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4"/>
    <p:sldMasterId id="2147483680" r:id="rId5"/>
  </p:sldMasterIdLst>
  <p:notesMasterIdLst>
    <p:notesMasterId r:id="rId7"/>
  </p:notesMasterIdLst>
  <p:sldIdLst>
    <p:sldId id="298" r:id="rId6"/>
  </p:sldIdLst>
  <p:sldSz cx="9144000" cy="5143500" type="screen16x9"/>
  <p:notesSz cx="6889750" cy="1002188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5FCED03-04E5-F92D-6B91-17223DE941B7}" name="Arlene Wilkie" initials="AW" userId="Arlene Wilkie" providerId="None"/>
  <p188:author id="{3789B41E-92A8-E8BB-6433-9EE31DD57FD7}" name="Eleanor Stevens" initials="ES" userId="Eleanor Stevens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65D420-C65A-4C1D-8D4F-C936B829B097}" v="1" dt="2023-06-09T10:24:28.392"/>
  </p1510:revLst>
</p1510:revInfo>
</file>

<file path=ppt/tableStyles.xml><?xml version="1.0" encoding="utf-8"?>
<a:tblStyleLst xmlns:a="http://schemas.openxmlformats.org/drawingml/2006/main" def="{F09D7EFE-3EB3-44C7-BD77-EB7072C509FE}">
  <a:tblStyle styleId="{F09D7EFE-3EB3-44C7-BD77-EB7072C509FE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24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8975" y="4760397"/>
            <a:ext cx="5511800" cy="450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18" tIns="96618" rIns="96618" bIns="96618" anchor="t" anchorCtr="0"/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5515018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with Ta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6043" y="986602"/>
            <a:ext cx="5879306" cy="1585148"/>
          </a:xfrm>
        </p:spPr>
        <p:txBody>
          <a:bodyPr anchor="b"/>
          <a:lstStyle>
            <a:lvl1pPr algn="l">
              <a:defRPr sz="33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36044" y="2584835"/>
            <a:ext cx="5879306" cy="1125140"/>
          </a:xfrm>
        </p:spPr>
        <p:txBody>
          <a:bodyPr/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-176" y="-3571"/>
            <a:ext cx="2429052" cy="5147072"/>
            <a:chOff x="-234" y="-4762"/>
            <a:chExt cx="3238736" cy="6862763"/>
          </a:xfrm>
        </p:grpSpPr>
        <p:sp>
          <p:nvSpPr>
            <p:cNvPr id="12" name="Rectangle 61"/>
            <p:cNvSpPr/>
            <p:nvPr/>
          </p:nvSpPr>
          <p:spPr>
            <a:xfrm>
              <a:off x="0" y="-4762"/>
              <a:ext cx="3228975" cy="6862762"/>
            </a:xfrm>
            <a:custGeom>
              <a:avLst/>
              <a:gdLst>
                <a:gd name="connsiteX0" fmla="*/ 0 w 2569368"/>
                <a:gd name="connsiteY0" fmla="*/ 0 h 6862762"/>
                <a:gd name="connsiteX1" fmla="*/ 2569368 w 2569368"/>
                <a:gd name="connsiteY1" fmla="*/ 0 h 6862762"/>
                <a:gd name="connsiteX2" fmla="*/ 2569368 w 2569368"/>
                <a:gd name="connsiteY2" fmla="*/ 6862762 h 6862762"/>
                <a:gd name="connsiteX3" fmla="*/ 0 w 2569368"/>
                <a:gd name="connsiteY3" fmla="*/ 6862762 h 6862762"/>
                <a:gd name="connsiteX4" fmla="*/ 0 w 2569368"/>
                <a:gd name="connsiteY4" fmla="*/ 0 h 6862762"/>
                <a:gd name="connsiteX0" fmla="*/ 0 w 3228975"/>
                <a:gd name="connsiteY0" fmla="*/ 0 h 6862762"/>
                <a:gd name="connsiteX1" fmla="*/ 2569368 w 3228975"/>
                <a:gd name="connsiteY1" fmla="*/ 0 h 6862762"/>
                <a:gd name="connsiteX2" fmla="*/ 3228975 w 3228975"/>
                <a:gd name="connsiteY2" fmla="*/ 5398293 h 6862762"/>
                <a:gd name="connsiteX3" fmla="*/ 2569368 w 3228975"/>
                <a:gd name="connsiteY3" fmla="*/ 6862762 h 6862762"/>
                <a:gd name="connsiteX4" fmla="*/ 0 w 3228975"/>
                <a:gd name="connsiteY4" fmla="*/ 6862762 h 6862762"/>
                <a:gd name="connsiteX5" fmla="*/ 0 w 3228975"/>
                <a:gd name="connsiteY5" fmla="*/ 0 h 6862762"/>
                <a:gd name="connsiteX0" fmla="*/ 0 w 3237443"/>
                <a:gd name="connsiteY0" fmla="*/ 0 h 6862762"/>
                <a:gd name="connsiteX1" fmla="*/ 2569368 w 3237443"/>
                <a:gd name="connsiteY1" fmla="*/ 0 h 6862762"/>
                <a:gd name="connsiteX2" fmla="*/ 2536031 w 3237443"/>
                <a:gd name="connsiteY2" fmla="*/ 4024312 h 6862762"/>
                <a:gd name="connsiteX3" fmla="*/ 3228975 w 3237443"/>
                <a:gd name="connsiteY3" fmla="*/ 5398293 h 6862762"/>
                <a:gd name="connsiteX4" fmla="*/ 2569368 w 3237443"/>
                <a:gd name="connsiteY4" fmla="*/ 6862762 h 6862762"/>
                <a:gd name="connsiteX5" fmla="*/ 0 w 3237443"/>
                <a:gd name="connsiteY5" fmla="*/ 6862762 h 6862762"/>
                <a:gd name="connsiteX6" fmla="*/ 0 w 3237443"/>
                <a:gd name="connsiteY6" fmla="*/ 0 h 6862762"/>
                <a:gd name="connsiteX0" fmla="*/ 0 w 3237502"/>
                <a:gd name="connsiteY0" fmla="*/ 0 h 6862762"/>
                <a:gd name="connsiteX1" fmla="*/ 2569368 w 3237502"/>
                <a:gd name="connsiteY1" fmla="*/ 0 h 6862762"/>
                <a:gd name="connsiteX2" fmla="*/ 1888331 w 3237502"/>
                <a:gd name="connsiteY2" fmla="*/ 3893343 h 6862762"/>
                <a:gd name="connsiteX3" fmla="*/ 2536031 w 3237502"/>
                <a:gd name="connsiteY3" fmla="*/ 4024312 h 6862762"/>
                <a:gd name="connsiteX4" fmla="*/ 3228975 w 3237502"/>
                <a:gd name="connsiteY4" fmla="*/ 5398293 h 6862762"/>
                <a:gd name="connsiteX5" fmla="*/ 2569368 w 3237502"/>
                <a:gd name="connsiteY5" fmla="*/ 6862762 h 6862762"/>
                <a:gd name="connsiteX6" fmla="*/ 0 w 3237502"/>
                <a:gd name="connsiteY6" fmla="*/ 6862762 h 6862762"/>
                <a:gd name="connsiteX7" fmla="*/ 0 w 3237502"/>
                <a:gd name="connsiteY7" fmla="*/ 0 h 6862762"/>
                <a:gd name="connsiteX0" fmla="*/ 0 w 3237502"/>
                <a:gd name="connsiteY0" fmla="*/ 0 h 6862762"/>
                <a:gd name="connsiteX1" fmla="*/ 2569368 w 3237502"/>
                <a:gd name="connsiteY1" fmla="*/ 0 h 6862762"/>
                <a:gd name="connsiteX2" fmla="*/ 1007268 w 3237502"/>
                <a:gd name="connsiteY2" fmla="*/ 2147887 h 6862762"/>
                <a:gd name="connsiteX3" fmla="*/ 1888331 w 3237502"/>
                <a:gd name="connsiteY3" fmla="*/ 3893343 h 6862762"/>
                <a:gd name="connsiteX4" fmla="*/ 2536031 w 3237502"/>
                <a:gd name="connsiteY4" fmla="*/ 4024312 h 6862762"/>
                <a:gd name="connsiteX5" fmla="*/ 3228975 w 3237502"/>
                <a:gd name="connsiteY5" fmla="*/ 5398293 h 6862762"/>
                <a:gd name="connsiteX6" fmla="*/ 2569368 w 3237502"/>
                <a:gd name="connsiteY6" fmla="*/ 6862762 h 6862762"/>
                <a:gd name="connsiteX7" fmla="*/ 0 w 3237502"/>
                <a:gd name="connsiteY7" fmla="*/ 6862762 h 6862762"/>
                <a:gd name="connsiteX8" fmla="*/ 0 w 3237502"/>
                <a:gd name="connsiteY8" fmla="*/ 0 h 6862762"/>
                <a:gd name="connsiteX0" fmla="*/ 0 w 3237502"/>
                <a:gd name="connsiteY0" fmla="*/ 0 h 6862762"/>
                <a:gd name="connsiteX1" fmla="*/ 2569368 w 3237502"/>
                <a:gd name="connsiteY1" fmla="*/ 0 h 6862762"/>
                <a:gd name="connsiteX2" fmla="*/ 2726530 w 3237502"/>
                <a:gd name="connsiteY2" fmla="*/ 721518 h 6862762"/>
                <a:gd name="connsiteX3" fmla="*/ 1007268 w 3237502"/>
                <a:gd name="connsiteY3" fmla="*/ 2147887 h 6862762"/>
                <a:gd name="connsiteX4" fmla="*/ 1888331 w 3237502"/>
                <a:gd name="connsiteY4" fmla="*/ 3893343 h 6862762"/>
                <a:gd name="connsiteX5" fmla="*/ 2536031 w 3237502"/>
                <a:gd name="connsiteY5" fmla="*/ 4024312 h 6862762"/>
                <a:gd name="connsiteX6" fmla="*/ 3228975 w 3237502"/>
                <a:gd name="connsiteY6" fmla="*/ 5398293 h 6862762"/>
                <a:gd name="connsiteX7" fmla="*/ 2569368 w 3237502"/>
                <a:gd name="connsiteY7" fmla="*/ 6862762 h 6862762"/>
                <a:gd name="connsiteX8" fmla="*/ 0 w 3237502"/>
                <a:gd name="connsiteY8" fmla="*/ 6862762 h 6862762"/>
                <a:gd name="connsiteX9" fmla="*/ 0 w 3237502"/>
                <a:gd name="connsiteY9" fmla="*/ 0 h 6862762"/>
                <a:gd name="connsiteX0" fmla="*/ 0 w 3237502"/>
                <a:gd name="connsiteY0" fmla="*/ 0 h 6862762"/>
                <a:gd name="connsiteX1" fmla="*/ 2717005 w 3237502"/>
                <a:gd name="connsiteY1" fmla="*/ 4763 h 6862762"/>
                <a:gd name="connsiteX2" fmla="*/ 2726530 w 3237502"/>
                <a:gd name="connsiteY2" fmla="*/ 721518 h 6862762"/>
                <a:gd name="connsiteX3" fmla="*/ 1007268 w 3237502"/>
                <a:gd name="connsiteY3" fmla="*/ 2147887 h 6862762"/>
                <a:gd name="connsiteX4" fmla="*/ 1888331 w 3237502"/>
                <a:gd name="connsiteY4" fmla="*/ 3893343 h 6862762"/>
                <a:gd name="connsiteX5" fmla="*/ 2536031 w 3237502"/>
                <a:gd name="connsiteY5" fmla="*/ 4024312 h 6862762"/>
                <a:gd name="connsiteX6" fmla="*/ 3228975 w 3237502"/>
                <a:gd name="connsiteY6" fmla="*/ 5398293 h 6862762"/>
                <a:gd name="connsiteX7" fmla="*/ 2569368 w 3237502"/>
                <a:gd name="connsiteY7" fmla="*/ 6862762 h 6862762"/>
                <a:gd name="connsiteX8" fmla="*/ 0 w 3237502"/>
                <a:gd name="connsiteY8" fmla="*/ 6862762 h 6862762"/>
                <a:gd name="connsiteX9" fmla="*/ 0 w 3237502"/>
                <a:gd name="connsiteY9" fmla="*/ 0 h 6862762"/>
                <a:gd name="connsiteX0" fmla="*/ 0 w 3237502"/>
                <a:gd name="connsiteY0" fmla="*/ 0 h 6862762"/>
                <a:gd name="connsiteX1" fmla="*/ 2717005 w 3237502"/>
                <a:gd name="connsiteY1" fmla="*/ 4763 h 6862762"/>
                <a:gd name="connsiteX2" fmla="*/ 2726530 w 3237502"/>
                <a:gd name="connsiteY2" fmla="*/ 721518 h 6862762"/>
                <a:gd name="connsiteX3" fmla="*/ 1007268 w 3237502"/>
                <a:gd name="connsiteY3" fmla="*/ 2147887 h 6862762"/>
                <a:gd name="connsiteX4" fmla="*/ 1888331 w 3237502"/>
                <a:gd name="connsiteY4" fmla="*/ 3893343 h 6862762"/>
                <a:gd name="connsiteX5" fmla="*/ 2536031 w 3237502"/>
                <a:gd name="connsiteY5" fmla="*/ 4024312 h 6862762"/>
                <a:gd name="connsiteX6" fmla="*/ 3228975 w 3237502"/>
                <a:gd name="connsiteY6" fmla="*/ 5398293 h 6862762"/>
                <a:gd name="connsiteX7" fmla="*/ 2569368 w 3237502"/>
                <a:gd name="connsiteY7" fmla="*/ 6862762 h 6862762"/>
                <a:gd name="connsiteX8" fmla="*/ 0 w 3237502"/>
                <a:gd name="connsiteY8" fmla="*/ 6862762 h 6862762"/>
                <a:gd name="connsiteX9" fmla="*/ 0 w 3237502"/>
                <a:gd name="connsiteY9" fmla="*/ 0 h 6862762"/>
                <a:gd name="connsiteX0" fmla="*/ 0 w 3237502"/>
                <a:gd name="connsiteY0" fmla="*/ 0 h 6862762"/>
                <a:gd name="connsiteX1" fmla="*/ 2688430 w 3237502"/>
                <a:gd name="connsiteY1" fmla="*/ 14289 h 6862762"/>
                <a:gd name="connsiteX2" fmla="*/ 2726530 w 3237502"/>
                <a:gd name="connsiteY2" fmla="*/ 721518 h 6862762"/>
                <a:gd name="connsiteX3" fmla="*/ 1007268 w 3237502"/>
                <a:gd name="connsiteY3" fmla="*/ 2147887 h 6862762"/>
                <a:gd name="connsiteX4" fmla="*/ 1888331 w 3237502"/>
                <a:gd name="connsiteY4" fmla="*/ 3893343 h 6862762"/>
                <a:gd name="connsiteX5" fmla="*/ 2536031 w 3237502"/>
                <a:gd name="connsiteY5" fmla="*/ 4024312 h 6862762"/>
                <a:gd name="connsiteX6" fmla="*/ 3228975 w 3237502"/>
                <a:gd name="connsiteY6" fmla="*/ 5398293 h 6862762"/>
                <a:gd name="connsiteX7" fmla="*/ 2569368 w 3237502"/>
                <a:gd name="connsiteY7" fmla="*/ 6862762 h 6862762"/>
                <a:gd name="connsiteX8" fmla="*/ 0 w 3237502"/>
                <a:gd name="connsiteY8" fmla="*/ 6862762 h 6862762"/>
                <a:gd name="connsiteX9" fmla="*/ 0 w 3237502"/>
                <a:gd name="connsiteY9" fmla="*/ 0 h 6862762"/>
                <a:gd name="connsiteX0" fmla="*/ 0 w 3237502"/>
                <a:gd name="connsiteY0" fmla="*/ 0 h 6862762"/>
                <a:gd name="connsiteX1" fmla="*/ 2717005 w 3237502"/>
                <a:gd name="connsiteY1" fmla="*/ 4764 h 6862762"/>
                <a:gd name="connsiteX2" fmla="*/ 2726530 w 3237502"/>
                <a:gd name="connsiteY2" fmla="*/ 721518 h 6862762"/>
                <a:gd name="connsiteX3" fmla="*/ 1007268 w 3237502"/>
                <a:gd name="connsiteY3" fmla="*/ 2147887 h 6862762"/>
                <a:gd name="connsiteX4" fmla="*/ 1888331 w 3237502"/>
                <a:gd name="connsiteY4" fmla="*/ 3893343 h 6862762"/>
                <a:gd name="connsiteX5" fmla="*/ 2536031 w 3237502"/>
                <a:gd name="connsiteY5" fmla="*/ 4024312 h 6862762"/>
                <a:gd name="connsiteX6" fmla="*/ 3228975 w 3237502"/>
                <a:gd name="connsiteY6" fmla="*/ 5398293 h 6862762"/>
                <a:gd name="connsiteX7" fmla="*/ 2569368 w 3237502"/>
                <a:gd name="connsiteY7" fmla="*/ 6862762 h 6862762"/>
                <a:gd name="connsiteX8" fmla="*/ 0 w 3237502"/>
                <a:gd name="connsiteY8" fmla="*/ 6862762 h 6862762"/>
                <a:gd name="connsiteX9" fmla="*/ 0 w 3237502"/>
                <a:gd name="connsiteY9" fmla="*/ 0 h 6862762"/>
                <a:gd name="connsiteX0" fmla="*/ 0 w 3237502"/>
                <a:gd name="connsiteY0" fmla="*/ 0 h 6862762"/>
                <a:gd name="connsiteX1" fmla="*/ 2717005 w 3237502"/>
                <a:gd name="connsiteY1" fmla="*/ 4764 h 6862762"/>
                <a:gd name="connsiteX2" fmla="*/ 2726530 w 3237502"/>
                <a:gd name="connsiteY2" fmla="*/ 721518 h 6862762"/>
                <a:gd name="connsiteX3" fmla="*/ 1007268 w 3237502"/>
                <a:gd name="connsiteY3" fmla="*/ 2147887 h 6862762"/>
                <a:gd name="connsiteX4" fmla="*/ 1888331 w 3237502"/>
                <a:gd name="connsiteY4" fmla="*/ 3893343 h 6862762"/>
                <a:gd name="connsiteX5" fmla="*/ 2536031 w 3237502"/>
                <a:gd name="connsiteY5" fmla="*/ 4024312 h 6862762"/>
                <a:gd name="connsiteX6" fmla="*/ 3228975 w 3237502"/>
                <a:gd name="connsiteY6" fmla="*/ 5398293 h 6862762"/>
                <a:gd name="connsiteX7" fmla="*/ 2569368 w 3237502"/>
                <a:gd name="connsiteY7" fmla="*/ 6862762 h 6862762"/>
                <a:gd name="connsiteX8" fmla="*/ 0 w 3237502"/>
                <a:gd name="connsiteY8" fmla="*/ 6862762 h 6862762"/>
                <a:gd name="connsiteX9" fmla="*/ 0 w 3237502"/>
                <a:gd name="connsiteY9" fmla="*/ 0 h 6862762"/>
                <a:gd name="connsiteX0" fmla="*/ 0 w 3237502"/>
                <a:gd name="connsiteY0" fmla="*/ 0 h 6862762"/>
                <a:gd name="connsiteX1" fmla="*/ 2717005 w 3237502"/>
                <a:gd name="connsiteY1" fmla="*/ 4764 h 6862762"/>
                <a:gd name="connsiteX2" fmla="*/ 2726530 w 3237502"/>
                <a:gd name="connsiteY2" fmla="*/ 721518 h 6862762"/>
                <a:gd name="connsiteX3" fmla="*/ 1007268 w 3237502"/>
                <a:gd name="connsiteY3" fmla="*/ 2147887 h 6862762"/>
                <a:gd name="connsiteX4" fmla="*/ 1888331 w 3237502"/>
                <a:gd name="connsiteY4" fmla="*/ 3893343 h 6862762"/>
                <a:gd name="connsiteX5" fmla="*/ 2536031 w 3237502"/>
                <a:gd name="connsiteY5" fmla="*/ 4024312 h 6862762"/>
                <a:gd name="connsiteX6" fmla="*/ 3228975 w 3237502"/>
                <a:gd name="connsiteY6" fmla="*/ 5398293 h 6862762"/>
                <a:gd name="connsiteX7" fmla="*/ 2569368 w 3237502"/>
                <a:gd name="connsiteY7" fmla="*/ 6862762 h 6862762"/>
                <a:gd name="connsiteX8" fmla="*/ 0 w 3237502"/>
                <a:gd name="connsiteY8" fmla="*/ 6862762 h 6862762"/>
                <a:gd name="connsiteX9" fmla="*/ 0 w 3237502"/>
                <a:gd name="connsiteY9" fmla="*/ 0 h 6862762"/>
                <a:gd name="connsiteX0" fmla="*/ 0 w 3237502"/>
                <a:gd name="connsiteY0" fmla="*/ 0 h 6862762"/>
                <a:gd name="connsiteX1" fmla="*/ 2717005 w 3237502"/>
                <a:gd name="connsiteY1" fmla="*/ 4764 h 6862762"/>
                <a:gd name="connsiteX2" fmla="*/ 2726530 w 3237502"/>
                <a:gd name="connsiteY2" fmla="*/ 721518 h 6862762"/>
                <a:gd name="connsiteX3" fmla="*/ 1007268 w 3237502"/>
                <a:gd name="connsiteY3" fmla="*/ 2147887 h 6862762"/>
                <a:gd name="connsiteX4" fmla="*/ 1888331 w 3237502"/>
                <a:gd name="connsiteY4" fmla="*/ 3893343 h 6862762"/>
                <a:gd name="connsiteX5" fmla="*/ 2536031 w 3237502"/>
                <a:gd name="connsiteY5" fmla="*/ 4024312 h 6862762"/>
                <a:gd name="connsiteX6" fmla="*/ 3228975 w 3237502"/>
                <a:gd name="connsiteY6" fmla="*/ 5398293 h 6862762"/>
                <a:gd name="connsiteX7" fmla="*/ 2569368 w 3237502"/>
                <a:gd name="connsiteY7" fmla="*/ 6862762 h 6862762"/>
                <a:gd name="connsiteX8" fmla="*/ 0 w 3237502"/>
                <a:gd name="connsiteY8" fmla="*/ 6862762 h 6862762"/>
                <a:gd name="connsiteX9" fmla="*/ 0 w 3237502"/>
                <a:gd name="connsiteY9" fmla="*/ 0 h 6862762"/>
                <a:gd name="connsiteX0" fmla="*/ 0 w 3228975"/>
                <a:gd name="connsiteY0" fmla="*/ 0 h 6862762"/>
                <a:gd name="connsiteX1" fmla="*/ 2717005 w 3228975"/>
                <a:gd name="connsiteY1" fmla="*/ 4764 h 6862762"/>
                <a:gd name="connsiteX2" fmla="*/ 2726530 w 3228975"/>
                <a:gd name="connsiteY2" fmla="*/ 721518 h 6862762"/>
                <a:gd name="connsiteX3" fmla="*/ 1007268 w 3228975"/>
                <a:gd name="connsiteY3" fmla="*/ 2147887 h 6862762"/>
                <a:gd name="connsiteX4" fmla="*/ 1888331 w 3228975"/>
                <a:gd name="connsiteY4" fmla="*/ 3893343 h 6862762"/>
                <a:gd name="connsiteX5" fmla="*/ 2536031 w 3228975"/>
                <a:gd name="connsiteY5" fmla="*/ 4024312 h 6862762"/>
                <a:gd name="connsiteX6" fmla="*/ 3228975 w 3228975"/>
                <a:gd name="connsiteY6" fmla="*/ 5398293 h 6862762"/>
                <a:gd name="connsiteX7" fmla="*/ 2569368 w 3228975"/>
                <a:gd name="connsiteY7" fmla="*/ 6862762 h 6862762"/>
                <a:gd name="connsiteX8" fmla="*/ 0 w 3228975"/>
                <a:gd name="connsiteY8" fmla="*/ 6862762 h 6862762"/>
                <a:gd name="connsiteX9" fmla="*/ 0 w 3228975"/>
                <a:gd name="connsiteY9" fmla="*/ 0 h 6862762"/>
                <a:gd name="connsiteX0" fmla="*/ 0 w 3228975"/>
                <a:gd name="connsiteY0" fmla="*/ 0 h 6862762"/>
                <a:gd name="connsiteX1" fmla="*/ 2717005 w 3228975"/>
                <a:gd name="connsiteY1" fmla="*/ 2383 h 6862762"/>
                <a:gd name="connsiteX2" fmla="*/ 2726530 w 3228975"/>
                <a:gd name="connsiteY2" fmla="*/ 721518 h 6862762"/>
                <a:gd name="connsiteX3" fmla="*/ 1007268 w 3228975"/>
                <a:gd name="connsiteY3" fmla="*/ 2147887 h 6862762"/>
                <a:gd name="connsiteX4" fmla="*/ 1888331 w 3228975"/>
                <a:gd name="connsiteY4" fmla="*/ 3893343 h 6862762"/>
                <a:gd name="connsiteX5" fmla="*/ 2536031 w 3228975"/>
                <a:gd name="connsiteY5" fmla="*/ 4024312 h 6862762"/>
                <a:gd name="connsiteX6" fmla="*/ 3228975 w 3228975"/>
                <a:gd name="connsiteY6" fmla="*/ 5398293 h 6862762"/>
                <a:gd name="connsiteX7" fmla="*/ 2569368 w 3228975"/>
                <a:gd name="connsiteY7" fmla="*/ 6862762 h 6862762"/>
                <a:gd name="connsiteX8" fmla="*/ 0 w 3228975"/>
                <a:gd name="connsiteY8" fmla="*/ 6862762 h 6862762"/>
                <a:gd name="connsiteX9" fmla="*/ 0 w 3228975"/>
                <a:gd name="connsiteY9" fmla="*/ 0 h 68627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228975" h="6862762">
                  <a:moveTo>
                    <a:pt x="0" y="0"/>
                  </a:moveTo>
                  <a:lnTo>
                    <a:pt x="2717005" y="2383"/>
                  </a:lnTo>
                  <a:lnTo>
                    <a:pt x="2726530" y="721518"/>
                  </a:lnTo>
                  <a:lnTo>
                    <a:pt x="1007268" y="2147887"/>
                  </a:lnTo>
                  <a:lnTo>
                    <a:pt x="1888331" y="3893343"/>
                  </a:lnTo>
                  <a:lnTo>
                    <a:pt x="2536031" y="4024312"/>
                  </a:lnTo>
                  <a:lnTo>
                    <a:pt x="3228975" y="5398293"/>
                  </a:lnTo>
                  <a:lnTo>
                    <a:pt x="2569368" y="6862762"/>
                  </a:lnTo>
                  <a:lnTo>
                    <a:pt x="0" y="68627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ED5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3" name="Rectangle 62"/>
            <p:cNvSpPr/>
            <p:nvPr/>
          </p:nvSpPr>
          <p:spPr>
            <a:xfrm>
              <a:off x="0" y="1912620"/>
              <a:ext cx="2247900" cy="4945380"/>
            </a:xfrm>
            <a:custGeom>
              <a:avLst/>
              <a:gdLst>
                <a:gd name="connsiteX0" fmla="*/ 0 w 1238251"/>
                <a:gd name="connsiteY0" fmla="*/ 0 h 4945380"/>
                <a:gd name="connsiteX1" fmla="*/ 1238251 w 1238251"/>
                <a:gd name="connsiteY1" fmla="*/ 0 h 4945380"/>
                <a:gd name="connsiteX2" fmla="*/ 1238251 w 1238251"/>
                <a:gd name="connsiteY2" fmla="*/ 4945380 h 4945380"/>
                <a:gd name="connsiteX3" fmla="*/ 0 w 1238251"/>
                <a:gd name="connsiteY3" fmla="*/ 4945380 h 4945380"/>
                <a:gd name="connsiteX4" fmla="*/ 0 w 1238251"/>
                <a:gd name="connsiteY4" fmla="*/ 0 h 4945380"/>
                <a:gd name="connsiteX0" fmla="*/ 0 w 2247901"/>
                <a:gd name="connsiteY0" fmla="*/ 0 h 4945380"/>
                <a:gd name="connsiteX1" fmla="*/ 1238251 w 2247901"/>
                <a:gd name="connsiteY1" fmla="*/ 0 h 4945380"/>
                <a:gd name="connsiteX2" fmla="*/ 2247900 w 2247901"/>
                <a:gd name="connsiteY2" fmla="*/ 2735580 h 4945380"/>
                <a:gd name="connsiteX3" fmla="*/ 1238251 w 2247901"/>
                <a:gd name="connsiteY3" fmla="*/ 4945380 h 4945380"/>
                <a:gd name="connsiteX4" fmla="*/ 0 w 2247901"/>
                <a:gd name="connsiteY4" fmla="*/ 4945380 h 4945380"/>
                <a:gd name="connsiteX5" fmla="*/ 0 w 2247901"/>
                <a:gd name="connsiteY5" fmla="*/ 0 h 4945380"/>
                <a:gd name="connsiteX0" fmla="*/ 0 w 2247900"/>
                <a:gd name="connsiteY0" fmla="*/ 0 h 4945380"/>
                <a:gd name="connsiteX1" fmla="*/ 872491 w 2247900"/>
                <a:gd name="connsiteY1" fmla="*/ 784860 h 4945380"/>
                <a:gd name="connsiteX2" fmla="*/ 2247900 w 2247900"/>
                <a:gd name="connsiteY2" fmla="*/ 2735580 h 4945380"/>
                <a:gd name="connsiteX3" fmla="*/ 1238251 w 2247900"/>
                <a:gd name="connsiteY3" fmla="*/ 4945380 h 4945380"/>
                <a:gd name="connsiteX4" fmla="*/ 0 w 2247900"/>
                <a:gd name="connsiteY4" fmla="*/ 4945380 h 4945380"/>
                <a:gd name="connsiteX5" fmla="*/ 0 w 2247900"/>
                <a:gd name="connsiteY5" fmla="*/ 0 h 4945380"/>
                <a:gd name="connsiteX0" fmla="*/ 0 w 2247900"/>
                <a:gd name="connsiteY0" fmla="*/ 0 h 4945380"/>
                <a:gd name="connsiteX1" fmla="*/ 994411 w 2247900"/>
                <a:gd name="connsiteY1" fmla="*/ 236220 h 4945380"/>
                <a:gd name="connsiteX2" fmla="*/ 2247900 w 2247900"/>
                <a:gd name="connsiteY2" fmla="*/ 2735580 h 4945380"/>
                <a:gd name="connsiteX3" fmla="*/ 1238251 w 2247900"/>
                <a:gd name="connsiteY3" fmla="*/ 4945380 h 4945380"/>
                <a:gd name="connsiteX4" fmla="*/ 0 w 2247900"/>
                <a:gd name="connsiteY4" fmla="*/ 4945380 h 4945380"/>
                <a:gd name="connsiteX5" fmla="*/ 0 w 2247900"/>
                <a:gd name="connsiteY5" fmla="*/ 0 h 4945380"/>
                <a:gd name="connsiteX0" fmla="*/ 0 w 2247900"/>
                <a:gd name="connsiteY0" fmla="*/ 0 h 4945380"/>
                <a:gd name="connsiteX1" fmla="*/ 994411 w 2247900"/>
                <a:gd name="connsiteY1" fmla="*/ 236220 h 4945380"/>
                <a:gd name="connsiteX2" fmla="*/ 2247900 w 2247900"/>
                <a:gd name="connsiteY2" fmla="*/ 2735580 h 4945380"/>
                <a:gd name="connsiteX3" fmla="*/ 1238251 w 2247900"/>
                <a:gd name="connsiteY3" fmla="*/ 4945380 h 4945380"/>
                <a:gd name="connsiteX4" fmla="*/ 0 w 2247900"/>
                <a:gd name="connsiteY4" fmla="*/ 4945380 h 4945380"/>
                <a:gd name="connsiteX5" fmla="*/ 0 w 2247900"/>
                <a:gd name="connsiteY5" fmla="*/ 0 h 4945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47900" h="4945380">
                  <a:moveTo>
                    <a:pt x="0" y="0"/>
                  </a:moveTo>
                  <a:lnTo>
                    <a:pt x="994411" y="236220"/>
                  </a:lnTo>
                  <a:lnTo>
                    <a:pt x="2247900" y="2735580"/>
                  </a:lnTo>
                  <a:lnTo>
                    <a:pt x="1238251" y="4945380"/>
                  </a:lnTo>
                  <a:lnTo>
                    <a:pt x="0" y="494538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-234" y="0"/>
              <a:ext cx="3238736" cy="6858001"/>
              <a:chOff x="-234" y="0"/>
              <a:chExt cx="3238736" cy="6858001"/>
            </a:xfrm>
          </p:grpSpPr>
          <p:sp>
            <p:nvSpPr>
              <p:cNvPr id="15" name="Rectangle 4"/>
              <p:cNvSpPr/>
              <p:nvPr/>
            </p:nvSpPr>
            <p:spPr>
              <a:xfrm>
                <a:off x="1009650" y="0"/>
                <a:ext cx="1724026" cy="2147888"/>
              </a:xfrm>
              <a:custGeom>
                <a:avLst/>
                <a:gdLst>
                  <a:gd name="connsiteX0" fmla="*/ 0 w 723901"/>
                  <a:gd name="connsiteY0" fmla="*/ 0 h 2152650"/>
                  <a:gd name="connsiteX1" fmla="*/ 723901 w 723901"/>
                  <a:gd name="connsiteY1" fmla="*/ 0 h 2152650"/>
                  <a:gd name="connsiteX2" fmla="*/ 723901 w 723901"/>
                  <a:gd name="connsiteY2" fmla="*/ 2152650 h 2152650"/>
                  <a:gd name="connsiteX3" fmla="*/ 0 w 723901"/>
                  <a:gd name="connsiteY3" fmla="*/ 2152650 h 2152650"/>
                  <a:gd name="connsiteX4" fmla="*/ 0 w 723901"/>
                  <a:gd name="connsiteY4" fmla="*/ 0 h 2152650"/>
                  <a:gd name="connsiteX0" fmla="*/ 981075 w 1704976"/>
                  <a:gd name="connsiteY0" fmla="*/ 0 h 2152650"/>
                  <a:gd name="connsiteX1" fmla="*/ 1704976 w 1704976"/>
                  <a:gd name="connsiteY1" fmla="*/ 0 h 2152650"/>
                  <a:gd name="connsiteX2" fmla="*/ 1704976 w 1704976"/>
                  <a:gd name="connsiteY2" fmla="*/ 2152650 h 2152650"/>
                  <a:gd name="connsiteX3" fmla="*/ 0 w 1704976"/>
                  <a:gd name="connsiteY3" fmla="*/ 2143125 h 2152650"/>
                  <a:gd name="connsiteX4" fmla="*/ 981075 w 1704976"/>
                  <a:gd name="connsiteY4" fmla="*/ 0 h 2152650"/>
                  <a:gd name="connsiteX0" fmla="*/ 981075 w 1719264"/>
                  <a:gd name="connsiteY0" fmla="*/ 0 h 2143125"/>
                  <a:gd name="connsiteX1" fmla="*/ 1704976 w 1719264"/>
                  <a:gd name="connsiteY1" fmla="*/ 0 h 2143125"/>
                  <a:gd name="connsiteX2" fmla="*/ 1719264 w 1719264"/>
                  <a:gd name="connsiteY2" fmla="*/ 719137 h 2143125"/>
                  <a:gd name="connsiteX3" fmla="*/ 0 w 1719264"/>
                  <a:gd name="connsiteY3" fmla="*/ 2143125 h 2143125"/>
                  <a:gd name="connsiteX4" fmla="*/ 981075 w 1719264"/>
                  <a:gd name="connsiteY4" fmla="*/ 0 h 2143125"/>
                  <a:gd name="connsiteX0" fmla="*/ 981075 w 1719264"/>
                  <a:gd name="connsiteY0" fmla="*/ 0 h 2147888"/>
                  <a:gd name="connsiteX1" fmla="*/ 1704976 w 1719264"/>
                  <a:gd name="connsiteY1" fmla="*/ 0 h 2147888"/>
                  <a:gd name="connsiteX2" fmla="*/ 1719264 w 1719264"/>
                  <a:gd name="connsiteY2" fmla="*/ 719137 h 2147888"/>
                  <a:gd name="connsiteX3" fmla="*/ 0 w 1719264"/>
                  <a:gd name="connsiteY3" fmla="*/ 2147888 h 2147888"/>
                  <a:gd name="connsiteX4" fmla="*/ 981075 w 1719264"/>
                  <a:gd name="connsiteY4" fmla="*/ 0 h 2147888"/>
                  <a:gd name="connsiteX0" fmla="*/ 985837 w 1724026"/>
                  <a:gd name="connsiteY0" fmla="*/ 0 h 2147888"/>
                  <a:gd name="connsiteX1" fmla="*/ 1709738 w 1724026"/>
                  <a:gd name="connsiteY1" fmla="*/ 0 h 2147888"/>
                  <a:gd name="connsiteX2" fmla="*/ 1724026 w 1724026"/>
                  <a:gd name="connsiteY2" fmla="*/ 719137 h 2147888"/>
                  <a:gd name="connsiteX3" fmla="*/ 0 w 1724026"/>
                  <a:gd name="connsiteY3" fmla="*/ 2147888 h 2147888"/>
                  <a:gd name="connsiteX4" fmla="*/ 985837 w 1724026"/>
                  <a:gd name="connsiteY4" fmla="*/ 0 h 21478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24026" h="2147888">
                    <a:moveTo>
                      <a:pt x="985837" y="0"/>
                    </a:moveTo>
                    <a:lnTo>
                      <a:pt x="1709738" y="0"/>
                    </a:lnTo>
                    <a:lnTo>
                      <a:pt x="1724026" y="719137"/>
                    </a:lnTo>
                    <a:lnTo>
                      <a:pt x="0" y="2147888"/>
                    </a:lnTo>
                    <a:lnTo>
                      <a:pt x="985837" y="0"/>
                    </a:lnTo>
                    <a:close/>
                  </a:path>
                </a:pathLst>
              </a:custGeom>
              <a:solidFill>
                <a:srgbClr val="CED5D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16" name="Rectangle 5"/>
              <p:cNvSpPr/>
              <p:nvPr/>
            </p:nvSpPr>
            <p:spPr>
              <a:xfrm>
                <a:off x="0" y="1"/>
                <a:ext cx="1995488" cy="2147887"/>
              </a:xfrm>
              <a:custGeom>
                <a:avLst/>
                <a:gdLst>
                  <a:gd name="connsiteX0" fmla="*/ 0 w 1995488"/>
                  <a:gd name="connsiteY0" fmla="*/ 0 h 159544"/>
                  <a:gd name="connsiteX1" fmla="*/ 1995488 w 1995488"/>
                  <a:gd name="connsiteY1" fmla="*/ 0 h 159544"/>
                  <a:gd name="connsiteX2" fmla="*/ 1995488 w 1995488"/>
                  <a:gd name="connsiteY2" fmla="*/ 159544 h 159544"/>
                  <a:gd name="connsiteX3" fmla="*/ 0 w 1995488"/>
                  <a:gd name="connsiteY3" fmla="*/ 159544 h 159544"/>
                  <a:gd name="connsiteX4" fmla="*/ 0 w 1995488"/>
                  <a:gd name="connsiteY4" fmla="*/ 0 h 159544"/>
                  <a:gd name="connsiteX0" fmla="*/ 0 w 1995488"/>
                  <a:gd name="connsiteY0" fmla="*/ 0 h 1528762"/>
                  <a:gd name="connsiteX1" fmla="*/ 1995488 w 1995488"/>
                  <a:gd name="connsiteY1" fmla="*/ 0 h 1528762"/>
                  <a:gd name="connsiteX2" fmla="*/ 1285875 w 1995488"/>
                  <a:gd name="connsiteY2" fmla="*/ 1528762 h 1528762"/>
                  <a:gd name="connsiteX3" fmla="*/ 0 w 1995488"/>
                  <a:gd name="connsiteY3" fmla="*/ 159544 h 1528762"/>
                  <a:gd name="connsiteX4" fmla="*/ 0 w 1995488"/>
                  <a:gd name="connsiteY4" fmla="*/ 0 h 1528762"/>
                  <a:gd name="connsiteX0" fmla="*/ 0 w 1995488"/>
                  <a:gd name="connsiteY0" fmla="*/ 0 h 2145506"/>
                  <a:gd name="connsiteX1" fmla="*/ 1995488 w 1995488"/>
                  <a:gd name="connsiteY1" fmla="*/ 0 h 2145506"/>
                  <a:gd name="connsiteX2" fmla="*/ 1014412 w 1995488"/>
                  <a:gd name="connsiteY2" fmla="*/ 2145506 h 2145506"/>
                  <a:gd name="connsiteX3" fmla="*/ 0 w 1995488"/>
                  <a:gd name="connsiteY3" fmla="*/ 159544 h 2145506"/>
                  <a:gd name="connsiteX4" fmla="*/ 0 w 1995488"/>
                  <a:gd name="connsiteY4" fmla="*/ 0 h 2145506"/>
                  <a:gd name="connsiteX0" fmla="*/ 0 w 1995488"/>
                  <a:gd name="connsiteY0" fmla="*/ 0 h 2145506"/>
                  <a:gd name="connsiteX1" fmla="*/ 1995488 w 1995488"/>
                  <a:gd name="connsiteY1" fmla="*/ 0 h 2145506"/>
                  <a:gd name="connsiteX2" fmla="*/ 1014412 w 1995488"/>
                  <a:gd name="connsiteY2" fmla="*/ 2145506 h 2145506"/>
                  <a:gd name="connsiteX3" fmla="*/ 983456 w 1995488"/>
                  <a:gd name="connsiteY3" fmla="*/ 907255 h 2145506"/>
                  <a:gd name="connsiteX4" fmla="*/ 0 w 1995488"/>
                  <a:gd name="connsiteY4" fmla="*/ 159544 h 2145506"/>
                  <a:gd name="connsiteX5" fmla="*/ 0 w 1995488"/>
                  <a:gd name="connsiteY5" fmla="*/ 0 h 2145506"/>
                  <a:gd name="connsiteX0" fmla="*/ 0 w 1995488"/>
                  <a:gd name="connsiteY0" fmla="*/ 0 h 2145506"/>
                  <a:gd name="connsiteX1" fmla="*/ 1995488 w 1995488"/>
                  <a:gd name="connsiteY1" fmla="*/ 0 h 2145506"/>
                  <a:gd name="connsiteX2" fmla="*/ 1014412 w 1995488"/>
                  <a:gd name="connsiteY2" fmla="*/ 2145506 h 2145506"/>
                  <a:gd name="connsiteX3" fmla="*/ 983456 w 1995488"/>
                  <a:gd name="connsiteY3" fmla="*/ 907255 h 2145506"/>
                  <a:gd name="connsiteX4" fmla="*/ 0 w 1995488"/>
                  <a:gd name="connsiteY4" fmla="*/ 159544 h 2145506"/>
                  <a:gd name="connsiteX5" fmla="*/ 0 w 1995488"/>
                  <a:gd name="connsiteY5" fmla="*/ 0 h 2145506"/>
                  <a:gd name="connsiteX0" fmla="*/ 0 w 1995488"/>
                  <a:gd name="connsiteY0" fmla="*/ 0 h 2145506"/>
                  <a:gd name="connsiteX1" fmla="*/ 1995488 w 1995488"/>
                  <a:gd name="connsiteY1" fmla="*/ 0 h 2145506"/>
                  <a:gd name="connsiteX2" fmla="*/ 1014412 w 1995488"/>
                  <a:gd name="connsiteY2" fmla="*/ 2145506 h 2145506"/>
                  <a:gd name="connsiteX3" fmla="*/ 914400 w 1995488"/>
                  <a:gd name="connsiteY3" fmla="*/ 926305 h 2145506"/>
                  <a:gd name="connsiteX4" fmla="*/ 0 w 1995488"/>
                  <a:gd name="connsiteY4" fmla="*/ 159544 h 2145506"/>
                  <a:gd name="connsiteX5" fmla="*/ 0 w 1995488"/>
                  <a:gd name="connsiteY5" fmla="*/ 0 h 2145506"/>
                  <a:gd name="connsiteX0" fmla="*/ 0 w 1995488"/>
                  <a:gd name="connsiteY0" fmla="*/ 0 h 2145506"/>
                  <a:gd name="connsiteX1" fmla="*/ 1995488 w 1995488"/>
                  <a:gd name="connsiteY1" fmla="*/ 0 h 2145506"/>
                  <a:gd name="connsiteX2" fmla="*/ 1014412 w 1995488"/>
                  <a:gd name="connsiteY2" fmla="*/ 2145506 h 2145506"/>
                  <a:gd name="connsiteX3" fmla="*/ 985838 w 1995488"/>
                  <a:gd name="connsiteY3" fmla="*/ 912018 h 2145506"/>
                  <a:gd name="connsiteX4" fmla="*/ 0 w 1995488"/>
                  <a:gd name="connsiteY4" fmla="*/ 159544 h 2145506"/>
                  <a:gd name="connsiteX5" fmla="*/ 0 w 1995488"/>
                  <a:gd name="connsiteY5" fmla="*/ 0 h 2145506"/>
                  <a:gd name="connsiteX0" fmla="*/ 0 w 1995488"/>
                  <a:gd name="connsiteY0" fmla="*/ 0 h 2147887"/>
                  <a:gd name="connsiteX1" fmla="*/ 1995488 w 1995488"/>
                  <a:gd name="connsiteY1" fmla="*/ 0 h 2147887"/>
                  <a:gd name="connsiteX2" fmla="*/ 1009649 w 1995488"/>
                  <a:gd name="connsiteY2" fmla="*/ 2147887 h 2147887"/>
                  <a:gd name="connsiteX3" fmla="*/ 985838 w 1995488"/>
                  <a:gd name="connsiteY3" fmla="*/ 912018 h 2147887"/>
                  <a:gd name="connsiteX4" fmla="*/ 0 w 1995488"/>
                  <a:gd name="connsiteY4" fmla="*/ 159544 h 2147887"/>
                  <a:gd name="connsiteX5" fmla="*/ 0 w 1995488"/>
                  <a:gd name="connsiteY5" fmla="*/ 0 h 21478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95488" h="2147887">
                    <a:moveTo>
                      <a:pt x="0" y="0"/>
                    </a:moveTo>
                    <a:lnTo>
                      <a:pt x="1995488" y="0"/>
                    </a:lnTo>
                    <a:lnTo>
                      <a:pt x="1009649" y="2147887"/>
                    </a:lnTo>
                    <a:lnTo>
                      <a:pt x="985838" y="912018"/>
                    </a:lnTo>
                    <a:lnTo>
                      <a:pt x="0" y="15954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9B2C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17" name="Rectangle 6"/>
              <p:cNvSpPr/>
              <p:nvPr/>
            </p:nvSpPr>
            <p:spPr>
              <a:xfrm>
                <a:off x="-1" y="159544"/>
                <a:ext cx="1016793" cy="1993107"/>
              </a:xfrm>
              <a:custGeom>
                <a:avLst/>
                <a:gdLst>
                  <a:gd name="connsiteX0" fmla="*/ 0 w 1014412"/>
                  <a:gd name="connsiteY0" fmla="*/ 0 h 1219201"/>
                  <a:gd name="connsiteX1" fmla="*/ 1014412 w 1014412"/>
                  <a:gd name="connsiteY1" fmla="*/ 0 h 1219201"/>
                  <a:gd name="connsiteX2" fmla="*/ 1014412 w 1014412"/>
                  <a:gd name="connsiteY2" fmla="*/ 1219201 h 1219201"/>
                  <a:gd name="connsiteX3" fmla="*/ 0 w 1014412"/>
                  <a:gd name="connsiteY3" fmla="*/ 1219201 h 1219201"/>
                  <a:gd name="connsiteX4" fmla="*/ 0 w 1014412"/>
                  <a:gd name="connsiteY4" fmla="*/ 0 h 1219201"/>
                  <a:gd name="connsiteX0" fmla="*/ 0 w 1014412"/>
                  <a:gd name="connsiteY0" fmla="*/ 0 h 1990726"/>
                  <a:gd name="connsiteX1" fmla="*/ 1014412 w 1014412"/>
                  <a:gd name="connsiteY1" fmla="*/ 0 h 1990726"/>
                  <a:gd name="connsiteX2" fmla="*/ 1012031 w 1014412"/>
                  <a:gd name="connsiteY2" fmla="*/ 1990726 h 1990726"/>
                  <a:gd name="connsiteX3" fmla="*/ 0 w 1014412"/>
                  <a:gd name="connsiteY3" fmla="*/ 1219201 h 1990726"/>
                  <a:gd name="connsiteX4" fmla="*/ 0 w 1014412"/>
                  <a:gd name="connsiteY4" fmla="*/ 0 h 1990726"/>
                  <a:gd name="connsiteX0" fmla="*/ 0 w 1012031"/>
                  <a:gd name="connsiteY0" fmla="*/ 0 h 1990726"/>
                  <a:gd name="connsiteX1" fmla="*/ 1012031 w 1012031"/>
                  <a:gd name="connsiteY1" fmla="*/ 1990726 h 1990726"/>
                  <a:gd name="connsiteX2" fmla="*/ 0 w 1012031"/>
                  <a:gd name="connsiteY2" fmla="*/ 1219201 h 1990726"/>
                  <a:gd name="connsiteX3" fmla="*/ 0 w 1012031"/>
                  <a:gd name="connsiteY3" fmla="*/ 0 h 1990726"/>
                  <a:gd name="connsiteX0" fmla="*/ 0 w 1016793"/>
                  <a:gd name="connsiteY0" fmla="*/ 0 h 1990726"/>
                  <a:gd name="connsiteX1" fmla="*/ 1016793 w 1016793"/>
                  <a:gd name="connsiteY1" fmla="*/ 1990726 h 1990726"/>
                  <a:gd name="connsiteX2" fmla="*/ 0 w 1016793"/>
                  <a:gd name="connsiteY2" fmla="*/ 1219201 h 1990726"/>
                  <a:gd name="connsiteX3" fmla="*/ 0 w 1016793"/>
                  <a:gd name="connsiteY3" fmla="*/ 0 h 1990726"/>
                  <a:gd name="connsiteX0" fmla="*/ 0 w 1016793"/>
                  <a:gd name="connsiteY0" fmla="*/ 0 h 1993107"/>
                  <a:gd name="connsiteX1" fmla="*/ 1016793 w 1016793"/>
                  <a:gd name="connsiteY1" fmla="*/ 1993107 h 1993107"/>
                  <a:gd name="connsiteX2" fmla="*/ 0 w 1016793"/>
                  <a:gd name="connsiteY2" fmla="*/ 1219201 h 1993107"/>
                  <a:gd name="connsiteX3" fmla="*/ 0 w 1016793"/>
                  <a:gd name="connsiteY3" fmla="*/ 0 h 1993107"/>
                  <a:gd name="connsiteX0" fmla="*/ 0 w 1016793"/>
                  <a:gd name="connsiteY0" fmla="*/ 0 h 1993107"/>
                  <a:gd name="connsiteX1" fmla="*/ 1016793 w 1016793"/>
                  <a:gd name="connsiteY1" fmla="*/ 1993107 h 1993107"/>
                  <a:gd name="connsiteX2" fmla="*/ 0 w 1016793"/>
                  <a:gd name="connsiteY2" fmla="*/ 1221582 h 1993107"/>
                  <a:gd name="connsiteX3" fmla="*/ 0 w 1016793"/>
                  <a:gd name="connsiteY3" fmla="*/ 0 h 19931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6793" h="1993107">
                    <a:moveTo>
                      <a:pt x="0" y="0"/>
                    </a:moveTo>
                    <a:lnTo>
                      <a:pt x="1016793" y="1993107"/>
                    </a:lnTo>
                    <a:lnTo>
                      <a:pt x="0" y="122158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D7C8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18" name="Rectangle 7"/>
              <p:cNvSpPr/>
              <p:nvPr/>
            </p:nvSpPr>
            <p:spPr>
              <a:xfrm>
                <a:off x="1" y="1378744"/>
                <a:ext cx="1009650" cy="769144"/>
              </a:xfrm>
              <a:custGeom>
                <a:avLst/>
                <a:gdLst>
                  <a:gd name="connsiteX0" fmla="*/ 0 w 862013"/>
                  <a:gd name="connsiteY0" fmla="*/ 0 h 561975"/>
                  <a:gd name="connsiteX1" fmla="*/ 862013 w 862013"/>
                  <a:gd name="connsiteY1" fmla="*/ 0 h 561975"/>
                  <a:gd name="connsiteX2" fmla="*/ 862013 w 862013"/>
                  <a:gd name="connsiteY2" fmla="*/ 561975 h 561975"/>
                  <a:gd name="connsiteX3" fmla="*/ 0 w 862013"/>
                  <a:gd name="connsiteY3" fmla="*/ 561975 h 561975"/>
                  <a:gd name="connsiteX4" fmla="*/ 0 w 862013"/>
                  <a:gd name="connsiteY4" fmla="*/ 0 h 561975"/>
                  <a:gd name="connsiteX0" fmla="*/ 0 w 1009650"/>
                  <a:gd name="connsiteY0" fmla="*/ 0 h 769144"/>
                  <a:gd name="connsiteX1" fmla="*/ 862013 w 1009650"/>
                  <a:gd name="connsiteY1" fmla="*/ 0 h 769144"/>
                  <a:gd name="connsiteX2" fmla="*/ 1009650 w 1009650"/>
                  <a:gd name="connsiteY2" fmla="*/ 769144 h 769144"/>
                  <a:gd name="connsiteX3" fmla="*/ 0 w 1009650"/>
                  <a:gd name="connsiteY3" fmla="*/ 561975 h 769144"/>
                  <a:gd name="connsiteX4" fmla="*/ 0 w 1009650"/>
                  <a:gd name="connsiteY4" fmla="*/ 0 h 769144"/>
                  <a:gd name="connsiteX0" fmla="*/ 0 w 1009650"/>
                  <a:gd name="connsiteY0" fmla="*/ 0 h 769144"/>
                  <a:gd name="connsiteX1" fmla="*/ 1009650 w 1009650"/>
                  <a:gd name="connsiteY1" fmla="*/ 769144 h 769144"/>
                  <a:gd name="connsiteX2" fmla="*/ 0 w 1009650"/>
                  <a:gd name="connsiteY2" fmla="*/ 561975 h 769144"/>
                  <a:gd name="connsiteX3" fmla="*/ 0 w 1009650"/>
                  <a:gd name="connsiteY3" fmla="*/ 0 h 7691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09650" h="769144">
                    <a:moveTo>
                      <a:pt x="0" y="0"/>
                    </a:moveTo>
                    <a:lnTo>
                      <a:pt x="1009650" y="769144"/>
                    </a:lnTo>
                    <a:lnTo>
                      <a:pt x="0" y="56197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895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19" name="Rectangle 8"/>
              <p:cNvSpPr/>
              <p:nvPr/>
            </p:nvSpPr>
            <p:spPr>
              <a:xfrm>
                <a:off x="0" y="159545"/>
                <a:ext cx="1012033" cy="1990726"/>
              </a:xfrm>
              <a:custGeom>
                <a:avLst/>
                <a:gdLst>
                  <a:gd name="connsiteX0" fmla="*/ 0 w 1009652"/>
                  <a:gd name="connsiteY0" fmla="*/ 0 h 1985963"/>
                  <a:gd name="connsiteX1" fmla="*/ 1009652 w 1009652"/>
                  <a:gd name="connsiteY1" fmla="*/ 0 h 1985963"/>
                  <a:gd name="connsiteX2" fmla="*/ 1009652 w 1009652"/>
                  <a:gd name="connsiteY2" fmla="*/ 1985963 h 1985963"/>
                  <a:gd name="connsiteX3" fmla="*/ 0 w 1009652"/>
                  <a:gd name="connsiteY3" fmla="*/ 1985963 h 1985963"/>
                  <a:gd name="connsiteX4" fmla="*/ 0 w 1009652"/>
                  <a:gd name="connsiteY4" fmla="*/ 0 h 1985963"/>
                  <a:gd name="connsiteX0" fmla="*/ 0 w 1009652"/>
                  <a:gd name="connsiteY0" fmla="*/ 0 h 1985963"/>
                  <a:gd name="connsiteX1" fmla="*/ 983459 w 1009652"/>
                  <a:gd name="connsiteY1" fmla="*/ 747713 h 1985963"/>
                  <a:gd name="connsiteX2" fmla="*/ 1009652 w 1009652"/>
                  <a:gd name="connsiteY2" fmla="*/ 1985963 h 1985963"/>
                  <a:gd name="connsiteX3" fmla="*/ 0 w 1009652"/>
                  <a:gd name="connsiteY3" fmla="*/ 1985963 h 1985963"/>
                  <a:gd name="connsiteX4" fmla="*/ 0 w 1009652"/>
                  <a:gd name="connsiteY4" fmla="*/ 0 h 1985963"/>
                  <a:gd name="connsiteX0" fmla="*/ 0 w 1009652"/>
                  <a:gd name="connsiteY0" fmla="*/ 0 h 1985963"/>
                  <a:gd name="connsiteX1" fmla="*/ 983459 w 1009652"/>
                  <a:gd name="connsiteY1" fmla="*/ 747713 h 1985963"/>
                  <a:gd name="connsiteX2" fmla="*/ 1009652 w 1009652"/>
                  <a:gd name="connsiteY2" fmla="*/ 1985963 h 1985963"/>
                  <a:gd name="connsiteX3" fmla="*/ 0 w 1009652"/>
                  <a:gd name="connsiteY3" fmla="*/ 0 h 1985963"/>
                  <a:gd name="connsiteX0" fmla="*/ 0 w 1012033"/>
                  <a:gd name="connsiteY0" fmla="*/ 0 h 1988345"/>
                  <a:gd name="connsiteX1" fmla="*/ 983459 w 1012033"/>
                  <a:gd name="connsiteY1" fmla="*/ 747713 h 1988345"/>
                  <a:gd name="connsiteX2" fmla="*/ 1012033 w 1012033"/>
                  <a:gd name="connsiteY2" fmla="*/ 1988345 h 1988345"/>
                  <a:gd name="connsiteX3" fmla="*/ 0 w 1012033"/>
                  <a:gd name="connsiteY3" fmla="*/ 0 h 1988345"/>
                  <a:gd name="connsiteX0" fmla="*/ 0 w 1012033"/>
                  <a:gd name="connsiteY0" fmla="*/ 0 h 1988345"/>
                  <a:gd name="connsiteX1" fmla="*/ 985841 w 1012033"/>
                  <a:gd name="connsiteY1" fmla="*/ 750094 h 1988345"/>
                  <a:gd name="connsiteX2" fmla="*/ 1012033 w 1012033"/>
                  <a:gd name="connsiteY2" fmla="*/ 1988345 h 1988345"/>
                  <a:gd name="connsiteX3" fmla="*/ 0 w 1012033"/>
                  <a:gd name="connsiteY3" fmla="*/ 0 h 1988345"/>
                  <a:gd name="connsiteX0" fmla="*/ 0 w 1012033"/>
                  <a:gd name="connsiteY0" fmla="*/ 0 h 1988345"/>
                  <a:gd name="connsiteX1" fmla="*/ 985841 w 1012033"/>
                  <a:gd name="connsiteY1" fmla="*/ 750094 h 1988345"/>
                  <a:gd name="connsiteX2" fmla="*/ 1012033 w 1012033"/>
                  <a:gd name="connsiteY2" fmla="*/ 1988345 h 1988345"/>
                  <a:gd name="connsiteX3" fmla="*/ 0 w 1012033"/>
                  <a:gd name="connsiteY3" fmla="*/ 0 h 1988345"/>
                  <a:gd name="connsiteX0" fmla="*/ 0 w 1014415"/>
                  <a:gd name="connsiteY0" fmla="*/ 0 h 1990726"/>
                  <a:gd name="connsiteX1" fmla="*/ 985841 w 1014415"/>
                  <a:gd name="connsiteY1" fmla="*/ 750094 h 1990726"/>
                  <a:gd name="connsiteX2" fmla="*/ 1014415 w 1014415"/>
                  <a:gd name="connsiteY2" fmla="*/ 1990726 h 1990726"/>
                  <a:gd name="connsiteX3" fmla="*/ 0 w 1014415"/>
                  <a:gd name="connsiteY3" fmla="*/ 0 h 1990726"/>
                  <a:gd name="connsiteX0" fmla="*/ 0 w 1012033"/>
                  <a:gd name="connsiteY0" fmla="*/ 0 h 1990726"/>
                  <a:gd name="connsiteX1" fmla="*/ 985841 w 1012033"/>
                  <a:gd name="connsiteY1" fmla="*/ 750094 h 1990726"/>
                  <a:gd name="connsiteX2" fmla="*/ 1012033 w 1012033"/>
                  <a:gd name="connsiteY2" fmla="*/ 1990726 h 1990726"/>
                  <a:gd name="connsiteX3" fmla="*/ 0 w 1012033"/>
                  <a:gd name="connsiteY3" fmla="*/ 0 h 19907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2033" h="1990726">
                    <a:moveTo>
                      <a:pt x="0" y="0"/>
                    </a:moveTo>
                    <a:lnTo>
                      <a:pt x="985841" y="750094"/>
                    </a:lnTo>
                    <a:lnTo>
                      <a:pt x="1012033" y="199072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9687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20" name="Rectangle 9"/>
              <p:cNvSpPr/>
              <p:nvPr/>
            </p:nvSpPr>
            <p:spPr>
              <a:xfrm>
                <a:off x="-1" y="1935922"/>
                <a:ext cx="1009651" cy="488227"/>
              </a:xfrm>
              <a:custGeom>
                <a:avLst/>
                <a:gdLst>
                  <a:gd name="connsiteX0" fmla="*/ 0 w 1009651"/>
                  <a:gd name="connsiteY0" fmla="*/ 0 h 471487"/>
                  <a:gd name="connsiteX1" fmla="*/ 1009651 w 1009651"/>
                  <a:gd name="connsiteY1" fmla="*/ 0 h 471487"/>
                  <a:gd name="connsiteX2" fmla="*/ 1009651 w 1009651"/>
                  <a:gd name="connsiteY2" fmla="*/ 471487 h 471487"/>
                  <a:gd name="connsiteX3" fmla="*/ 0 w 1009651"/>
                  <a:gd name="connsiteY3" fmla="*/ 471487 h 471487"/>
                  <a:gd name="connsiteX4" fmla="*/ 0 w 1009651"/>
                  <a:gd name="connsiteY4" fmla="*/ 0 h 471487"/>
                  <a:gd name="connsiteX0" fmla="*/ 0 w 1009651"/>
                  <a:gd name="connsiteY0" fmla="*/ 0 h 471487"/>
                  <a:gd name="connsiteX1" fmla="*/ 1009651 w 1009651"/>
                  <a:gd name="connsiteY1" fmla="*/ 209550 h 471487"/>
                  <a:gd name="connsiteX2" fmla="*/ 1009651 w 1009651"/>
                  <a:gd name="connsiteY2" fmla="*/ 471487 h 471487"/>
                  <a:gd name="connsiteX3" fmla="*/ 0 w 1009651"/>
                  <a:gd name="connsiteY3" fmla="*/ 471487 h 471487"/>
                  <a:gd name="connsiteX4" fmla="*/ 0 w 1009651"/>
                  <a:gd name="connsiteY4" fmla="*/ 0 h 471487"/>
                  <a:gd name="connsiteX0" fmla="*/ 0 w 1009651"/>
                  <a:gd name="connsiteY0" fmla="*/ 0 h 471487"/>
                  <a:gd name="connsiteX1" fmla="*/ 1009651 w 1009651"/>
                  <a:gd name="connsiteY1" fmla="*/ 209550 h 471487"/>
                  <a:gd name="connsiteX2" fmla="*/ 0 w 1009651"/>
                  <a:gd name="connsiteY2" fmla="*/ 471487 h 471487"/>
                  <a:gd name="connsiteX3" fmla="*/ 0 w 1009651"/>
                  <a:gd name="connsiteY3" fmla="*/ 0 h 471487"/>
                  <a:gd name="connsiteX0" fmla="*/ 0 w 1009651"/>
                  <a:gd name="connsiteY0" fmla="*/ 0 h 476250"/>
                  <a:gd name="connsiteX1" fmla="*/ 1009651 w 1009651"/>
                  <a:gd name="connsiteY1" fmla="*/ 209550 h 476250"/>
                  <a:gd name="connsiteX2" fmla="*/ 0 w 1009651"/>
                  <a:gd name="connsiteY2" fmla="*/ 476250 h 476250"/>
                  <a:gd name="connsiteX3" fmla="*/ 0 w 1009651"/>
                  <a:gd name="connsiteY3" fmla="*/ 0 h 476250"/>
                  <a:gd name="connsiteX0" fmla="*/ 0 w 1009651"/>
                  <a:gd name="connsiteY0" fmla="*/ 0 h 478631"/>
                  <a:gd name="connsiteX1" fmla="*/ 1009651 w 1009651"/>
                  <a:gd name="connsiteY1" fmla="*/ 209550 h 478631"/>
                  <a:gd name="connsiteX2" fmla="*/ 0 w 1009651"/>
                  <a:gd name="connsiteY2" fmla="*/ 478631 h 478631"/>
                  <a:gd name="connsiteX3" fmla="*/ 0 w 1009651"/>
                  <a:gd name="connsiteY3" fmla="*/ 0 h 478631"/>
                  <a:gd name="connsiteX0" fmla="*/ 0 w 1009651"/>
                  <a:gd name="connsiteY0" fmla="*/ 0 h 483393"/>
                  <a:gd name="connsiteX1" fmla="*/ 1009651 w 1009651"/>
                  <a:gd name="connsiteY1" fmla="*/ 209550 h 483393"/>
                  <a:gd name="connsiteX2" fmla="*/ 0 w 1009651"/>
                  <a:gd name="connsiteY2" fmla="*/ 483393 h 483393"/>
                  <a:gd name="connsiteX3" fmla="*/ 0 w 1009651"/>
                  <a:gd name="connsiteY3" fmla="*/ 0 h 483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09651" h="483393">
                    <a:moveTo>
                      <a:pt x="0" y="0"/>
                    </a:moveTo>
                    <a:lnTo>
                      <a:pt x="1009651" y="209550"/>
                    </a:lnTo>
                    <a:lnTo>
                      <a:pt x="0" y="48339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2C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21" name="Rectangle 10"/>
              <p:cNvSpPr/>
              <p:nvPr/>
            </p:nvSpPr>
            <p:spPr>
              <a:xfrm>
                <a:off x="-1" y="2143126"/>
                <a:ext cx="1014414" cy="800099"/>
              </a:xfrm>
              <a:custGeom>
                <a:avLst/>
                <a:gdLst>
                  <a:gd name="connsiteX0" fmla="*/ 0 w 1009651"/>
                  <a:gd name="connsiteY0" fmla="*/ 0 h 488156"/>
                  <a:gd name="connsiteX1" fmla="*/ 1009651 w 1009651"/>
                  <a:gd name="connsiteY1" fmla="*/ 0 h 488156"/>
                  <a:gd name="connsiteX2" fmla="*/ 1009651 w 1009651"/>
                  <a:gd name="connsiteY2" fmla="*/ 488156 h 488156"/>
                  <a:gd name="connsiteX3" fmla="*/ 0 w 1009651"/>
                  <a:gd name="connsiteY3" fmla="*/ 488156 h 488156"/>
                  <a:gd name="connsiteX4" fmla="*/ 0 w 1009651"/>
                  <a:gd name="connsiteY4" fmla="*/ 0 h 488156"/>
                  <a:gd name="connsiteX0" fmla="*/ 0 w 1009651"/>
                  <a:gd name="connsiteY0" fmla="*/ 269081 h 757237"/>
                  <a:gd name="connsiteX1" fmla="*/ 1009651 w 1009651"/>
                  <a:gd name="connsiteY1" fmla="*/ 0 h 757237"/>
                  <a:gd name="connsiteX2" fmla="*/ 1009651 w 1009651"/>
                  <a:gd name="connsiteY2" fmla="*/ 757237 h 757237"/>
                  <a:gd name="connsiteX3" fmla="*/ 0 w 1009651"/>
                  <a:gd name="connsiteY3" fmla="*/ 757237 h 757237"/>
                  <a:gd name="connsiteX4" fmla="*/ 0 w 1009651"/>
                  <a:gd name="connsiteY4" fmla="*/ 269081 h 757237"/>
                  <a:gd name="connsiteX0" fmla="*/ 0 w 1012032"/>
                  <a:gd name="connsiteY0" fmla="*/ 264318 h 752474"/>
                  <a:gd name="connsiteX1" fmla="*/ 1012032 w 1012032"/>
                  <a:gd name="connsiteY1" fmla="*/ 0 h 752474"/>
                  <a:gd name="connsiteX2" fmla="*/ 1009651 w 1012032"/>
                  <a:gd name="connsiteY2" fmla="*/ 752474 h 752474"/>
                  <a:gd name="connsiteX3" fmla="*/ 0 w 1012032"/>
                  <a:gd name="connsiteY3" fmla="*/ 752474 h 752474"/>
                  <a:gd name="connsiteX4" fmla="*/ 0 w 1012032"/>
                  <a:gd name="connsiteY4" fmla="*/ 264318 h 752474"/>
                  <a:gd name="connsiteX0" fmla="*/ 0 w 1012032"/>
                  <a:gd name="connsiteY0" fmla="*/ 264318 h 795337"/>
                  <a:gd name="connsiteX1" fmla="*/ 1012032 w 1012032"/>
                  <a:gd name="connsiteY1" fmla="*/ 0 h 795337"/>
                  <a:gd name="connsiteX2" fmla="*/ 64295 w 1012032"/>
                  <a:gd name="connsiteY2" fmla="*/ 795337 h 795337"/>
                  <a:gd name="connsiteX3" fmla="*/ 0 w 1012032"/>
                  <a:gd name="connsiteY3" fmla="*/ 752474 h 795337"/>
                  <a:gd name="connsiteX4" fmla="*/ 0 w 1012032"/>
                  <a:gd name="connsiteY4" fmla="*/ 264318 h 795337"/>
                  <a:gd name="connsiteX0" fmla="*/ 0 w 1012032"/>
                  <a:gd name="connsiteY0" fmla="*/ 264318 h 795337"/>
                  <a:gd name="connsiteX1" fmla="*/ 1012032 w 1012032"/>
                  <a:gd name="connsiteY1" fmla="*/ 0 h 795337"/>
                  <a:gd name="connsiteX2" fmla="*/ 64295 w 1012032"/>
                  <a:gd name="connsiteY2" fmla="*/ 795337 h 795337"/>
                  <a:gd name="connsiteX3" fmla="*/ 0 w 1012032"/>
                  <a:gd name="connsiteY3" fmla="*/ 752474 h 795337"/>
                  <a:gd name="connsiteX4" fmla="*/ 0 w 1012032"/>
                  <a:gd name="connsiteY4" fmla="*/ 264318 h 795337"/>
                  <a:gd name="connsiteX0" fmla="*/ 0 w 1014414"/>
                  <a:gd name="connsiteY0" fmla="*/ 261937 h 792956"/>
                  <a:gd name="connsiteX1" fmla="*/ 1014414 w 1014414"/>
                  <a:gd name="connsiteY1" fmla="*/ 0 h 792956"/>
                  <a:gd name="connsiteX2" fmla="*/ 64295 w 1014414"/>
                  <a:gd name="connsiteY2" fmla="*/ 792956 h 792956"/>
                  <a:gd name="connsiteX3" fmla="*/ 0 w 1014414"/>
                  <a:gd name="connsiteY3" fmla="*/ 750093 h 792956"/>
                  <a:gd name="connsiteX4" fmla="*/ 0 w 1014414"/>
                  <a:gd name="connsiteY4" fmla="*/ 261937 h 792956"/>
                  <a:gd name="connsiteX0" fmla="*/ 0 w 1019176"/>
                  <a:gd name="connsiteY0" fmla="*/ 264318 h 795337"/>
                  <a:gd name="connsiteX1" fmla="*/ 1019176 w 1019176"/>
                  <a:gd name="connsiteY1" fmla="*/ 0 h 795337"/>
                  <a:gd name="connsiteX2" fmla="*/ 64295 w 1019176"/>
                  <a:gd name="connsiteY2" fmla="*/ 795337 h 795337"/>
                  <a:gd name="connsiteX3" fmla="*/ 0 w 1019176"/>
                  <a:gd name="connsiteY3" fmla="*/ 752474 h 795337"/>
                  <a:gd name="connsiteX4" fmla="*/ 0 w 1019176"/>
                  <a:gd name="connsiteY4" fmla="*/ 264318 h 795337"/>
                  <a:gd name="connsiteX0" fmla="*/ 0 w 1019176"/>
                  <a:gd name="connsiteY0" fmla="*/ 264318 h 797718"/>
                  <a:gd name="connsiteX1" fmla="*/ 1019176 w 1019176"/>
                  <a:gd name="connsiteY1" fmla="*/ 0 h 797718"/>
                  <a:gd name="connsiteX2" fmla="*/ 64295 w 1019176"/>
                  <a:gd name="connsiteY2" fmla="*/ 797718 h 797718"/>
                  <a:gd name="connsiteX3" fmla="*/ 0 w 1019176"/>
                  <a:gd name="connsiteY3" fmla="*/ 752474 h 797718"/>
                  <a:gd name="connsiteX4" fmla="*/ 0 w 1019176"/>
                  <a:gd name="connsiteY4" fmla="*/ 264318 h 797718"/>
                  <a:gd name="connsiteX0" fmla="*/ 0 w 1016795"/>
                  <a:gd name="connsiteY0" fmla="*/ 264318 h 797718"/>
                  <a:gd name="connsiteX1" fmla="*/ 1016795 w 1016795"/>
                  <a:gd name="connsiteY1" fmla="*/ 0 h 797718"/>
                  <a:gd name="connsiteX2" fmla="*/ 64295 w 1016795"/>
                  <a:gd name="connsiteY2" fmla="*/ 797718 h 797718"/>
                  <a:gd name="connsiteX3" fmla="*/ 0 w 1016795"/>
                  <a:gd name="connsiteY3" fmla="*/ 752474 h 797718"/>
                  <a:gd name="connsiteX4" fmla="*/ 0 w 1016795"/>
                  <a:gd name="connsiteY4" fmla="*/ 264318 h 797718"/>
                  <a:gd name="connsiteX0" fmla="*/ 0 w 1014414"/>
                  <a:gd name="connsiteY0" fmla="*/ 266699 h 800099"/>
                  <a:gd name="connsiteX1" fmla="*/ 1014414 w 1014414"/>
                  <a:gd name="connsiteY1" fmla="*/ 0 h 800099"/>
                  <a:gd name="connsiteX2" fmla="*/ 64295 w 1014414"/>
                  <a:gd name="connsiteY2" fmla="*/ 800099 h 800099"/>
                  <a:gd name="connsiteX3" fmla="*/ 0 w 1014414"/>
                  <a:gd name="connsiteY3" fmla="*/ 754855 h 800099"/>
                  <a:gd name="connsiteX4" fmla="*/ 0 w 1014414"/>
                  <a:gd name="connsiteY4" fmla="*/ 266699 h 800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14414" h="800099">
                    <a:moveTo>
                      <a:pt x="0" y="266699"/>
                    </a:moveTo>
                    <a:lnTo>
                      <a:pt x="1014414" y="0"/>
                    </a:lnTo>
                    <a:lnTo>
                      <a:pt x="64295" y="800099"/>
                    </a:lnTo>
                    <a:lnTo>
                      <a:pt x="0" y="754855"/>
                    </a:lnTo>
                    <a:lnTo>
                      <a:pt x="0" y="266699"/>
                    </a:lnTo>
                    <a:close/>
                  </a:path>
                </a:pathLst>
              </a:custGeom>
              <a:solidFill>
                <a:srgbClr val="00347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22" name="Rectangle 11"/>
              <p:cNvSpPr/>
              <p:nvPr/>
            </p:nvSpPr>
            <p:spPr>
              <a:xfrm>
                <a:off x="0" y="2894433"/>
                <a:ext cx="61913" cy="47104"/>
              </a:xfrm>
              <a:custGeom>
                <a:avLst/>
                <a:gdLst>
                  <a:gd name="connsiteX0" fmla="*/ 0 w 61913"/>
                  <a:gd name="connsiteY0" fmla="*/ 0 h 45719"/>
                  <a:gd name="connsiteX1" fmla="*/ 61913 w 61913"/>
                  <a:gd name="connsiteY1" fmla="*/ 0 h 45719"/>
                  <a:gd name="connsiteX2" fmla="*/ 61913 w 61913"/>
                  <a:gd name="connsiteY2" fmla="*/ 45719 h 45719"/>
                  <a:gd name="connsiteX3" fmla="*/ 0 w 61913"/>
                  <a:gd name="connsiteY3" fmla="*/ 45719 h 45719"/>
                  <a:gd name="connsiteX4" fmla="*/ 0 w 61913"/>
                  <a:gd name="connsiteY4" fmla="*/ 0 h 45719"/>
                  <a:gd name="connsiteX0" fmla="*/ 0 w 61913"/>
                  <a:gd name="connsiteY0" fmla="*/ 0 h 45719"/>
                  <a:gd name="connsiteX1" fmla="*/ 61913 w 61913"/>
                  <a:gd name="connsiteY1" fmla="*/ 45719 h 45719"/>
                  <a:gd name="connsiteX2" fmla="*/ 0 w 61913"/>
                  <a:gd name="connsiteY2" fmla="*/ 45719 h 45719"/>
                  <a:gd name="connsiteX3" fmla="*/ 0 w 61913"/>
                  <a:gd name="connsiteY3" fmla="*/ 0 h 45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1913" h="45719">
                    <a:moveTo>
                      <a:pt x="0" y="0"/>
                    </a:moveTo>
                    <a:lnTo>
                      <a:pt x="61913" y="45719"/>
                    </a:lnTo>
                    <a:lnTo>
                      <a:pt x="0" y="4571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2A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23" name="Rectangle 12"/>
              <p:cNvSpPr/>
              <p:nvPr/>
            </p:nvSpPr>
            <p:spPr>
              <a:xfrm>
                <a:off x="0" y="2941537"/>
                <a:ext cx="61913" cy="51694"/>
              </a:xfrm>
              <a:custGeom>
                <a:avLst/>
                <a:gdLst>
                  <a:gd name="connsiteX0" fmla="*/ 0 w 61913"/>
                  <a:gd name="connsiteY0" fmla="*/ 0 h 51694"/>
                  <a:gd name="connsiteX1" fmla="*/ 61913 w 61913"/>
                  <a:gd name="connsiteY1" fmla="*/ 0 h 51694"/>
                  <a:gd name="connsiteX2" fmla="*/ 61913 w 61913"/>
                  <a:gd name="connsiteY2" fmla="*/ 51694 h 51694"/>
                  <a:gd name="connsiteX3" fmla="*/ 0 w 61913"/>
                  <a:gd name="connsiteY3" fmla="*/ 51694 h 51694"/>
                  <a:gd name="connsiteX4" fmla="*/ 0 w 61913"/>
                  <a:gd name="connsiteY4" fmla="*/ 0 h 51694"/>
                  <a:gd name="connsiteX0" fmla="*/ 0 w 61913"/>
                  <a:gd name="connsiteY0" fmla="*/ 0 h 51694"/>
                  <a:gd name="connsiteX1" fmla="*/ 61913 w 61913"/>
                  <a:gd name="connsiteY1" fmla="*/ 0 h 51694"/>
                  <a:gd name="connsiteX2" fmla="*/ 0 w 61913"/>
                  <a:gd name="connsiteY2" fmla="*/ 51694 h 51694"/>
                  <a:gd name="connsiteX3" fmla="*/ 0 w 61913"/>
                  <a:gd name="connsiteY3" fmla="*/ 0 h 516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1913" h="51694">
                    <a:moveTo>
                      <a:pt x="0" y="0"/>
                    </a:moveTo>
                    <a:lnTo>
                      <a:pt x="61913" y="0"/>
                    </a:lnTo>
                    <a:lnTo>
                      <a:pt x="0" y="5169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F8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24" name="Rectangle 13"/>
              <p:cNvSpPr/>
              <p:nvPr/>
            </p:nvSpPr>
            <p:spPr>
              <a:xfrm>
                <a:off x="-1" y="2940843"/>
                <a:ext cx="1040607" cy="1631157"/>
              </a:xfrm>
              <a:custGeom>
                <a:avLst/>
                <a:gdLst>
                  <a:gd name="connsiteX0" fmla="*/ 0 w 1042989"/>
                  <a:gd name="connsiteY0" fmla="*/ 0 h 1578769"/>
                  <a:gd name="connsiteX1" fmla="*/ 1042989 w 1042989"/>
                  <a:gd name="connsiteY1" fmla="*/ 0 h 1578769"/>
                  <a:gd name="connsiteX2" fmla="*/ 1042989 w 1042989"/>
                  <a:gd name="connsiteY2" fmla="*/ 1578769 h 1578769"/>
                  <a:gd name="connsiteX3" fmla="*/ 0 w 1042989"/>
                  <a:gd name="connsiteY3" fmla="*/ 1578769 h 1578769"/>
                  <a:gd name="connsiteX4" fmla="*/ 0 w 1042989"/>
                  <a:gd name="connsiteY4" fmla="*/ 0 h 1578769"/>
                  <a:gd name="connsiteX0" fmla="*/ 0 w 1042989"/>
                  <a:gd name="connsiteY0" fmla="*/ 50006 h 1628775"/>
                  <a:gd name="connsiteX1" fmla="*/ 61914 w 1042989"/>
                  <a:gd name="connsiteY1" fmla="*/ 0 h 1628775"/>
                  <a:gd name="connsiteX2" fmla="*/ 1042989 w 1042989"/>
                  <a:gd name="connsiteY2" fmla="*/ 50006 h 1628775"/>
                  <a:gd name="connsiteX3" fmla="*/ 1042989 w 1042989"/>
                  <a:gd name="connsiteY3" fmla="*/ 1628775 h 1628775"/>
                  <a:gd name="connsiteX4" fmla="*/ 0 w 1042989"/>
                  <a:gd name="connsiteY4" fmla="*/ 1628775 h 1628775"/>
                  <a:gd name="connsiteX5" fmla="*/ 0 w 1042989"/>
                  <a:gd name="connsiteY5" fmla="*/ 50006 h 1628775"/>
                  <a:gd name="connsiteX0" fmla="*/ 0 w 1042989"/>
                  <a:gd name="connsiteY0" fmla="*/ 50006 h 1628775"/>
                  <a:gd name="connsiteX1" fmla="*/ 61914 w 1042989"/>
                  <a:gd name="connsiteY1" fmla="*/ 0 h 1628775"/>
                  <a:gd name="connsiteX2" fmla="*/ 1042989 w 1042989"/>
                  <a:gd name="connsiteY2" fmla="*/ 50006 h 1628775"/>
                  <a:gd name="connsiteX3" fmla="*/ 1040607 w 1042989"/>
                  <a:gd name="connsiteY3" fmla="*/ 757238 h 1628775"/>
                  <a:gd name="connsiteX4" fmla="*/ 1042989 w 1042989"/>
                  <a:gd name="connsiteY4" fmla="*/ 1628775 h 1628775"/>
                  <a:gd name="connsiteX5" fmla="*/ 0 w 1042989"/>
                  <a:gd name="connsiteY5" fmla="*/ 1628775 h 1628775"/>
                  <a:gd name="connsiteX6" fmla="*/ 0 w 1042989"/>
                  <a:gd name="connsiteY6" fmla="*/ 50006 h 1628775"/>
                  <a:gd name="connsiteX0" fmla="*/ 0 w 1042989"/>
                  <a:gd name="connsiteY0" fmla="*/ 50006 h 1628775"/>
                  <a:gd name="connsiteX1" fmla="*/ 61914 w 1042989"/>
                  <a:gd name="connsiteY1" fmla="*/ 0 h 1628775"/>
                  <a:gd name="connsiteX2" fmla="*/ 1040607 w 1042989"/>
                  <a:gd name="connsiteY2" fmla="*/ 757238 h 1628775"/>
                  <a:gd name="connsiteX3" fmla="*/ 1042989 w 1042989"/>
                  <a:gd name="connsiteY3" fmla="*/ 1628775 h 1628775"/>
                  <a:gd name="connsiteX4" fmla="*/ 0 w 1042989"/>
                  <a:gd name="connsiteY4" fmla="*/ 1628775 h 1628775"/>
                  <a:gd name="connsiteX5" fmla="*/ 0 w 1042989"/>
                  <a:gd name="connsiteY5" fmla="*/ 50006 h 1628775"/>
                  <a:gd name="connsiteX0" fmla="*/ 0 w 1040607"/>
                  <a:gd name="connsiteY0" fmla="*/ 50006 h 1628775"/>
                  <a:gd name="connsiteX1" fmla="*/ 61914 w 1040607"/>
                  <a:gd name="connsiteY1" fmla="*/ 0 h 1628775"/>
                  <a:gd name="connsiteX2" fmla="*/ 1040607 w 1040607"/>
                  <a:gd name="connsiteY2" fmla="*/ 757238 h 1628775"/>
                  <a:gd name="connsiteX3" fmla="*/ 0 w 1040607"/>
                  <a:gd name="connsiteY3" fmla="*/ 1628775 h 1628775"/>
                  <a:gd name="connsiteX4" fmla="*/ 0 w 1040607"/>
                  <a:gd name="connsiteY4" fmla="*/ 50006 h 1628775"/>
                  <a:gd name="connsiteX0" fmla="*/ 0 w 1040607"/>
                  <a:gd name="connsiteY0" fmla="*/ 50006 h 1628775"/>
                  <a:gd name="connsiteX1" fmla="*/ 61914 w 1040607"/>
                  <a:gd name="connsiteY1" fmla="*/ 0 h 1628775"/>
                  <a:gd name="connsiteX2" fmla="*/ 1040607 w 1040607"/>
                  <a:gd name="connsiteY2" fmla="*/ 757238 h 1628775"/>
                  <a:gd name="connsiteX3" fmla="*/ 0 w 1040607"/>
                  <a:gd name="connsiteY3" fmla="*/ 1628775 h 1628775"/>
                  <a:gd name="connsiteX4" fmla="*/ 0 w 1040607"/>
                  <a:gd name="connsiteY4" fmla="*/ 50006 h 1628775"/>
                  <a:gd name="connsiteX0" fmla="*/ 0 w 1040607"/>
                  <a:gd name="connsiteY0" fmla="*/ 50006 h 1628775"/>
                  <a:gd name="connsiteX1" fmla="*/ 59532 w 1040607"/>
                  <a:gd name="connsiteY1" fmla="*/ 0 h 1628775"/>
                  <a:gd name="connsiteX2" fmla="*/ 1040607 w 1040607"/>
                  <a:gd name="connsiteY2" fmla="*/ 757238 h 1628775"/>
                  <a:gd name="connsiteX3" fmla="*/ 0 w 1040607"/>
                  <a:gd name="connsiteY3" fmla="*/ 1628775 h 1628775"/>
                  <a:gd name="connsiteX4" fmla="*/ 0 w 1040607"/>
                  <a:gd name="connsiteY4" fmla="*/ 50006 h 1628775"/>
                  <a:gd name="connsiteX0" fmla="*/ 0 w 1040607"/>
                  <a:gd name="connsiteY0" fmla="*/ 50006 h 1628775"/>
                  <a:gd name="connsiteX1" fmla="*/ 64294 w 1040607"/>
                  <a:gd name="connsiteY1" fmla="*/ 0 h 1628775"/>
                  <a:gd name="connsiteX2" fmla="*/ 1040607 w 1040607"/>
                  <a:gd name="connsiteY2" fmla="*/ 757238 h 1628775"/>
                  <a:gd name="connsiteX3" fmla="*/ 0 w 1040607"/>
                  <a:gd name="connsiteY3" fmla="*/ 1628775 h 1628775"/>
                  <a:gd name="connsiteX4" fmla="*/ 0 w 1040607"/>
                  <a:gd name="connsiteY4" fmla="*/ 50006 h 1628775"/>
                  <a:gd name="connsiteX0" fmla="*/ 0 w 1040607"/>
                  <a:gd name="connsiteY0" fmla="*/ 52388 h 1631157"/>
                  <a:gd name="connsiteX1" fmla="*/ 59532 w 1040607"/>
                  <a:gd name="connsiteY1" fmla="*/ 0 h 1631157"/>
                  <a:gd name="connsiteX2" fmla="*/ 1040607 w 1040607"/>
                  <a:gd name="connsiteY2" fmla="*/ 759620 h 1631157"/>
                  <a:gd name="connsiteX3" fmla="*/ 0 w 1040607"/>
                  <a:gd name="connsiteY3" fmla="*/ 1631157 h 1631157"/>
                  <a:gd name="connsiteX4" fmla="*/ 0 w 1040607"/>
                  <a:gd name="connsiteY4" fmla="*/ 52388 h 1631157"/>
                  <a:gd name="connsiteX0" fmla="*/ 0 w 1040607"/>
                  <a:gd name="connsiteY0" fmla="*/ 50006 h 1631157"/>
                  <a:gd name="connsiteX1" fmla="*/ 59532 w 1040607"/>
                  <a:gd name="connsiteY1" fmla="*/ 0 h 1631157"/>
                  <a:gd name="connsiteX2" fmla="*/ 1040607 w 1040607"/>
                  <a:gd name="connsiteY2" fmla="*/ 759620 h 1631157"/>
                  <a:gd name="connsiteX3" fmla="*/ 0 w 1040607"/>
                  <a:gd name="connsiteY3" fmla="*/ 1631157 h 1631157"/>
                  <a:gd name="connsiteX4" fmla="*/ 0 w 1040607"/>
                  <a:gd name="connsiteY4" fmla="*/ 50006 h 16311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40607" h="1631157">
                    <a:moveTo>
                      <a:pt x="0" y="50006"/>
                    </a:moveTo>
                    <a:lnTo>
                      <a:pt x="59532" y="0"/>
                    </a:lnTo>
                    <a:lnTo>
                      <a:pt x="1040607" y="759620"/>
                    </a:lnTo>
                    <a:lnTo>
                      <a:pt x="0" y="1631157"/>
                    </a:lnTo>
                    <a:lnTo>
                      <a:pt x="0" y="50006"/>
                    </a:lnTo>
                    <a:close/>
                  </a:path>
                </a:pathLst>
              </a:custGeom>
              <a:solidFill>
                <a:srgbClr val="004E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25" name="Rectangle 14"/>
              <p:cNvSpPr/>
              <p:nvPr/>
            </p:nvSpPr>
            <p:spPr>
              <a:xfrm>
                <a:off x="1" y="3698080"/>
                <a:ext cx="1064418" cy="1245395"/>
              </a:xfrm>
              <a:custGeom>
                <a:avLst/>
                <a:gdLst>
                  <a:gd name="connsiteX0" fmla="*/ 0 w 1040606"/>
                  <a:gd name="connsiteY0" fmla="*/ 0 h 147638"/>
                  <a:gd name="connsiteX1" fmla="*/ 1040606 w 1040606"/>
                  <a:gd name="connsiteY1" fmla="*/ 0 h 147638"/>
                  <a:gd name="connsiteX2" fmla="*/ 1040606 w 1040606"/>
                  <a:gd name="connsiteY2" fmla="*/ 147638 h 147638"/>
                  <a:gd name="connsiteX3" fmla="*/ 0 w 1040606"/>
                  <a:gd name="connsiteY3" fmla="*/ 147638 h 147638"/>
                  <a:gd name="connsiteX4" fmla="*/ 0 w 1040606"/>
                  <a:gd name="connsiteY4" fmla="*/ 0 h 147638"/>
                  <a:gd name="connsiteX0" fmla="*/ 0 w 1062037"/>
                  <a:gd name="connsiteY0" fmla="*/ 0 h 371476"/>
                  <a:gd name="connsiteX1" fmla="*/ 1040606 w 1062037"/>
                  <a:gd name="connsiteY1" fmla="*/ 0 h 371476"/>
                  <a:gd name="connsiteX2" fmla="*/ 1062037 w 1062037"/>
                  <a:gd name="connsiteY2" fmla="*/ 371476 h 371476"/>
                  <a:gd name="connsiteX3" fmla="*/ 0 w 1062037"/>
                  <a:gd name="connsiteY3" fmla="*/ 147638 h 371476"/>
                  <a:gd name="connsiteX4" fmla="*/ 0 w 1062037"/>
                  <a:gd name="connsiteY4" fmla="*/ 0 h 371476"/>
                  <a:gd name="connsiteX0" fmla="*/ 0 w 1062037"/>
                  <a:gd name="connsiteY0" fmla="*/ 878681 h 1250157"/>
                  <a:gd name="connsiteX1" fmla="*/ 1040606 w 1062037"/>
                  <a:gd name="connsiteY1" fmla="*/ 0 h 1250157"/>
                  <a:gd name="connsiteX2" fmla="*/ 1062037 w 1062037"/>
                  <a:gd name="connsiteY2" fmla="*/ 1250157 h 1250157"/>
                  <a:gd name="connsiteX3" fmla="*/ 0 w 1062037"/>
                  <a:gd name="connsiteY3" fmla="*/ 1026319 h 1250157"/>
                  <a:gd name="connsiteX4" fmla="*/ 0 w 1062037"/>
                  <a:gd name="connsiteY4" fmla="*/ 878681 h 1250157"/>
                  <a:gd name="connsiteX0" fmla="*/ 0 w 1062037"/>
                  <a:gd name="connsiteY0" fmla="*/ 873919 h 1245395"/>
                  <a:gd name="connsiteX1" fmla="*/ 1040606 w 1062037"/>
                  <a:gd name="connsiteY1" fmla="*/ 0 h 1245395"/>
                  <a:gd name="connsiteX2" fmla="*/ 1062037 w 1062037"/>
                  <a:gd name="connsiteY2" fmla="*/ 1245395 h 1245395"/>
                  <a:gd name="connsiteX3" fmla="*/ 0 w 1062037"/>
                  <a:gd name="connsiteY3" fmla="*/ 1021557 h 1245395"/>
                  <a:gd name="connsiteX4" fmla="*/ 0 w 1062037"/>
                  <a:gd name="connsiteY4" fmla="*/ 873919 h 1245395"/>
                  <a:gd name="connsiteX0" fmla="*/ 0 w 1064418"/>
                  <a:gd name="connsiteY0" fmla="*/ 873919 h 1245395"/>
                  <a:gd name="connsiteX1" fmla="*/ 1040606 w 1064418"/>
                  <a:gd name="connsiteY1" fmla="*/ 0 h 1245395"/>
                  <a:gd name="connsiteX2" fmla="*/ 1064418 w 1064418"/>
                  <a:gd name="connsiteY2" fmla="*/ 1245395 h 1245395"/>
                  <a:gd name="connsiteX3" fmla="*/ 0 w 1064418"/>
                  <a:gd name="connsiteY3" fmla="*/ 1021557 h 1245395"/>
                  <a:gd name="connsiteX4" fmla="*/ 0 w 1064418"/>
                  <a:gd name="connsiteY4" fmla="*/ 873919 h 1245395"/>
                  <a:gd name="connsiteX0" fmla="*/ 0 w 1064418"/>
                  <a:gd name="connsiteY0" fmla="*/ 871538 h 1243014"/>
                  <a:gd name="connsiteX1" fmla="*/ 1042987 w 1064418"/>
                  <a:gd name="connsiteY1" fmla="*/ 0 h 1243014"/>
                  <a:gd name="connsiteX2" fmla="*/ 1064418 w 1064418"/>
                  <a:gd name="connsiteY2" fmla="*/ 1243014 h 1243014"/>
                  <a:gd name="connsiteX3" fmla="*/ 0 w 1064418"/>
                  <a:gd name="connsiteY3" fmla="*/ 1019176 h 1243014"/>
                  <a:gd name="connsiteX4" fmla="*/ 0 w 1064418"/>
                  <a:gd name="connsiteY4" fmla="*/ 871538 h 1243014"/>
                  <a:gd name="connsiteX0" fmla="*/ 0 w 1064418"/>
                  <a:gd name="connsiteY0" fmla="*/ 866776 h 1243014"/>
                  <a:gd name="connsiteX1" fmla="*/ 1042987 w 1064418"/>
                  <a:gd name="connsiteY1" fmla="*/ 0 h 1243014"/>
                  <a:gd name="connsiteX2" fmla="*/ 1064418 w 1064418"/>
                  <a:gd name="connsiteY2" fmla="*/ 1243014 h 1243014"/>
                  <a:gd name="connsiteX3" fmla="*/ 0 w 1064418"/>
                  <a:gd name="connsiteY3" fmla="*/ 1019176 h 1243014"/>
                  <a:gd name="connsiteX4" fmla="*/ 0 w 1064418"/>
                  <a:gd name="connsiteY4" fmla="*/ 866776 h 1243014"/>
                  <a:gd name="connsiteX0" fmla="*/ 0 w 1064418"/>
                  <a:gd name="connsiteY0" fmla="*/ 869157 h 1245395"/>
                  <a:gd name="connsiteX1" fmla="*/ 1042987 w 1064418"/>
                  <a:gd name="connsiteY1" fmla="*/ 0 h 1245395"/>
                  <a:gd name="connsiteX2" fmla="*/ 1064418 w 1064418"/>
                  <a:gd name="connsiteY2" fmla="*/ 1245395 h 1245395"/>
                  <a:gd name="connsiteX3" fmla="*/ 0 w 1064418"/>
                  <a:gd name="connsiteY3" fmla="*/ 1021557 h 1245395"/>
                  <a:gd name="connsiteX4" fmla="*/ 0 w 1064418"/>
                  <a:gd name="connsiteY4" fmla="*/ 869157 h 1245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64418" h="1245395">
                    <a:moveTo>
                      <a:pt x="0" y="869157"/>
                    </a:moveTo>
                    <a:lnTo>
                      <a:pt x="1042987" y="0"/>
                    </a:lnTo>
                    <a:lnTo>
                      <a:pt x="1064418" y="1245395"/>
                    </a:lnTo>
                    <a:lnTo>
                      <a:pt x="0" y="1021557"/>
                    </a:lnTo>
                    <a:lnTo>
                      <a:pt x="0" y="869157"/>
                    </a:lnTo>
                    <a:close/>
                  </a:path>
                </a:pathLst>
              </a:custGeom>
              <a:solidFill>
                <a:srgbClr val="002C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26" name="Rectangle 15"/>
              <p:cNvSpPr/>
              <p:nvPr/>
            </p:nvSpPr>
            <p:spPr>
              <a:xfrm>
                <a:off x="-2" y="4719638"/>
                <a:ext cx="1073944" cy="1419225"/>
              </a:xfrm>
              <a:custGeom>
                <a:avLst/>
                <a:gdLst>
                  <a:gd name="connsiteX0" fmla="*/ 0 w 1183482"/>
                  <a:gd name="connsiteY0" fmla="*/ 0 h 1416843"/>
                  <a:gd name="connsiteX1" fmla="*/ 1183482 w 1183482"/>
                  <a:gd name="connsiteY1" fmla="*/ 0 h 1416843"/>
                  <a:gd name="connsiteX2" fmla="*/ 1183482 w 1183482"/>
                  <a:gd name="connsiteY2" fmla="*/ 1416843 h 1416843"/>
                  <a:gd name="connsiteX3" fmla="*/ 0 w 1183482"/>
                  <a:gd name="connsiteY3" fmla="*/ 1416843 h 1416843"/>
                  <a:gd name="connsiteX4" fmla="*/ 0 w 1183482"/>
                  <a:gd name="connsiteY4" fmla="*/ 0 h 1416843"/>
                  <a:gd name="connsiteX0" fmla="*/ 0 w 1183482"/>
                  <a:gd name="connsiteY0" fmla="*/ 0 h 1416843"/>
                  <a:gd name="connsiteX1" fmla="*/ 1183482 w 1183482"/>
                  <a:gd name="connsiteY1" fmla="*/ 0 h 1416843"/>
                  <a:gd name="connsiteX2" fmla="*/ 1083469 w 1183482"/>
                  <a:gd name="connsiteY2" fmla="*/ 511968 h 1416843"/>
                  <a:gd name="connsiteX3" fmla="*/ 0 w 1183482"/>
                  <a:gd name="connsiteY3" fmla="*/ 1416843 h 1416843"/>
                  <a:gd name="connsiteX4" fmla="*/ 0 w 1183482"/>
                  <a:gd name="connsiteY4" fmla="*/ 0 h 1416843"/>
                  <a:gd name="connsiteX0" fmla="*/ 0 w 1083469"/>
                  <a:gd name="connsiteY0" fmla="*/ 0 h 1416843"/>
                  <a:gd name="connsiteX1" fmla="*/ 1064420 w 1083469"/>
                  <a:gd name="connsiteY1" fmla="*/ 221456 h 1416843"/>
                  <a:gd name="connsiteX2" fmla="*/ 1083469 w 1083469"/>
                  <a:gd name="connsiteY2" fmla="*/ 511968 h 1416843"/>
                  <a:gd name="connsiteX3" fmla="*/ 0 w 1083469"/>
                  <a:gd name="connsiteY3" fmla="*/ 1416843 h 1416843"/>
                  <a:gd name="connsiteX4" fmla="*/ 0 w 1083469"/>
                  <a:gd name="connsiteY4" fmla="*/ 0 h 1416843"/>
                  <a:gd name="connsiteX0" fmla="*/ 0 w 1073944"/>
                  <a:gd name="connsiteY0" fmla="*/ 0 h 1416843"/>
                  <a:gd name="connsiteX1" fmla="*/ 1064420 w 1073944"/>
                  <a:gd name="connsiteY1" fmla="*/ 221456 h 1416843"/>
                  <a:gd name="connsiteX2" fmla="*/ 1073944 w 1073944"/>
                  <a:gd name="connsiteY2" fmla="*/ 519112 h 1416843"/>
                  <a:gd name="connsiteX3" fmla="*/ 0 w 1073944"/>
                  <a:gd name="connsiteY3" fmla="*/ 1416843 h 1416843"/>
                  <a:gd name="connsiteX4" fmla="*/ 0 w 1073944"/>
                  <a:gd name="connsiteY4" fmla="*/ 0 h 1416843"/>
                  <a:gd name="connsiteX0" fmla="*/ 0 w 1073944"/>
                  <a:gd name="connsiteY0" fmla="*/ 0 h 1419225"/>
                  <a:gd name="connsiteX1" fmla="*/ 1064420 w 1073944"/>
                  <a:gd name="connsiteY1" fmla="*/ 221456 h 1419225"/>
                  <a:gd name="connsiteX2" fmla="*/ 1073944 w 1073944"/>
                  <a:gd name="connsiteY2" fmla="*/ 519112 h 1419225"/>
                  <a:gd name="connsiteX3" fmla="*/ 0 w 1073944"/>
                  <a:gd name="connsiteY3" fmla="*/ 1419225 h 1419225"/>
                  <a:gd name="connsiteX4" fmla="*/ 0 w 1073944"/>
                  <a:gd name="connsiteY4" fmla="*/ 0 h 14192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73944" h="1419225">
                    <a:moveTo>
                      <a:pt x="0" y="0"/>
                    </a:moveTo>
                    <a:lnTo>
                      <a:pt x="1064420" y="221456"/>
                    </a:lnTo>
                    <a:lnTo>
                      <a:pt x="1073944" y="519112"/>
                    </a:lnTo>
                    <a:lnTo>
                      <a:pt x="0" y="141922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1F4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27" name="Rectangle 16"/>
              <p:cNvSpPr/>
              <p:nvPr/>
            </p:nvSpPr>
            <p:spPr>
              <a:xfrm>
                <a:off x="-234" y="5233987"/>
                <a:ext cx="1105134" cy="1624013"/>
              </a:xfrm>
              <a:custGeom>
                <a:avLst/>
                <a:gdLst>
                  <a:gd name="connsiteX0" fmla="*/ 0 w 392906"/>
                  <a:gd name="connsiteY0" fmla="*/ 0 h 757237"/>
                  <a:gd name="connsiteX1" fmla="*/ 392906 w 392906"/>
                  <a:gd name="connsiteY1" fmla="*/ 0 h 757237"/>
                  <a:gd name="connsiteX2" fmla="*/ 392906 w 392906"/>
                  <a:gd name="connsiteY2" fmla="*/ 757237 h 757237"/>
                  <a:gd name="connsiteX3" fmla="*/ 0 w 392906"/>
                  <a:gd name="connsiteY3" fmla="*/ 757237 h 757237"/>
                  <a:gd name="connsiteX4" fmla="*/ 0 w 392906"/>
                  <a:gd name="connsiteY4" fmla="*/ 0 h 757237"/>
                  <a:gd name="connsiteX0" fmla="*/ 0 w 392906"/>
                  <a:gd name="connsiteY0" fmla="*/ 857250 h 1614487"/>
                  <a:gd name="connsiteX1" fmla="*/ 361950 w 392906"/>
                  <a:gd name="connsiteY1" fmla="*/ 0 h 1614487"/>
                  <a:gd name="connsiteX2" fmla="*/ 392906 w 392906"/>
                  <a:gd name="connsiteY2" fmla="*/ 1614487 h 1614487"/>
                  <a:gd name="connsiteX3" fmla="*/ 0 w 392906"/>
                  <a:gd name="connsiteY3" fmla="*/ 1614487 h 1614487"/>
                  <a:gd name="connsiteX4" fmla="*/ 0 w 392906"/>
                  <a:gd name="connsiteY4" fmla="*/ 857250 h 1614487"/>
                  <a:gd name="connsiteX0" fmla="*/ 0 w 1107282"/>
                  <a:gd name="connsiteY0" fmla="*/ 1066800 h 1614487"/>
                  <a:gd name="connsiteX1" fmla="*/ 1076326 w 1107282"/>
                  <a:gd name="connsiteY1" fmla="*/ 0 h 1614487"/>
                  <a:gd name="connsiteX2" fmla="*/ 1107282 w 1107282"/>
                  <a:gd name="connsiteY2" fmla="*/ 1614487 h 1614487"/>
                  <a:gd name="connsiteX3" fmla="*/ 714376 w 1107282"/>
                  <a:gd name="connsiteY3" fmla="*/ 1614487 h 1614487"/>
                  <a:gd name="connsiteX4" fmla="*/ 0 w 1107282"/>
                  <a:gd name="connsiteY4" fmla="*/ 1066800 h 1614487"/>
                  <a:gd name="connsiteX0" fmla="*/ 7983 w 1115265"/>
                  <a:gd name="connsiteY0" fmla="*/ 1066800 h 1614487"/>
                  <a:gd name="connsiteX1" fmla="*/ 10364 w 1115265"/>
                  <a:gd name="connsiteY1" fmla="*/ 890587 h 1614487"/>
                  <a:gd name="connsiteX2" fmla="*/ 1084309 w 1115265"/>
                  <a:gd name="connsiteY2" fmla="*/ 0 h 1614487"/>
                  <a:gd name="connsiteX3" fmla="*/ 1115265 w 1115265"/>
                  <a:gd name="connsiteY3" fmla="*/ 1614487 h 1614487"/>
                  <a:gd name="connsiteX4" fmla="*/ 722359 w 1115265"/>
                  <a:gd name="connsiteY4" fmla="*/ 1614487 h 1614487"/>
                  <a:gd name="connsiteX5" fmla="*/ 7983 w 1115265"/>
                  <a:gd name="connsiteY5" fmla="*/ 1066800 h 1614487"/>
                  <a:gd name="connsiteX0" fmla="*/ 0 w 1107282"/>
                  <a:gd name="connsiteY0" fmla="*/ 1066800 h 1614487"/>
                  <a:gd name="connsiteX1" fmla="*/ 2381 w 1107282"/>
                  <a:gd name="connsiteY1" fmla="*/ 890587 h 1614487"/>
                  <a:gd name="connsiteX2" fmla="*/ 1076326 w 1107282"/>
                  <a:gd name="connsiteY2" fmla="*/ 0 h 1614487"/>
                  <a:gd name="connsiteX3" fmla="*/ 1107282 w 1107282"/>
                  <a:gd name="connsiteY3" fmla="*/ 1614487 h 1614487"/>
                  <a:gd name="connsiteX4" fmla="*/ 714376 w 1107282"/>
                  <a:gd name="connsiteY4" fmla="*/ 1614487 h 1614487"/>
                  <a:gd name="connsiteX5" fmla="*/ 0 w 1107282"/>
                  <a:gd name="connsiteY5" fmla="*/ 1066800 h 1614487"/>
                  <a:gd name="connsiteX0" fmla="*/ 0 w 1107282"/>
                  <a:gd name="connsiteY0" fmla="*/ 1069182 h 1616869"/>
                  <a:gd name="connsiteX1" fmla="*/ 2381 w 1107282"/>
                  <a:gd name="connsiteY1" fmla="*/ 892969 h 1616869"/>
                  <a:gd name="connsiteX2" fmla="*/ 1073945 w 1107282"/>
                  <a:gd name="connsiteY2" fmla="*/ 0 h 1616869"/>
                  <a:gd name="connsiteX3" fmla="*/ 1107282 w 1107282"/>
                  <a:gd name="connsiteY3" fmla="*/ 1616869 h 1616869"/>
                  <a:gd name="connsiteX4" fmla="*/ 714376 w 1107282"/>
                  <a:gd name="connsiteY4" fmla="*/ 1616869 h 1616869"/>
                  <a:gd name="connsiteX5" fmla="*/ 0 w 1107282"/>
                  <a:gd name="connsiteY5" fmla="*/ 1069182 h 1616869"/>
                  <a:gd name="connsiteX0" fmla="*/ 232 w 1107514"/>
                  <a:gd name="connsiteY0" fmla="*/ 1069182 h 1616869"/>
                  <a:gd name="connsiteX1" fmla="*/ 227 w 1107514"/>
                  <a:gd name="connsiteY1" fmla="*/ 895350 h 1616869"/>
                  <a:gd name="connsiteX2" fmla="*/ 1074177 w 1107514"/>
                  <a:gd name="connsiteY2" fmla="*/ 0 h 1616869"/>
                  <a:gd name="connsiteX3" fmla="*/ 1107514 w 1107514"/>
                  <a:gd name="connsiteY3" fmla="*/ 1616869 h 1616869"/>
                  <a:gd name="connsiteX4" fmla="*/ 714608 w 1107514"/>
                  <a:gd name="connsiteY4" fmla="*/ 1616869 h 1616869"/>
                  <a:gd name="connsiteX5" fmla="*/ 232 w 1107514"/>
                  <a:gd name="connsiteY5" fmla="*/ 1069182 h 1616869"/>
                  <a:gd name="connsiteX0" fmla="*/ 233 w 1107515"/>
                  <a:gd name="connsiteY0" fmla="*/ 1073944 h 1621631"/>
                  <a:gd name="connsiteX1" fmla="*/ 228 w 1107515"/>
                  <a:gd name="connsiteY1" fmla="*/ 900112 h 1621631"/>
                  <a:gd name="connsiteX2" fmla="*/ 1076565 w 1107515"/>
                  <a:gd name="connsiteY2" fmla="*/ 0 h 1621631"/>
                  <a:gd name="connsiteX3" fmla="*/ 1107515 w 1107515"/>
                  <a:gd name="connsiteY3" fmla="*/ 1621631 h 1621631"/>
                  <a:gd name="connsiteX4" fmla="*/ 714609 w 1107515"/>
                  <a:gd name="connsiteY4" fmla="*/ 1621631 h 1621631"/>
                  <a:gd name="connsiteX5" fmla="*/ 233 w 1107515"/>
                  <a:gd name="connsiteY5" fmla="*/ 1073944 h 1621631"/>
                  <a:gd name="connsiteX0" fmla="*/ 233 w 1107515"/>
                  <a:gd name="connsiteY0" fmla="*/ 1076326 h 1624013"/>
                  <a:gd name="connsiteX1" fmla="*/ 228 w 1107515"/>
                  <a:gd name="connsiteY1" fmla="*/ 902494 h 1624013"/>
                  <a:gd name="connsiteX2" fmla="*/ 1076565 w 1107515"/>
                  <a:gd name="connsiteY2" fmla="*/ 0 h 1624013"/>
                  <a:gd name="connsiteX3" fmla="*/ 1107515 w 1107515"/>
                  <a:gd name="connsiteY3" fmla="*/ 1624013 h 1624013"/>
                  <a:gd name="connsiteX4" fmla="*/ 714609 w 1107515"/>
                  <a:gd name="connsiteY4" fmla="*/ 1624013 h 1624013"/>
                  <a:gd name="connsiteX5" fmla="*/ 233 w 1107515"/>
                  <a:gd name="connsiteY5" fmla="*/ 1076326 h 16240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07515" h="1624013">
                    <a:moveTo>
                      <a:pt x="233" y="1076326"/>
                    </a:moveTo>
                    <a:cubicBezTo>
                      <a:pt x="1027" y="1017588"/>
                      <a:pt x="-566" y="961232"/>
                      <a:pt x="228" y="902494"/>
                    </a:cubicBezTo>
                    <a:lnTo>
                      <a:pt x="1076565" y="0"/>
                    </a:lnTo>
                    <a:lnTo>
                      <a:pt x="1107515" y="1624013"/>
                    </a:lnTo>
                    <a:lnTo>
                      <a:pt x="714609" y="1624013"/>
                    </a:lnTo>
                    <a:lnTo>
                      <a:pt x="233" y="1076326"/>
                    </a:lnTo>
                    <a:close/>
                  </a:path>
                </a:pathLst>
              </a:custGeom>
              <a:solidFill>
                <a:srgbClr val="00255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28" name="Right Triangle 27"/>
              <p:cNvSpPr/>
              <p:nvPr/>
            </p:nvSpPr>
            <p:spPr>
              <a:xfrm>
                <a:off x="0" y="6307931"/>
                <a:ext cx="716756" cy="550069"/>
              </a:xfrm>
              <a:prstGeom prst="rtTriangle">
                <a:avLst/>
              </a:prstGeom>
              <a:solidFill>
                <a:srgbClr val="00347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29" name="Rectangle 18"/>
              <p:cNvSpPr/>
              <p:nvPr/>
            </p:nvSpPr>
            <p:spPr>
              <a:xfrm>
                <a:off x="1069181" y="4998244"/>
                <a:ext cx="838201" cy="1859756"/>
              </a:xfrm>
              <a:custGeom>
                <a:avLst/>
                <a:gdLst>
                  <a:gd name="connsiteX0" fmla="*/ 0 w 152400"/>
                  <a:gd name="connsiteY0" fmla="*/ 0 h 1290637"/>
                  <a:gd name="connsiteX1" fmla="*/ 152400 w 152400"/>
                  <a:gd name="connsiteY1" fmla="*/ 0 h 1290637"/>
                  <a:gd name="connsiteX2" fmla="*/ 152400 w 152400"/>
                  <a:gd name="connsiteY2" fmla="*/ 1290637 h 1290637"/>
                  <a:gd name="connsiteX3" fmla="*/ 0 w 152400"/>
                  <a:gd name="connsiteY3" fmla="*/ 1290637 h 1290637"/>
                  <a:gd name="connsiteX4" fmla="*/ 0 w 152400"/>
                  <a:gd name="connsiteY4" fmla="*/ 0 h 1290637"/>
                  <a:gd name="connsiteX0" fmla="*/ 0 w 802481"/>
                  <a:gd name="connsiteY0" fmla="*/ 133350 h 1423987"/>
                  <a:gd name="connsiteX1" fmla="*/ 802481 w 802481"/>
                  <a:gd name="connsiteY1" fmla="*/ 0 h 1423987"/>
                  <a:gd name="connsiteX2" fmla="*/ 152400 w 802481"/>
                  <a:gd name="connsiteY2" fmla="*/ 1423987 h 1423987"/>
                  <a:gd name="connsiteX3" fmla="*/ 0 w 802481"/>
                  <a:gd name="connsiteY3" fmla="*/ 1423987 h 1423987"/>
                  <a:gd name="connsiteX4" fmla="*/ 0 w 802481"/>
                  <a:gd name="connsiteY4" fmla="*/ 133350 h 1423987"/>
                  <a:gd name="connsiteX0" fmla="*/ 0 w 802481"/>
                  <a:gd name="connsiteY0" fmla="*/ 492919 h 1783556"/>
                  <a:gd name="connsiteX1" fmla="*/ 633412 w 802481"/>
                  <a:gd name="connsiteY1" fmla="*/ 0 h 1783556"/>
                  <a:gd name="connsiteX2" fmla="*/ 802481 w 802481"/>
                  <a:gd name="connsiteY2" fmla="*/ 359569 h 1783556"/>
                  <a:gd name="connsiteX3" fmla="*/ 152400 w 802481"/>
                  <a:gd name="connsiteY3" fmla="*/ 1783556 h 1783556"/>
                  <a:gd name="connsiteX4" fmla="*/ 0 w 802481"/>
                  <a:gd name="connsiteY4" fmla="*/ 1783556 h 1783556"/>
                  <a:gd name="connsiteX5" fmla="*/ 0 w 802481"/>
                  <a:gd name="connsiteY5" fmla="*/ 492919 h 1783556"/>
                  <a:gd name="connsiteX0" fmla="*/ 0 w 802481"/>
                  <a:gd name="connsiteY0" fmla="*/ 594283 h 1884920"/>
                  <a:gd name="connsiteX1" fmla="*/ 252412 w 802481"/>
                  <a:gd name="connsiteY1" fmla="*/ 25164 h 1884920"/>
                  <a:gd name="connsiteX2" fmla="*/ 633412 w 802481"/>
                  <a:gd name="connsiteY2" fmla="*/ 101364 h 1884920"/>
                  <a:gd name="connsiteX3" fmla="*/ 802481 w 802481"/>
                  <a:gd name="connsiteY3" fmla="*/ 460933 h 1884920"/>
                  <a:gd name="connsiteX4" fmla="*/ 152400 w 802481"/>
                  <a:gd name="connsiteY4" fmla="*/ 1884920 h 1884920"/>
                  <a:gd name="connsiteX5" fmla="*/ 0 w 802481"/>
                  <a:gd name="connsiteY5" fmla="*/ 1884920 h 1884920"/>
                  <a:gd name="connsiteX6" fmla="*/ 0 w 802481"/>
                  <a:gd name="connsiteY6" fmla="*/ 594283 h 1884920"/>
                  <a:gd name="connsiteX0" fmla="*/ 0 w 835819"/>
                  <a:gd name="connsiteY0" fmla="*/ 268052 h 1884920"/>
                  <a:gd name="connsiteX1" fmla="*/ 285750 w 835819"/>
                  <a:gd name="connsiteY1" fmla="*/ 25164 h 1884920"/>
                  <a:gd name="connsiteX2" fmla="*/ 666750 w 835819"/>
                  <a:gd name="connsiteY2" fmla="*/ 101364 h 1884920"/>
                  <a:gd name="connsiteX3" fmla="*/ 835819 w 835819"/>
                  <a:gd name="connsiteY3" fmla="*/ 460933 h 1884920"/>
                  <a:gd name="connsiteX4" fmla="*/ 185738 w 835819"/>
                  <a:gd name="connsiteY4" fmla="*/ 1884920 h 1884920"/>
                  <a:gd name="connsiteX5" fmla="*/ 33338 w 835819"/>
                  <a:gd name="connsiteY5" fmla="*/ 1884920 h 1884920"/>
                  <a:gd name="connsiteX6" fmla="*/ 0 w 835819"/>
                  <a:gd name="connsiteY6" fmla="*/ 268052 h 1884920"/>
                  <a:gd name="connsiteX0" fmla="*/ 0 w 835819"/>
                  <a:gd name="connsiteY0" fmla="*/ 268052 h 1884920"/>
                  <a:gd name="connsiteX1" fmla="*/ 285750 w 835819"/>
                  <a:gd name="connsiteY1" fmla="*/ 25164 h 1884920"/>
                  <a:gd name="connsiteX2" fmla="*/ 666750 w 835819"/>
                  <a:gd name="connsiteY2" fmla="*/ 101364 h 1884920"/>
                  <a:gd name="connsiteX3" fmla="*/ 835819 w 835819"/>
                  <a:gd name="connsiteY3" fmla="*/ 460933 h 1884920"/>
                  <a:gd name="connsiteX4" fmla="*/ 185738 w 835819"/>
                  <a:gd name="connsiteY4" fmla="*/ 1884920 h 1884920"/>
                  <a:gd name="connsiteX5" fmla="*/ 33338 w 835819"/>
                  <a:gd name="connsiteY5" fmla="*/ 1884920 h 1884920"/>
                  <a:gd name="connsiteX6" fmla="*/ 0 w 835819"/>
                  <a:gd name="connsiteY6" fmla="*/ 268052 h 1884920"/>
                  <a:gd name="connsiteX0" fmla="*/ 0 w 835819"/>
                  <a:gd name="connsiteY0" fmla="*/ 242888 h 1859756"/>
                  <a:gd name="connsiteX1" fmla="*/ 285750 w 835819"/>
                  <a:gd name="connsiteY1" fmla="*/ 0 h 1859756"/>
                  <a:gd name="connsiteX2" fmla="*/ 666750 w 835819"/>
                  <a:gd name="connsiteY2" fmla="*/ 76200 h 1859756"/>
                  <a:gd name="connsiteX3" fmla="*/ 835819 w 835819"/>
                  <a:gd name="connsiteY3" fmla="*/ 435769 h 1859756"/>
                  <a:gd name="connsiteX4" fmla="*/ 185738 w 835819"/>
                  <a:gd name="connsiteY4" fmla="*/ 1859756 h 1859756"/>
                  <a:gd name="connsiteX5" fmla="*/ 33338 w 835819"/>
                  <a:gd name="connsiteY5" fmla="*/ 1859756 h 1859756"/>
                  <a:gd name="connsiteX6" fmla="*/ 0 w 835819"/>
                  <a:gd name="connsiteY6" fmla="*/ 242888 h 1859756"/>
                  <a:gd name="connsiteX0" fmla="*/ 0 w 835819"/>
                  <a:gd name="connsiteY0" fmla="*/ 238125 h 1859756"/>
                  <a:gd name="connsiteX1" fmla="*/ 285750 w 835819"/>
                  <a:gd name="connsiteY1" fmla="*/ 0 h 1859756"/>
                  <a:gd name="connsiteX2" fmla="*/ 666750 w 835819"/>
                  <a:gd name="connsiteY2" fmla="*/ 76200 h 1859756"/>
                  <a:gd name="connsiteX3" fmla="*/ 835819 w 835819"/>
                  <a:gd name="connsiteY3" fmla="*/ 435769 h 1859756"/>
                  <a:gd name="connsiteX4" fmla="*/ 185738 w 835819"/>
                  <a:gd name="connsiteY4" fmla="*/ 1859756 h 1859756"/>
                  <a:gd name="connsiteX5" fmla="*/ 33338 w 835819"/>
                  <a:gd name="connsiteY5" fmla="*/ 1859756 h 1859756"/>
                  <a:gd name="connsiteX6" fmla="*/ 0 w 835819"/>
                  <a:gd name="connsiteY6" fmla="*/ 238125 h 1859756"/>
                  <a:gd name="connsiteX0" fmla="*/ 0 w 838201"/>
                  <a:gd name="connsiteY0" fmla="*/ 238125 h 1859756"/>
                  <a:gd name="connsiteX1" fmla="*/ 288132 w 838201"/>
                  <a:gd name="connsiteY1" fmla="*/ 0 h 1859756"/>
                  <a:gd name="connsiteX2" fmla="*/ 669132 w 838201"/>
                  <a:gd name="connsiteY2" fmla="*/ 76200 h 1859756"/>
                  <a:gd name="connsiteX3" fmla="*/ 838201 w 838201"/>
                  <a:gd name="connsiteY3" fmla="*/ 435769 h 1859756"/>
                  <a:gd name="connsiteX4" fmla="*/ 188120 w 838201"/>
                  <a:gd name="connsiteY4" fmla="*/ 1859756 h 1859756"/>
                  <a:gd name="connsiteX5" fmla="*/ 35720 w 838201"/>
                  <a:gd name="connsiteY5" fmla="*/ 1859756 h 1859756"/>
                  <a:gd name="connsiteX6" fmla="*/ 0 w 838201"/>
                  <a:gd name="connsiteY6" fmla="*/ 238125 h 18597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38201" h="1859756">
                    <a:moveTo>
                      <a:pt x="0" y="238125"/>
                    </a:moveTo>
                    <a:lnTo>
                      <a:pt x="288132" y="0"/>
                    </a:lnTo>
                    <a:lnTo>
                      <a:pt x="669132" y="76200"/>
                    </a:lnTo>
                    <a:lnTo>
                      <a:pt x="838201" y="435769"/>
                    </a:lnTo>
                    <a:lnTo>
                      <a:pt x="188120" y="1859756"/>
                    </a:lnTo>
                    <a:lnTo>
                      <a:pt x="35720" y="1859756"/>
                    </a:lnTo>
                    <a:lnTo>
                      <a:pt x="0" y="238125"/>
                    </a:lnTo>
                    <a:close/>
                  </a:path>
                </a:pathLst>
              </a:custGeom>
              <a:solidFill>
                <a:srgbClr val="002C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30" name="Rectangle 19"/>
              <p:cNvSpPr/>
              <p:nvPr/>
            </p:nvSpPr>
            <p:spPr>
              <a:xfrm>
                <a:off x="1062037" y="4941094"/>
                <a:ext cx="297658" cy="300038"/>
              </a:xfrm>
              <a:custGeom>
                <a:avLst/>
                <a:gdLst>
                  <a:gd name="connsiteX0" fmla="*/ 0 w 295276"/>
                  <a:gd name="connsiteY0" fmla="*/ 0 h 228600"/>
                  <a:gd name="connsiteX1" fmla="*/ 295276 w 295276"/>
                  <a:gd name="connsiteY1" fmla="*/ 0 h 228600"/>
                  <a:gd name="connsiteX2" fmla="*/ 295276 w 295276"/>
                  <a:gd name="connsiteY2" fmla="*/ 228600 h 228600"/>
                  <a:gd name="connsiteX3" fmla="*/ 0 w 295276"/>
                  <a:gd name="connsiteY3" fmla="*/ 228600 h 228600"/>
                  <a:gd name="connsiteX4" fmla="*/ 0 w 295276"/>
                  <a:gd name="connsiteY4" fmla="*/ 0 h 228600"/>
                  <a:gd name="connsiteX0" fmla="*/ 0 w 295276"/>
                  <a:gd name="connsiteY0" fmla="*/ 0 h 297657"/>
                  <a:gd name="connsiteX1" fmla="*/ 295276 w 295276"/>
                  <a:gd name="connsiteY1" fmla="*/ 0 h 297657"/>
                  <a:gd name="connsiteX2" fmla="*/ 295276 w 295276"/>
                  <a:gd name="connsiteY2" fmla="*/ 228600 h 297657"/>
                  <a:gd name="connsiteX3" fmla="*/ 9525 w 295276"/>
                  <a:gd name="connsiteY3" fmla="*/ 297657 h 297657"/>
                  <a:gd name="connsiteX4" fmla="*/ 0 w 295276"/>
                  <a:gd name="connsiteY4" fmla="*/ 0 h 297657"/>
                  <a:gd name="connsiteX0" fmla="*/ 0 w 295276"/>
                  <a:gd name="connsiteY0" fmla="*/ 0 h 297657"/>
                  <a:gd name="connsiteX1" fmla="*/ 295276 w 295276"/>
                  <a:gd name="connsiteY1" fmla="*/ 0 h 297657"/>
                  <a:gd name="connsiteX2" fmla="*/ 9525 w 295276"/>
                  <a:gd name="connsiteY2" fmla="*/ 297657 h 297657"/>
                  <a:gd name="connsiteX3" fmla="*/ 0 w 295276"/>
                  <a:gd name="connsiteY3" fmla="*/ 0 h 297657"/>
                  <a:gd name="connsiteX0" fmla="*/ 0 w 297658"/>
                  <a:gd name="connsiteY0" fmla="*/ 0 h 297657"/>
                  <a:gd name="connsiteX1" fmla="*/ 297658 w 297658"/>
                  <a:gd name="connsiteY1" fmla="*/ 57150 h 297657"/>
                  <a:gd name="connsiteX2" fmla="*/ 9525 w 297658"/>
                  <a:gd name="connsiteY2" fmla="*/ 297657 h 297657"/>
                  <a:gd name="connsiteX3" fmla="*/ 0 w 297658"/>
                  <a:gd name="connsiteY3" fmla="*/ 0 h 297657"/>
                  <a:gd name="connsiteX0" fmla="*/ 0 w 297658"/>
                  <a:gd name="connsiteY0" fmla="*/ 0 h 300038"/>
                  <a:gd name="connsiteX1" fmla="*/ 297658 w 297658"/>
                  <a:gd name="connsiteY1" fmla="*/ 59531 h 300038"/>
                  <a:gd name="connsiteX2" fmla="*/ 9525 w 297658"/>
                  <a:gd name="connsiteY2" fmla="*/ 300038 h 300038"/>
                  <a:gd name="connsiteX3" fmla="*/ 0 w 297658"/>
                  <a:gd name="connsiteY3" fmla="*/ 0 h 300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7658" h="300038">
                    <a:moveTo>
                      <a:pt x="0" y="0"/>
                    </a:moveTo>
                    <a:lnTo>
                      <a:pt x="297658" y="59531"/>
                    </a:lnTo>
                    <a:lnTo>
                      <a:pt x="9525" y="30003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255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31" name="Rectangle 20"/>
              <p:cNvSpPr/>
              <p:nvPr/>
            </p:nvSpPr>
            <p:spPr>
              <a:xfrm>
                <a:off x="1354932" y="4438650"/>
                <a:ext cx="916781" cy="995362"/>
              </a:xfrm>
              <a:custGeom>
                <a:avLst/>
                <a:gdLst>
                  <a:gd name="connsiteX0" fmla="*/ 0 w 814387"/>
                  <a:gd name="connsiteY0" fmla="*/ 0 h 647700"/>
                  <a:gd name="connsiteX1" fmla="*/ 814387 w 814387"/>
                  <a:gd name="connsiteY1" fmla="*/ 0 h 647700"/>
                  <a:gd name="connsiteX2" fmla="*/ 814387 w 814387"/>
                  <a:gd name="connsiteY2" fmla="*/ 647700 h 647700"/>
                  <a:gd name="connsiteX3" fmla="*/ 0 w 814387"/>
                  <a:gd name="connsiteY3" fmla="*/ 647700 h 647700"/>
                  <a:gd name="connsiteX4" fmla="*/ 0 w 814387"/>
                  <a:gd name="connsiteY4" fmla="*/ 0 h 647700"/>
                  <a:gd name="connsiteX0" fmla="*/ 0 w 814387"/>
                  <a:gd name="connsiteY0" fmla="*/ 0 h 647700"/>
                  <a:gd name="connsiteX1" fmla="*/ 797719 w 814387"/>
                  <a:gd name="connsiteY1" fmla="*/ 111918 h 647700"/>
                  <a:gd name="connsiteX2" fmla="*/ 814387 w 814387"/>
                  <a:gd name="connsiteY2" fmla="*/ 647700 h 647700"/>
                  <a:gd name="connsiteX3" fmla="*/ 0 w 814387"/>
                  <a:gd name="connsiteY3" fmla="*/ 647700 h 647700"/>
                  <a:gd name="connsiteX4" fmla="*/ 0 w 814387"/>
                  <a:gd name="connsiteY4" fmla="*/ 0 h 647700"/>
                  <a:gd name="connsiteX0" fmla="*/ 0 w 797719"/>
                  <a:gd name="connsiteY0" fmla="*/ 0 h 909637"/>
                  <a:gd name="connsiteX1" fmla="*/ 797719 w 797719"/>
                  <a:gd name="connsiteY1" fmla="*/ 111918 h 909637"/>
                  <a:gd name="connsiteX2" fmla="*/ 435768 w 797719"/>
                  <a:gd name="connsiteY2" fmla="*/ 909637 h 909637"/>
                  <a:gd name="connsiteX3" fmla="*/ 0 w 797719"/>
                  <a:gd name="connsiteY3" fmla="*/ 647700 h 909637"/>
                  <a:gd name="connsiteX4" fmla="*/ 0 w 797719"/>
                  <a:gd name="connsiteY4" fmla="*/ 0 h 909637"/>
                  <a:gd name="connsiteX0" fmla="*/ 114300 w 912019"/>
                  <a:gd name="connsiteY0" fmla="*/ 0 h 909637"/>
                  <a:gd name="connsiteX1" fmla="*/ 912019 w 912019"/>
                  <a:gd name="connsiteY1" fmla="*/ 111918 h 909637"/>
                  <a:gd name="connsiteX2" fmla="*/ 550068 w 912019"/>
                  <a:gd name="connsiteY2" fmla="*/ 909637 h 909637"/>
                  <a:gd name="connsiteX3" fmla="*/ 0 w 912019"/>
                  <a:gd name="connsiteY3" fmla="*/ 478631 h 909637"/>
                  <a:gd name="connsiteX4" fmla="*/ 114300 w 912019"/>
                  <a:gd name="connsiteY4" fmla="*/ 0 h 909637"/>
                  <a:gd name="connsiteX0" fmla="*/ 664369 w 912019"/>
                  <a:gd name="connsiteY0" fmla="*/ 0 h 981074"/>
                  <a:gd name="connsiteX1" fmla="*/ 912019 w 912019"/>
                  <a:gd name="connsiteY1" fmla="*/ 183355 h 981074"/>
                  <a:gd name="connsiteX2" fmla="*/ 550068 w 912019"/>
                  <a:gd name="connsiteY2" fmla="*/ 981074 h 981074"/>
                  <a:gd name="connsiteX3" fmla="*/ 0 w 912019"/>
                  <a:gd name="connsiteY3" fmla="*/ 550068 h 981074"/>
                  <a:gd name="connsiteX4" fmla="*/ 664369 w 912019"/>
                  <a:gd name="connsiteY4" fmla="*/ 0 h 981074"/>
                  <a:gd name="connsiteX0" fmla="*/ 664369 w 912019"/>
                  <a:gd name="connsiteY0" fmla="*/ 0 h 981074"/>
                  <a:gd name="connsiteX1" fmla="*/ 912019 w 912019"/>
                  <a:gd name="connsiteY1" fmla="*/ 183355 h 981074"/>
                  <a:gd name="connsiteX2" fmla="*/ 550068 w 912019"/>
                  <a:gd name="connsiteY2" fmla="*/ 981074 h 981074"/>
                  <a:gd name="connsiteX3" fmla="*/ 373856 w 912019"/>
                  <a:gd name="connsiteY3" fmla="*/ 631031 h 981074"/>
                  <a:gd name="connsiteX4" fmla="*/ 0 w 912019"/>
                  <a:gd name="connsiteY4" fmla="*/ 550068 h 981074"/>
                  <a:gd name="connsiteX5" fmla="*/ 664369 w 912019"/>
                  <a:gd name="connsiteY5" fmla="*/ 0 h 981074"/>
                  <a:gd name="connsiteX0" fmla="*/ 664369 w 912019"/>
                  <a:gd name="connsiteY0" fmla="*/ 0 h 981074"/>
                  <a:gd name="connsiteX1" fmla="*/ 912019 w 912019"/>
                  <a:gd name="connsiteY1" fmla="*/ 183355 h 981074"/>
                  <a:gd name="connsiteX2" fmla="*/ 550068 w 912019"/>
                  <a:gd name="connsiteY2" fmla="*/ 981074 h 981074"/>
                  <a:gd name="connsiteX3" fmla="*/ 373856 w 912019"/>
                  <a:gd name="connsiteY3" fmla="*/ 631031 h 981074"/>
                  <a:gd name="connsiteX4" fmla="*/ 0 w 912019"/>
                  <a:gd name="connsiteY4" fmla="*/ 550068 h 981074"/>
                  <a:gd name="connsiteX5" fmla="*/ 664369 w 912019"/>
                  <a:gd name="connsiteY5" fmla="*/ 0 h 981074"/>
                  <a:gd name="connsiteX0" fmla="*/ 664369 w 912019"/>
                  <a:gd name="connsiteY0" fmla="*/ 0 h 981074"/>
                  <a:gd name="connsiteX1" fmla="*/ 912019 w 912019"/>
                  <a:gd name="connsiteY1" fmla="*/ 183355 h 981074"/>
                  <a:gd name="connsiteX2" fmla="*/ 545306 w 912019"/>
                  <a:gd name="connsiteY2" fmla="*/ 981074 h 981074"/>
                  <a:gd name="connsiteX3" fmla="*/ 373856 w 912019"/>
                  <a:gd name="connsiteY3" fmla="*/ 631031 h 981074"/>
                  <a:gd name="connsiteX4" fmla="*/ 0 w 912019"/>
                  <a:gd name="connsiteY4" fmla="*/ 550068 h 981074"/>
                  <a:gd name="connsiteX5" fmla="*/ 664369 w 912019"/>
                  <a:gd name="connsiteY5" fmla="*/ 0 h 981074"/>
                  <a:gd name="connsiteX0" fmla="*/ 669131 w 916781"/>
                  <a:gd name="connsiteY0" fmla="*/ 0 h 981074"/>
                  <a:gd name="connsiteX1" fmla="*/ 916781 w 916781"/>
                  <a:gd name="connsiteY1" fmla="*/ 183355 h 981074"/>
                  <a:gd name="connsiteX2" fmla="*/ 550068 w 916781"/>
                  <a:gd name="connsiteY2" fmla="*/ 981074 h 981074"/>
                  <a:gd name="connsiteX3" fmla="*/ 378618 w 916781"/>
                  <a:gd name="connsiteY3" fmla="*/ 631031 h 981074"/>
                  <a:gd name="connsiteX4" fmla="*/ 0 w 916781"/>
                  <a:gd name="connsiteY4" fmla="*/ 554830 h 981074"/>
                  <a:gd name="connsiteX5" fmla="*/ 669131 w 916781"/>
                  <a:gd name="connsiteY5" fmla="*/ 0 h 981074"/>
                  <a:gd name="connsiteX0" fmla="*/ 671512 w 916781"/>
                  <a:gd name="connsiteY0" fmla="*/ 0 h 988218"/>
                  <a:gd name="connsiteX1" fmla="*/ 916781 w 916781"/>
                  <a:gd name="connsiteY1" fmla="*/ 190499 h 988218"/>
                  <a:gd name="connsiteX2" fmla="*/ 550068 w 916781"/>
                  <a:gd name="connsiteY2" fmla="*/ 988218 h 988218"/>
                  <a:gd name="connsiteX3" fmla="*/ 378618 w 916781"/>
                  <a:gd name="connsiteY3" fmla="*/ 638175 h 988218"/>
                  <a:gd name="connsiteX4" fmla="*/ 0 w 916781"/>
                  <a:gd name="connsiteY4" fmla="*/ 561974 h 988218"/>
                  <a:gd name="connsiteX5" fmla="*/ 671512 w 916781"/>
                  <a:gd name="connsiteY5" fmla="*/ 0 h 988218"/>
                  <a:gd name="connsiteX0" fmla="*/ 671512 w 916781"/>
                  <a:gd name="connsiteY0" fmla="*/ 0 h 995362"/>
                  <a:gd name="connsiteX1" fmla="*/ 916781 w 916781"/>
                  <a:gd name="connsiteY1" fmla="*/ 190499 h 995362"/>
                  <a:gd name="connsiteX2" fmla="*/ 550068 w 916781"/>
                  <a:gd name="connsiteY2" fmla="*/ 995362 h 995362"/>
                  <a:gd name="connsiteX3" fmla="*/ 378618 w 916781"/>
                  <a:gd name="connsiteY3" fmla="*/ 638175 h 995362"/>
                  <a:gd name="connsiteX4" fmla="*/ 0 w 916781"/>
                  <a:gd name="connsiteY4" fmla="*/ 561974 h 995362"/>
                  <a:gd name="connsiteX5" fmla="*/ 671512 w 916781"/>
                  <a:gd name="connsiteY5" fmla="*/ 0 h 9953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16781" h="995362">
                    <a:moveTo>
                      <a:pt x="671512" y="0"/>
                    </a:moveTo>
                    <a:lnTo>
                      <a:pt x="916781" y="190499"/>
                    </a:lnTo>
                    <a:lnTo>
                      <a:pt x="550068" y="995362"/>
                    </a:lnTo>
                    <a:lnTo>
                      <a:pt x="378618" y="638175"/>
                    </a:lnTo>
                    <a:lnTo>
                      <a:pt x="0" y="561974"/>
                    </a:lnTo>
                    <a:lnTo>
                      <a:pt x="671512" y="0"/>
                    </a:lnTo>
                    <a:close/>
                  </a:path>
                </a:pathLst>
              </a:custGeom>
              <a:solidFill>
                <a:srgbClr val="003F8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32" name="Rectangle 21"/>
              <p:cNvSpPr/>
              <p:nvPr/>
            </p:nvSpPr>
            <p:spPr>
              <a:xfrm>
                <a:off x="2021684" y="4350544"/>
                <a:ext cx="250030" cy="278606"/>
              </a:xfrm>
              <a:custGeom>
                <a:avLst/>
                <a:gdLst>
                  <a:gd name="connsiteX0" fmla="*/ 0 w 257175"/>
                  <a:gd name="connsiteY0" fmla="*/ 0 h 276225"/>
                  <a:gd name="connsiteX1" fmla="*/ 257175 w 257175"/>
                  <a:gd name="connsiteY1" fmla="*/ 0 h 276225"/>
                  <a:gd name="connsiteX2" fmla="*/ 257175 w 257175"/>
                  <a:gd name="connsiteY2" fmla="*/ 276225 h 276225"/>
                  <a:gd name="connsiteX3" fmla="*/ 0 w 257175"/>
                  <a:gd name="connsiteY3" fmla="*/ 276225 h 276225"/>
                  <a:gd name="connsiteX4" fmla="*/ 0 w 257175"/>
                  <a:gd name="connsiteY4" fmla="*/ 0 h 276225"/>
                  <a:gd name="connsiteX0" fmla="*/ 0 w 257175"/>
                  <a:gd name="connsiteY0" fmla="*/ 2381 h 278606"/>
                  <a:gd name="connsiteX1" fmla="*/ 116681 w 257175"/>
                  <a:gd name="connsiteY1" fmla="*/ 0 h 278606"/>
                  <a:gd name="connsiteX2" fmla="*/ 257175 w 257175"/>
                  <a:gd name="connsiteY2" fmla="*/ 278606 h 278606"/>
                  <a:gd name="connsiteX3" fmla="*/ 0 w 257175"/>
                  <a:gd name="connsiteY3" fmla="*/ 278606 h 278606"/>
                  <a:gd name="connsiteX4" fmla="*/ 0 w 257175"/>
                  <a:gd name="connsiteY4" fmla="*/ 2381 h 278606"/>
                  <a:gd name="connsiteX0" fmla="*/ 7144 w 257175"/>
                  <a:gd name="connsiteY0" fmla="*/ 95249 h 278606"/>
                  <a:gd name="connsiteX1" fmla="*/ 116681 w 257175"/>
                  <a:gd name="connsiteY1" fmla="*/ 0 h 278606"/>
                  <a:gd name="connsiteX2" fmla="*/ 257175 w 257175"/>
                  <a:gd name="connsiteY2" fmla="*/ 278606 h 278606"/>
                  <a:gd name="connsiteX3" fmla="*/ 0 w 257175"/>
                  <a:gd name="connsiteY3" fmla="*/ 278606 h 278606"/>
                  <a:gd name="connsiteX4" fmla="*/ 7144 w 257175"/>
                  <a:gd name="connsiteY4" fmla="*/ 95249 h 278606"/>
                  <a:gd name="connsiteX0" fmla="*/ 0 w 250031"/>
                  <a:gd name="connsiteY0" fmla="*/ 95249 h 278606"/>
                  <a:gd name="connsiteX1" fmla="*/ 109537 w 250031"/>
                  <a:gd name="connsiteY1" fmla="*/ 0 h 278606"/>
                  <a:gd name="connsiteX2" fmla="*/ 250031 w 250031"/>
                  <a:gd name="connsiteY2" fmla="*/ 278606 h 278606"/>
                  <a:gd name="connsiteX3" fmla="*/ 0 w 250031"/>
                  <a:gd name="connsiteY3" fmla="*/ 95249 h 278606"/>
                  <a:gd name="connsiteX0" fmla="*/ 0 w 252412"/>
                  <a:gd name="connsiteY0" fmla="*/ 92868 h 278606"/>
                  <a:gd name="connsiteX1" fmla="*/ 111918 w 252412"/>
                  <a:gd name="connsiteY1" fmla="*/ 0 h 278606"/>
                  <a:gd name="connsiteX2" fmla="*/ 252412 w 252412"/>
                  <a:gd name="connsiteY2" fmla="*/ 278606 h 278606"/>
                  <a:gd name="connsiteX3" fmla="*/ 0 w 252412"/>
                  <a:gd name="connsiteY3" fmla="*/ 92868 h 278606"/>
                  <a:gd name="connsiteX0" fmla="*/ 0 w 247649"/>
                  <a:gd name="connsiteY0" fmla="*/ 97630 h 278606"/>
                  <a:gd name="connsiteX1" fmla="*/ 107155 w 247649"/>
                  <a:gd name="connsiteY1" fmla="*/ 0 h 278606"/>
                  <a:gd name="connsiteX2" fmla="*/ 247649 w 247649"/>
                  <a:gd name="connsiteY2" fmla="*/ 278606 h 278606"/>
                  <a:gd name="connsiteX3" fmla="*/ 0 w 247649"/>
                  <a:gd name="connsiteY3" fmla="*/ 97630 h 278606"/>
                  <a:gd name="connsiteX0" fmla="*/ 0 w 245268"/>
                  <a:gd name="connsiteY0" fmla="*/ 97630 h 278606"/>
                  <a:gd name="connsiteX1" fmla="*/ 104774 w 245268"/>
                  <a:gd name="connsiteY1" fmla="*/ 0 h 278606"/>
                  <a:gd name="connsiteX2" fmla="*/ 245268 w 245268"/>
                  <a:gd name="connsiteY2" fmla="*/ 278606 h 278606"/>
                  <a:gd name="connsiteX3" fmla="*/ 0 w 245268"/>
                  <a:gd name="connsiteY3" fmla="*/ 97630 h 278606"/>
                  <a:gd name="connsiteX0" fmla="*/ 0 w 250030"/>
                  <a:gd name="connsiteY0" fmla="*/ 92867 h 278606"/>
                  <a:gd name="connsiteX1" fmla="*/ 109536 w 250030"/>
                  <a:gd name="connsiteY1" fmla="*/ 0 h 278606"/>
                  <a:gd name="connsiteX2" fmla="*/ 250030 w 250030"/>
                  <a:gd name="connsiteY2" fmla="*/ 278606 h 278606"/>
                  <a:gd name="connsiteX3" fmla="*/ 0 w 250030"/>
                  <a:gd name="connsiteY3" fmla="*/ 92867 h 2786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50030" h="278606">
                    <a:moveTo>
                      <a:pt x="0" y="92867"/>
                    </a:moveTo>
                    <a:lnTo>
                      <a:pt x="109536" y="0"/>
                    </a:lnTo>
                    <a:lnTo>
                      <a:pt x="250030" y="278606"/>
                    </a:lnTo>
                    <a:lnTo>
                      <a:pt x="0" y="92867"/>
                    </a:lnTo>
                    <a:close/>
                  </a:path>
                </a:pathLst>
              </a:custGeom>
              <a:solidFill>
                <a:srgbClr val="004D9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33" name="Rectangle 22"/>
              <p:cNvSpPr/>
              <p:nvPr/>
            </p:nvSpPr>
            <p:spPr>
              <a:xfrm>
                <a:off x="1040606" y="3698080"/>
                <a:ext cx="983457" cy="1304927"/>
              </a:xfrm>
              <a:custGeom>
                <a:avLst/>
                <a:gdLst>
                  <a:gd name="connsiteX0" fmla="*/ 0 w 700088"/>
                  <a:gd name="connsiteY0" fmla="*/ 0 h 1243014"/>
                  <a:gd name="connsiteX1" fmla="*/ 700088 w 700088"/>
                  <a:gd name="connsiteY1" fmla="*/ 0 h 1243014"/>
                  <a:gd name="connsiteX2" fmla="*/ 700088 w 700088"/>
                  <a:gd name="connsiteY2" fmla="*/ 1243014 h 1243014"/>
                  <a:gd name="connsiteX3" fmla="*/ 0 w 700088"/>
                  <a:gd name="connsiteY3" fmla="*/ 1243014 h 1243014"/>
                  <a:gd name="connsiteX4" fmla="*/ 0 w 700088"/>
                  <a:gd name="connsiteY4" fmla="*/ 0 h 1243014"/>
                  <a:gd name="connsiteX0" fmla="*/ 0 w 700088"/>
                  <a:gd name="connsiteY0" fmla="*/ 0 h 1304927"/>
                  <a:gd name="connsiteX1" fmla="*/ 700088 w 700088"/>
                  <a:gd name="connsiteY1" fmla="*/ 0 h 1304927"/>
                  <a:gd name="connsiteX2" fmla="*/ 316707 w 700088"/>
                  <a:gd name="connsiteY2" fmla="*/ 1304927 h 1304927"/>
                  <a:gd name="connsiteX3" fmla="*/ 0 w 700088"/>
                  <a:gd name="connsiteY3" fmla="*/ 1243014 h 1304927"/>
                  <a:gd name="connsiteX4" fmla="*/ 0 w 700088"/>
                  <a:gd name="connsiteY4" fmla="*/ 0 h 1304927"/>
                  <a:gd name="connsiteX0" fmla="*/ 0 w 700088"/>
                  <a:gd name="connsiteY0" fmla="*/ 0 h 1304927"/>
                  <a:gd name="connsiteX1" fmla="*/ 700088 w 700088"/>
                  <a:gd name="connsiteY1" fmla="*/ 0 h 1304927"/>
                  <a:gd name="connsiteX2" fmla="*/ 316707 w 700088"/>
                  <a:gd name="connsiteY2" fmla="*/ 1304927 h 1304927"/>
                  <a:gd name="connsiteX3" fmla="*/ 21432 w 700088"/>
                  <a:gd name="connsiteY3" fmla="*/ 1245396 h 1304927"/>
                  <a:gd name="connsiteX4" fmla="*/ 0 w 700088"/>
                  <a:gd name="connsiteY4" fmla="*/ 0 h 1304927"/>
                  <a:gd name="connsiteX0" fmla="*/ 0 w 983457"/>
                  <a:gd name="connsiteY0" fmla="*/ 0 h 1304927"/>
                  <a:gd name="connsiteX1" fmla="*/ 983457 w 983457"/>
                  <a:gd name="connsiteY1" fmla="*/ 745332 h 1304927"/>
                  <a:gd name="connsiteX2" fmla="*/ 316707 w 983457"/>
                  <a:gd name="connsiteY2" fmla="*/ 1304927 h 1304927"/>
                  <a:gd name="connsiteX3" fmla="*/ 21432 w 983457"/>
                  <a:gd name="connsiteY3" fmla="*/ 1245396 h 1304927"/>
                  <a:gd name="connsiteX4" fmla="*/ 0 w 983457"/>
                  <a:gd name="connsiteY4" fmla="*/ 0 h 1304927"/>
                  <a:gd name="connsiteX0" fmla="*/ 0 w 983457"/>
                  <a:gd name="connsiteY0" fmla="*/ 0 h 1304927"/>
                  <a:gd name="connsiteX1" fmla="*/ 983457 w 983457"/>
                  <a:gd name="connsiteY1" fmla="*/ 742951 h 1304927"/>
                  <a:gd name="connsiteX2" fmla="*/ 316707 w 983457"/>
                  <a:gd name="connsiteY2" fmla="*/ 1304927 h 1304927"/>
                  <a:gd name="connsiteX3" fmla="*/ 21432 w 983457"/>
                  <a:gd name="connsiteY3" fmla="*/ 1245396 h 1304927"/>
                  <a:gd name="connsiteX4" fmla="*/ 0 w 983457"/>
                  <a:gd name="connsiteY4" fmla="*/ 0 h 13049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83457" h="1304927">
                    <a:moveTo>
                      <a:pt x="0" y="0"/>
                    </a:moveTo>
                    <a:lnTo>
                      <a:pt x="983457" y="742951"/>
                    </a:lnTo>
                    <a:lnTo>
                      <a:pt x="316707" y="1304927"/>
                    </a:lnTo>
                    <a:lnTo>
                      <a:pt x="21432" y="124539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47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34" name="Freeform 33"/>
              <p:cNvSpPr/>
              <p:nvPr/>
            </p:nvSpPr>
            <p:spPr>
              <a:xfrm>
                <a:off x="1040606" y="3700463"/>
                <a:ext cx="1092994" cy="742951"/>
              </a:xfrm>
              <a:custGeom>
                <a:avLst/>
                <a:gdLst>
                  <a:gd name="connsiteX0" fmla="*/ 0 w 1092994"/>
                  <a:gd name="connsiteY0" fmla="*/ 0 h 745331"/>
                  <a:gd name="connsiteX1" fmla="*/ 857250 w 1092994"/>
                  <a:gd name="connsiteY1" fmla="*/ 180975 h 745331"/>
                  <a:gd name="connsiteX2" fmla="*/ 1092994 w 1092994"/>
                  <a:gd name="connsiteY2" fmla="*/ 657225 h 745331"/>
                  <a:gd name="connsiteX3" fmla="*/ 981075 w 1092994"/>
                  <a:gd name="connsiteY3" fmla="*/ 745331 h 745331"/>
                  <a:gd name="connsiteX4" fmla="*/ 0 w 1092994"/>
                  <a:gd name="connsiteY4" fmla="*/ 0 h 745331"/>
                  <a:gd name="connsiteX0" fmla="*/ 0 w 1092994"/>
                  <a:gd name="connsiteY0" fmla="*/ 0 h 740569"/>
                  <a:gd name="connsiteX1" fmla="*/ 857250 w 1092994"/>
                  <a:gd name="connsiteY1" fmla="*/ 180975 h 740569"/>
                  <a:gd name="connsiteX2" fmla="*/ 1092994 w 1092994"/>
                  <a:gd name="connsiteY2" fmla="*/ 657225 h 740569"/>
                  <a:gd name="connsiteX3" fmla="*/ 978693 w 1092994"/>
                  <a:gd name="connsiteY3" fmla="*/ 740569 h 740569"/>
                  <a:gd name="connsiteX4" fmla="*/ 0 w 1092994"/>
                  <a:gd name="connsiteY4" fmla="*/ 0 h 740569"/>
                  <a:gd name="connsiteX0" fmla="*/ 0 w 1092994"/>
                  <a:gd name="connsiteY0" fmla="*/ 0 h 742951"/>
                  <a:gd name="connsiteX1" fmla="*/ 857250 w 1092994"/>
                  <a:gd name="connsiteY1" fmla="*/ 180975 h 742951"/>
                  <a:gd name="connsiteX2" fmla="*/ 1092994 w 1092994"/>
                  <a:gd name="connsiteY2" fmla="*/ 657225 h 742951"/>
                  <a:gd name="connsiteX3" fmla="*/ 981074 w 1092994"/>
                  <a:gd name="connsiteY3" fmla="*/ 742951 h 742951"/>
                  <a:gd name="connsiteX4" fmla="*/ 0 w 1092994"/>
                  <a:gd name="connsiteY4" fmla="*/ 0 h 7429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92994" h="742951">
                    <a:moveTo>
                      <a:pt x="0" y="0"/>
                    </a:moveTo>
                    <a:lnTo>
                      <a:pt x="857250" y="180975"/>
                    </a:lnTo>
                    <a:lnTo>
                      <a:pt x="1092994" y="657225"/>
                    </a:lnTo>
                    <a:lnTo>
                      <a:pt x="981074" y="74295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F8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59531" y="2145506"/>
                <a:ext cx="1833563" cy="1738313"/>
              </a:xfrm>
              <a:custGeom>
                <a:avLst/>
                <a:gdLst>
                  <a:gd name="connsiteX0" fmla="*/ 957263 w 1835944"/>
                  <a:gd name="connsiteY0" fmla="*/ 0 h 1738313"/>
                  <a:gd name="connsiteX1" fmla="*/ 1835944 w 1835944"/>
                  <a:gd name="connsiteY1" fmla="*/ 1738313 h 1738313"/>
                  <a:gd name="connsiteX2" fmla="*/ 981075 w 1835944"/>
                  <a:gd name="connsiteY2" fmla="*/ 1554957 h 1738313"/>
                  <a:gd name="connsiteX3" fmla="*/ 0 w 1835944"/>
                  <a:gd name="connsiteY3" fmla="*/ 792957 h 1738313"/>
                  <a:gd name="connsiteX4" fmla="*/ 957263 w 1835944"/>
                  <a:gd name="connsiteY4" fmla="*/ 0 h 1738313"/>
                  <a:gd name="connsiteX0" fmla="*/ 954882 w 1833563"/>
                  <a:gd name="connsiteY0" fmla="*/ 0 h 1738313"/>
                  <a:gd name="connsiteX1" fmla="*/ 1833563 w 1833563"/>
                  <a:gd name="connsiteY1" fmla="*/ 1738313 h 1738313"/>
                  <a:gd name="connsiteX2" fmla="*/ 978694 w 1833563"/>
                  <a:gd name="connsiteY2" fmla="*/ 1554957 h 1738313"/>
                  <a:gd name="connsiteX3" fmla="*/ 0 w 1833563"/>
                  <a:gd name="connsiteY3" fmla="*/ 797719 h 1738313"/>
                  <a:gd name="connsiteX4" fmla="*/ 954882 w 1833563"/>
                  <a:gd name="connsiteY4" fmla="*/ 0 h 1738313"/>
                  <a:gd name="connsiteX0" fmla="*/ 954882 w 1833563"/>
                  <a:gd name="connsiteY0" fmla="*/ 0 h 1735932"/>
                  <a:gd name="connsiteX1" fmla="*/ 1833563 w 1833563"/>
                  <a:gd name="connsiteY1" fmla="*/ 1735932 h 1735932"/>
                  <a:gd name="connsiteX2" fmla="*/ 978694 w 1833563"/>
                  <a:gd name="connsiteY2" fmla="*/ 1552576 h 1735932"/>
                  <a:gd name="connsiteX3" fmla="*/ 0 w 1833563"/>
                  <a:gd name="connsiteY3" fmla="*/ 795338 h 1735932"/>
                  <a:gd name="connsiteX4" fmla="*/ 954882 w 1833563"/>
                  <a:gd name="connsiteY4" fmla="*/ 0 h 1735932"/>
                  <a:gd name="connsiteX0" fmla="*/ 952500 w 1833563"/>
                  <a:gd name="connsiteY0" fmla="*/ 0 h 1738313"/>
                  <a:gd name="connsiteX1" fmla="*/ 1833563 w 1833563"/>
                  <a:gd name="connsiteY1" fmla="*/ 1738313 h 1738313"/>
                  <a:gd name="connsiteX2" fmla="*/ 978694 w 1833563"/>
                  <a:gd name="connsiteY2" fmla="*/ 1554957 h 1738313"/>
                  <a:gd name="connsiteX3" fmla="*/ 0 w 1833563"/>
                  <a:gd name="connsiteY3" fmla="*/ 797719 h 1738313"/>
                  <a:gd name="connsiteX4" fmla="*/ 952500 w 1833563"/>
                  <a:gd name="connsiteY4" fmla="*/ 0 h 17383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833563" h="1738313">
                    <a:moveTo>
                      <a:pt x="952500" y="0"/>
                    </a:moveTo>
                    <a:lnTo>
                      <a:pt x="1833563" y="1738313"/>
                    </a:lnTo>
                    <a:lnTo>
                      <a:pt x="978694" y="1554957"/>
                    </a:lnTo>
                    <a:lnTo>
                      <a:pt x="0" y="797719"/>
                    </a:lnTo>
                    <a:lnTo>
                      <a:pt x="952500" y="0"/>
                    </a:lnTo>
                    <a:close/>
                  </a:path>
                </a:pathLst>
              </a:custGeom>
              <a:solidFill>
                <a:srgbClr val="005CB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36" name="Freeform 35"/>
              <p:cNvSpPr/>
              <p:nvPr/>
            </p:nvSpPr>
            <p:spPr>
              <a:xfrm>
                <a:off x="1888331" y="3881438"/>
                <a:ext cx="654844" cy="478631"/>
              </a:xfrm>
              <a:custGeom>
                <a:avLst/>
                <a:gdLst>
                  <a:gd name="connsiteX0" fmla="*/ 0 w 654844"/>
                  <a:gd name="connsiteY0" fmla="*/ 0 h 478631"/>
                  <a:gd name="connsiteX1" fmla="*/ 242888 w 654844"/>
                  <a:gd name="connsiteY1" fmla="*/ 478631 h 478631"/>
                  <a:gd name="connsiteX2" fmla="*/ 654844 w 654844"/>
                  <a:gd name="connsiteY2" fmla="*/ 133350 h 478631"/>
                  <a:gd name="connsiteX3" fmla="*/ 0 w 654844"/>
                  <a:gd name="connsiteY3" fmla="*/ 0 h 478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54844" h="478631">
                    <a:moveTo>
                      <a:pt x="0" y="0"/>
                    </a:moveTo>
                    <a:lnTo>
                      <a:pt x="242888" y="478631"/>
                    </a:lnTo>
                    <a:lnTo>
                      <a:pt x="654844" y="13335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9B2C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37" name="Rectangle 27"/>
              <p:cNvSpPr/>
              <p:nvPr/>
            </p:nvSpPr>
            <p:spPr>
              <a:xfrm>
                <a:off x="1257301" y="5424488"/>
                <a:ext cx="1343025" cy="1433512"/>
              </a:xfrm>
              <a:custGeom>
                <a:avLst/>
                <a:gdLst>
                  <a:gd name="connsiteX0" fmla="*/ 0 w 1083469"/>
                  <a:gd name="connsiteY0" fmla="*/ 0 h 550069"/>
                  <a:gd name="connsiteX1" fmla="*/ 1083469 w 1083469"/>
                  <a:gd name="connsiteY1" fmla="*/ 0 h 550069"/>
                  <a:gd name="connsiteX2" fmla="*/ 1083469 w 1083469"/>
                  <a:gd name="connsiteY2" fmla="*/ 550069 h 550069"/>
                  <a:gd name="connsiteX3" fmla="*/ 0 w 1083469"/>
                  <a:gd name="connsiteY3" fmla="*/ 550069 h 550069"/>
                  <a:gd name="connsiteX4" fmla="*/ 0 w 1083469"/>
                  <a:gd name="connsiteY4" fmla="*/ 0 h 550069"/>
                  <a:gd name="connsiteX0" fmla="*/ 652463 w 1083469"/>
                  <a:gd name="connsiteY0" fmla="*/ 0 h 1433512"/>
                  <a:gd name="connsiteX1" fmla="*/ 1083469 w 1083469"/>
                  <a:gd name="connsiteY1" fmla="*/ 883443 h 1433512"/>
                  <a:gd name="connsiteX2" fmla="*/ 1083469 w 1083469"/>
                  <a:gd name="connsiteY2" fmla="*/ 1433512 h 1433512"/>
                  <a:gd name="connsiteX3" fmla="*/ 0 w 1083469"/>
                  <a:gd name="connsiteY3" fmla="*/ 1433512 h 1433512"/>
                  <a:gd name="connsiteX4" fmla="*/ 652463 w 1083469"/>
                  <a:gd name="connsiteY4" fmla="*/ 0 h 1433512"/>
                  <a:gd name="connsiteX0" fmla="*/ 652463 w 1345406"/>
                  <a:gd name="connsiteY0" fmla="*/ 0 h 1433512"/>
                  <a:gd name="connsiteX1" fmla="*/ 1345406 w 1345406"/>
                  <a:gd name="connsiteY1" fmla="*/ 1369218 h 1433512"/>
                  <a:gd name="connsiteX2" fmla="*/ 1083469 w 1345406"/>
                  <a:gd name="connsiteY2" fmla="*/ 1433512 h 1433512"/>
                  <a:gd name="connsiteX3" fmla="*/ 0 w 1345406"/>
                  <a:gd name="connsiteY3" fmla="*/ 1433512 h 1433512"/>
                  <a:gd name="connsiteX4" fmla="*/ 652463 w 1345406"/>
                  <a:gd name="connsiteY4" fmla="*/ 0 h 14335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5406" h="1433512">
                    <a:moveTo>
                      <a:pt x="652463" y="0"/>
                    </a:moveTo>
                    <a:lnTo>
                      <a:pt x="1345406" y="1369218"/>
                    </a:lnTo>
                    <a:lnTo>
                      <a:pt x="1083469" y="1433512"/>
                    </a:lnTo>
                    <a:lnTo>
                      <a:pt x="0" y="1433512"/>
                    </a:lnTo>
                    <a:lnTo>
                      <a:pt x="652463" y="0"/>
                    </a:lnTo>
                    <a:close/>
                  </a:path>
                </a:pathLst>
              </a:custGeom>
              <a:solidFill>
                <a:srgbClr val="8895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38" name="Rectangle 28"/>
              <p:cNvSpPr/>
              <p:nvPr/>
            </p:nvSpPr>
            <p:spPr>
              <a:xfrm>
                <a:off x="2319338" y="6793707"/>
                <a:ext cx="280988" cy="64294"/>
              </a:xfrm>
              <a:custGeom>
                <a:avLst/>
                <a:gdLst>
                  <a:gd name="connsiteX0" fmla="*/ 0 w 250031"/>
                  <a:gd name="connsiteY0" fmla="*/ 0 h 100012"/>
                  <a:gd name="connsiteX1" fmla="*/ 250031 w 250031"/>
                  <a:gd name="connsiteY1" fmla="*/ 0 h 100012"/>
                  <a:gd name="connsiteX2" fmla="*/ 250031 w 250031"/>
                  <a:gd name="connsiteY2" fmla="*/ 100012 h 100012"/>
                  <a:gd name="connsiteX3" fmla="*/ 0 w 250031"/>
                  <a:gd name="connsiteY3" fmla="*/ 100012 h 100012"/>
                  <a:gd name="connsiteX4" fmla="*/ 0 w 250031"/>
                  <a:gd name="connsiteY4" fmla="*/ 0 h 100012"/>
                  <a:gd name="connsiteX0" fmla="*/ 0 w 285749"/>
                  <a:gd name="connsiteY0" fmla="*/ 0 h 100012"/>
                  <a:gd name="connsiteX1" fmla="*/ 285749 w 285749"/>
                  <a:gd name="connsiteY1" fmla="*/ 33337 h 100012"/>
                  <a:gd name="connsiteX2" fmla="*/ 250031 w 285749"/>
                  <a:gd name="connsiteY2" fmla="*/ 100012 h 100012"/>
                  <a:gd name="connsiteX3" fmla="*/ 0 w 285749"/>
                  <a:gd name="connsiteY3" fmla="*/ 100012 h 100012"/>
                  <a:gd name="connsiteX4" fmla="*/ 0 w 285749"/>
                  <a:gd name="connsiteY4" fmla="*/ 0 h 100012"/>
                  <a:gd name="connsiteX0" fmla="*/ 0 w 285749"/>
                  <a:gd name="connsiteY0" fmla="*/ 66675 h 66675"/>
                  <a:gd name="connsiteX1" fmla="*/ 285749 w 285749"/>
                  <a:gd name="connsiteY1" fmla="*/ 0 h 66675"/>
                  <a:gd name="connsiteX2" fmla="*/ 250031 w 285749"/>
                  <a:gd name="connsiteY2" fmla="*/ 66675 h 66675"/>
                  <a:gd name="connsiteX3" fmla="*/ 0 w 285749"/>
                  <a:gd name="connsiteY3" fmla="*/ 66675 h 66675"/>
                  <a:gd name="connsiteX0" fmla="*/ 0 w 280986"/>
                  <a:gd name="connsiteY0" fmla="*/ 64294 h 64294"/>
                  <a:gd name="connsiteX1" fmla="*/ 280986 w 280986"/>
                  <a:gd name="connsiteY1" fmla="*/ 0 h 64294"/>
                  <a:gd name="connsiteX2" fmla="*/ 250031 w 280986"/>
                  <a:gd name="connsiteY2" fmla="*/ 64294 h 64294"/>
                  <a:gd name="connsiteX3" fmla="*/ 0 w 280986"/>
                  <a:gd name="connsiteY3" fmla="*/ 64294 h 642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0986" h="64294">
                    <a:moveTo>
                      <a:pt x="0" y="64294"/>
                    </a:moveTo>
                    <a:lnTo>
                      <a:pt x="280986" y="0"/>
                    </a:lnTo>
                    <a:lnTo>
                      <a:pt x="250031" y="64294"/>
                    </a:lnTo>
                    <a:lnTo>
                      <a:pt x="0" y="64294"/>
                    </a:lnTo>
                    <a:close/>
                  </a:path>
                </a:pathLst>
              </a:custGeom>
              <a:solidFill>
                <a:srgbClr val="A8B1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39" name="Freeform 38"/>
              <p:cNvSpPr/>
              <p:nvPr/>
            </p:nvSpPr>
            <p:spPr>
              <a:xfrm>
                <a:off x="1907382" y="4014788"/>
                <a:ext cx="1331120" cy="2778919"/>
              </a:xfrm>
              <a:custGeom>
                <a:avLst/>
                <a:gdLst>
                  <a:gd name="connsiteX0" fmla="*/ 638175 w 1338263"/>
                  <a:gd name="connsiteY0" fmla="*/ 0 h 2790825"/>
                  <a:gd name="connsiteX1" fmla="*/ 1338263 w 1338263"/>
                  <a:gd name="connsiteY1" fmla="*/ 1376362 h 2790825"/>
                  <a:gd name="connsiteX2" fmla="*/ 695325 w 1338263"/>
                  <a:gd name="connsiteY2" fmla="*/ 2790825 h 2790825"/>
                  <a:gd name="connsiteX3" fmla="*/ 0 w 1338263"/>
                  <a:gd name="connsiteY3" fmla="*/ 1414462 h 2790825"/>
                  <a:gd name="connsiteX4" fmla="*/ 361950 w 1338263"/>
                  <a:gd name="connsiteY4" fmla="*/ 600075 h 2790825"/>
                  <a:gd name="connsiteX5" fmla="*/ 219075 w 1338263"/>
                  <a:gd name="connsiteY5" fmla="*/ 342900 h 2790825"/>
                  <a:gd name="connsiteX6" fmla="*/ 638175 w 1338263"/>
                  <a:gd name="connsiteY6" fmla="*/ 0 h 2790825"/>
                  <a:gd name="connsiteX0" fmla="*/ 638175 w 1338263"/>
                  <a:gd name="connsiteY0" fmla="*/ 0 h 2790825"/>
                  <a:gd name="connsiteX1" fmla="*/ 1338263 w 1338263"/>
                  <a:gd name="connsiteY1" fmla="*/ 1376362 h 2790825"/>
                  <a:gd name="connsiteX2" fmla="*/ 695325 w 1338263"/>
                  <a:gd name="connsiteY2" fmla="*/ 2790825 h 2790825"/>
                  <a:gd name="connsiteX3" fmla="*/ 0 w 1338263"/>
                  <a:gd name="connsiteY3" fmla="*/ 1414462 h 2790825"/>
                  <a:gd name="connsiteX4" fmla="*/ 366712 w 1338263"/>
                  <a:gd name="connsiteY4" fmla="*/ 614362 h 2790825"/>
                  <a:gd name="connsiteX5" fmla="*/ 219075 w 1338263"/>
                  <a:gd name="connsiteY5" fmla="*/ 342900 h 2790825"/>
                  <a:gd name="connsiteX6" fmla="*/ 638175 w 1338263"/>
                  <a:gd name="connsiteY6" fmla="*/ 0 h 2790825"/>
                  <a:gd name="connsiteX0" fmla="*/ 638175 w 1333501"/>
                  <a:gd name="connsiteY0" fmla="*/ 0 h 2790825"/>
                  <a:gd name="connsiteX1" fmla="*/ 1333501 w 1333501"/>
                  <a:gd name="connsiteY1" fmla="*/ 1373980 h 2790825"/>
                  <a:gd name="connsiteX2" fmla="*/ 695325 w 1333501"/>
                  <a:gd name="connsiteY2" fmla="*/ 2790825 h 2790825"/>
                  <a:gd name="connsiteX3" fmla="*/ 0 w 1333501"/>
                  <a:gd name="connsiteY3" fmla="*/ 1414462 h 2790825"/>
                  <a:gd name="connsiteX4" fmla="*/ 366712 w 1333501"/>
                  <a:gd name="connsiteY4" fmla="*/ 614362 h 2790825"/>
                  <a:gd name="connsiteX5" fmla="*/ 219075 w 1333501"/>
                  <a:gd name="connsiteY5" fmla="*/ 342900 h 2790825"/>
                  <a:gd name="connsiteX6" fmla="*/ 638175 w 1333501"/>
                  <a:gd name="connsiteY6" fmla="*/ 0 h 2790825"/>
                  <a:gd name="connsiteX0" fmla="*/ 528638 w 1223964"/>
                  <a:gd name="connsiteY0" fmla="*/ 0 h 2790825"/>
                  <a:gd name="connsiteX1" fmla="*/ 1223964 w 1223964"/>
                  <a:gd name="connsiteY1" fmla="*/ 1373980 h 2790825"/>
                  <a:gd name="connsiteX2" fmla="*/ 585788 w 1223964"/>
                  <a:gd name="connsiteY2" fmla="*/ 2790825 h 2790825"/>
                  <a:gd name="connsiteX3" fmla="*/ 0 w 1223964"/>
                  <a:gd name="connsiteY3" fmla="*/ 1433512 h 2790825"/>
                  <a:gd name="connsiteX4" fmla="*/ 257175 w 1223964"/>
                  <a:gd name="connsiteY4" fmla="*/ 614362 h 2790825"/>
                  <a:gd name="connsiteX5" fmla="*/ 109538 w 1223964"/>
                  <a:gd name="connsiteY5" fmla="*/ 342900 h 2790825"/>
                  <a:gd name="connsiteX6" fmla="*/ 528638 w 1223964"/>
                  <a:gd name="connsiteY6" fmla="*/ 0 h 2790825"/>
                  <a:gd name="connsiteX0" fmla="*/ 635794 w 1331120"/>
                  <a:gd name="connsiteY0" fmla="*/ 0 h 2790825"/>
                  <a:gd name="connsiteX1" fmla="*/ 1331120 w 1331120"/>
                  <a:gd name="connsiteY1" fmla="*/ 1373980 h 2790825"/>
                  <a:gd name="connsiteX2" fmla="*/ 692944 w 1331120"/>
                  <a:gd name="connsiteY2" fmla="*/ 2790825 h 2790825"/>
                  <a:gd name="connsiteX3" fmla="*/ 0 w 1331120"/>
                  <a:gd name="connsiteY3" fmla="*/ 1416843 h 2790825"/>
                  <a:gd name="connsiteX4" fmla="*/ 364331 w 1331120"/>
                  <a:gd name="connsiteY4" fmla="*/ 614362 h 2790825"/>
                  <a:gd name="connsiteX5" fmla="*/ 216694 w 1331120"/>
                  <a:gd name="connsiteY5" fmla="*/ 342900 h 2790825"/>
                  <a:gd name="connsiteX6" fmla="*/ 635794 w 1331120"/>
                  <a:gd name="connsiteY6" fmla="*/ 0 h 2790825"/>
                  <a:gd name="connsiteX0" fmla="*/ 635794 w 1331120"/>
                  <a:gd name="connsiteY0" fmla="*/ 0 h 2783681"/>
                  <a:gd name="connsiteX1" fmla="*/ 1331120 w 1331120"/>
                  <a:gd name="connsiteY1" fmla="*/ 1373980 h 2783681"/>
                  <a:gd name="connsiteX2" fmla="*/ 690563 w 1331120"/>
                  <a:gd name="connsiteY2" fmla="*/ 2783681 h 2783681"/>
                  <a:gd name="connsiteX3" fmla="*/ 0 w 1331120"/>
                  <a:gd name="connsiteY3" fmla="*/ 1416843 h 2783681"/>
                  <a:gd name="connsiteX4" fmla="*/ 364331 w 1331120"/>
                  <a:gd name="connsiteY4" fmla="*/ 614362 h 2783681"/>
                  <a:gd name="connsiteX5" fmla="*/ 216694 w 1331120"/>
                  <a:gd name="connsiteY5" fmla="*/ 342900 h 2783681"/>
                  <a:gd name="connsiteX6" fmla="*/ 635794 w 1331120"/>
                  <a:gd name="connsiteY6" fmla="*/ 0 h 2783681"/>
                  <a:gd name="connsiteX0" fmla="*/ 635794 w 1331120"/>
                  <a:gd name="connsiteY0" fmla="*/ 0 h 2778919"/>
                  <a:gd name="connsiteX1" fmla="*/ 1331120 w 1331120"/>
                  <a:gd name="connsiteY1" fmla="*/ 1373980 h 2778919"/>
                  <a:gd name="connsiteX2" fmla="*/ 690563 w 1331120"/>
                  <a:gd name="connsiteY2" fmla="*/ 2778919 h 2778919"/>
                  <a:gd name="connsiteX3" fmla="*/ 0 w 1331120"/>
                  <a:gd name="connsiteY3" fmla="*/ 1416843 h 2778919"/>
                  <a:gd name="connsiteX4" fmla="*/ 364331 w 1331120"/>
                  <a:gd name="connsiteY4" fmla="*/ 614362 h 2778919"/>
                  <a:gd name="connsiteX5" fmla="*/ 216694 w 1331120"/>
                  <a:gd name="connsiteY5" fmla="*/ 342900 h 2778919"/>
                  <a:gd name="connsiteX6" fmla="*/ 635794 w 1331120"/>
                  <a:gd name="connsiteY6" fmla="*/ 0 h 2778919"/>
                  <a:gd name="connsiteX0" fmla="*/ 635794 w 1331120"/>
                  <a:gd name="connsiteY0" fmla="*/ 0 h 2778919"/>
                  <a:gd name="connsiteX1" fmla="*/ 1331120 w 1331120"/>
                  <a:gd name="connsiteY1" fmla="*/ 1373980 h 2778919"/>
                  <a:gd name="connsiteX2" fmla="*/ 690563 w 1331120"/>
                  <a:gd name="connsiteY2" fmla="*/ 2778919 h 2778919"/>
                  <a:gd name="connsiteX3" fmla="*/ 0 w 1331120"/>
                  <a:gd name="connsiteY3" fmla="*/ 1416843 h 2778919"/>
                  <a:gd name="connsiteX4" fmla="*/ 364331 w 1331120"/>
                  <a:gd name="connsiteY4" fmla="*/ 614362 h 2778919"/>
                  <a:gd name="connsiteX5" fmla="*/ 223838 w 1331120"/>
                  <a:gd name="connsiteY5" fmla="*/ 340519 h 2778919"/>
                  <a:gd name="connsiteX6" fmla="*/ 635794 w 1331120"/>
                  <a:gd name="connsiteY6" fmla="*/ 0 h 27789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331120" h="2778919">
                    <a:moveTo>
                      <a:pt x="635794" y="0"/>
                    </a:moveTo>
                    <a:lnTo>
                      <a:pt x="1331120" y="1373980"/>
                    </a:lnTo>
                    <a:lnTo>
                      <a:pt x="690563" y="2778919"/>
                    </a:lnTo>
                    <a:lnTo>
                      <a:pt x="0" y="1416843"/>
                    </a:lnTo>
                    <a:lnTo>
                      <a:pt x="364331" y="614362"/>
                    </a:lnTo>
                    <a:lnTo>
                      <a:pt x="223838" y="340519"/>
                    </a:lnTo>
                    <a:lnTo>
                      <a:pt x="635794" y="0"/>
                    </a:lnTo>
                    <a:close/>
                  </a:path>
                </a:pathLst>
              </a:custGeom>
              <a:solidFill>
                <a:srgbClr val="CED5D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</p:grp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2FFE48D9-EFFB-4520-89C0-E705354A3E86}" type="datetime1">
              <a:rPr lang="en-US" smtClean="0"/>
              <a:t>6/6/2023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2E0187E7-E8C5-4699-87A2-4CEB944E182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0" name="Picture 3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858" y="4574236"/>
            <a:ext cx="1483562" cy="45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094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44"/>
          <p:cNvGrpSpPr/>
          <p:nvPr userDrawn="1"/>
        </p:nvGrpSpPr>
        <p:grpSpPr>
          <a:xfrm>
            <a:off x="0" y="-3907"/>
            <a:ext cx="9144172" cy="5149508"/>
            <a:chOff x="0" y="-5210"/>
            <a:chExt cx="12192229" cy="6866011"/>
          </a:xfrm>
          <a:solidFill>
            <a:schemeClr val="bg2"/>
          </a:solidFill>
        </p:grpSpPr>
        <p:sp>
          <p:nvSpPr>
            <p:cNvPr id="46" name="Rectangle 45"/>
            <p:cNvSpPr/>
            <p:nvPr/>
          </p:nvSpPr>
          <p:spPr>
            <a:xfrm>
              <a:off x="0" y="-5210"/>
              <a:ext cx="12191999" cy="6863210"/>
            </a:xfrm>
            <a:prstGeom prst="rect">
              <a:avLst/>
            </a:prstGeom>
            <a:solidFill>
              <a:srgbClr val="003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47" name="Rectangle 7"/>
            <p:cNvSpPr/>
            <p:nvPr/>
          </p:nvSpPr>
          <p:spPr>
            <a:xfrm>
              <a:off x="1638302" y="-476"/>
              <a:ext cx="7627142" cy="6861277"/>
            </a:xfrm>
            <a:custGeom>
              <a:avLst/>
              <a:gdLst>
                <a:gd name="connsiteX0" fmla="*/ 0 w 5334000"/>
                <a:gd name="connsiteY0" fmla="*/ 0 h 5136776"/>
                <a:gd name="connsiteX1" fmla="*/ 5334000 w 5334000"/>
                <a:gd name="connsiteY1" fmla="*/ 0 h 5136776"/>
                <a:gd name="connsiteX2" fmla="*/ 5334000 w 5334000"/>
                <a:gd name="connsiteY2" fmla="*/ 5136776 h 5136776"/>
                <a:gd name="connsiteX3" fmla="*/ 0 w 5334000"/>
                <a:gd name="connsiteY3" fmla="*/ 5136776 h 5136776"/>
                <a:gd name="connsiteX4" fmla="*/ 0 w 5334000"/>
                <a:gd name="connsiteY4" fmla="*/ 0 h 5136776"/>
                <a:gd name="connsiteX0" fmla="*/ 0 w 5494020"/>
                <a:gd name="connsiteY0" fmla="*/ 0 h 5136776"/>
                <a:gd name="connsiteX1" fmla="*/ 5494020 w 5494020"/>
                <a:gd name="connsiteY1" fmla="*/ 0 h 5136776"/>
                <a:gd name="connsiteX2" fmla="*/ 5494020 w 5494020"/>
                <a:gd name="connsiteY2" fmla="*/ 5136776 h 5136776"/>
                <a:gd name="connsiteX3" fmla="*/ 160020 w 5494020"/>
                <a:gd name="connsiteY3" fmla="*/ 5136776 h 5136776"/>
                <a:gd name="connsiteX4" fmla="*/ 0 w 5494020"/>
                <a:gd name="connsiteY4" fmla="*/ 0 h 5136776"/>
                <a:gd name="connsiteX0" fmla="*/ 0 w 5494020"/>
                <a:gd name="connsiteY0" fmla="*/ 7620 h 5144396"/>
                <a:gd name="connsiteX1" fmla="*/ 289560 w 5494020"/>
                <a:gd name="connsiteY1" fmla="*/ 0 h 5144396"/>
                <a:gd name="connsiteX2" fmla="*/ 5494020 w 5494020"/>
                <a:gd name="connsiteY2" fmla="*/ 5144396 h 5144396"/>
                <a:gd name="connsiteX3" fmla="*/ 160020 w 5494020"/>
                <a:gd name="connsiteY3" fmla="*/ 5144396 h 5144396"/>
                <a:gd name="connsiteX4" fmla="*/ 0 w 5494020"/>
                <a:gd name="connsiteY4" fmla="*/ 7620 h 5144396"/>
                <a:gd name="connsiteX0" fmla="*/ 0 w 5494020"/>
                <a:gd name="connsiteY0" fmla="*/ 0 h 5136776"/>
                <a:gd name="connsiteX1" fmla="*/ 294323 w 5494020"/>
                <a:gd name="connsiteY1" fmla="*/ 1905 h 5136776"/>
                <a:gd name="connsiteX2" fmla="*/ 5494020 w 5494020"/>
                <a:gd name="connsiteY2" fmla="*/ 5136776 h 5136776"/>
                <a:gd name="connsiteX3" fmla="*/ 160020 w 5494020"/>
                <a:gd name="connsiteY3" fmla="*/ 5136776 h 5136776"/>
                <a:gd name="connsiteX4" fmla="*/ 0 w 5494020"/>
                <a:gd name="connsiteY4" fmla="*/ 0 h 5136776"/>
                <a:gd name="connsiteX0" fmla="*/ 0 w 5494020"/>
                <a:gd name="connsiteY0" fmla="*/ 476 h 5137252"/>
                <a:gd name="connsiteX1" fmla="*/ 296704 w 5494020"/>
                <a:gd name="connsiteY1" fmla="*/ 0 h 5137252"/>
                <a:gd name="connsiteX2" fmla="*/ 5494020 w 5494020"/>
                <a:gd name="connsiteY2" fmla="*/ 5137252 h 5137252"/>
                <a:gd name="connsiteX3" fmla="*/ 160020 w 5494020"/>
                <a:gd name="connsiteY3" fmla="*/ 5137252 h 5137252"/>
                <a:gd name="connsiteX4" fmla="*/ 0 w 5494020"/>
                <a:gd name="connsiteY4" fmla="*/ 476 h 5137252"/>
                <a:gd name="connsiteX0" fmla="*/ 0 w 5494020"/>
                <a:gd name="connsiteY0" fmla="*/ 0 h 5136776"/>
                <a:gd name="connsiteX1" fmla="*/ 303847 w 5494020"/>
                <a:gd name="connsiteY1" fmla="*/ 1905 h 5136776"/>
                <a:gd name="connsiteX2" fmla="*/ 5494020 w 5494020"/>
                <a:gd name="connsiteY2" fmla="*/ 5136776 h 5136776"/>
                <a:gd name="connsiteX3" fmla="*/ 160020 w 5494020"/>
                <a:gd name="connsiteY3" fmla="*/ 5136776 h 5136776"/>
                <a:gd name="connsiteX4" fmla="*/ 0 w 5494020"/>
                <a:gd name="connsiteY4" fmla="*/ 0 h 5136776"/>
                <a:gd name="connsiteX0" fmla="*/ 0 w 5494020"/>
                <a:gd name="connsiteY0" fmla="*/ 476 h 5137252"/>
                <a:gd name="connsiteX1" fmla="*/ 301466 w 5494020"/>
                <a:gd name="connsiteY1" fmla="*/ 0 h 5137252"/>
                <a:gd name="connsiteX2" fmla="*/ 5494020 w 5494020"/>
                <a:gd name="connsiteY2" fmla="*/ 5137252 h 5137252"/>
                <a:gd name="connsiteX3" fmla="*/ 160020 w 5494020"/>
                <a:gd name="connsiteY3" fmla="*/ 5137252 h 5137252"/>
                <a:gd name="connsiteX4" fmla="*/ 0 w 5494020"/>
                <a:gd name="connsiteY4" fmla="*/ 476 h 5137252"/>
                <a:gd name="connsiteX0" fmla="*/ 0 w 5494020"/>
                <a:gd name="connsiteY0" fmla="*/ 476 h 5137252"/>
                <a:gd name="connsiteX1" fmla="*/ 301466 w 5494020"/>
                <a:gd name="connsiteY1" fmla="*/ 0 h 5137252"/>
                <a:gd name="connsiteX2" fmla="*/ 5494020 w 5494020"/>
                <a:gd name="connsiteY2" fmla="*/ 5137252 h 5137252"/>
                <a:gd name="connsiteX3" fmla="*/ 160020 w 5494020"/>
                <a:gd name="connsiteY3" fmla="*/ 5137252 h 5137252"/>
                <a:gd name="connsiteX4" fmla="*/ 0 w 5494020"/>
                <a:gd name="connsiteY4" fmla="*/ 476 h 5137252"/>
                <a:gd name="connsiteX0" fmla="*/ 0 w 5496401"/>
                <a:gd name="connsiteY0" fmla="*/ 0 h 5139157"/>
                <a:gd name="connsiteX1" fmla="*/ 303847 w 5496401"/>
                <a:gd name="connsiteY1" fmla="*/ 1905 h 5139157"/>
                <a:gd name="connsiteX2" fmla="*/ 5496401 w 5496401"/>
                <a:gd name="connsiteY2" fmla="*/ 5139157 h 5139157"/>
                <a:gd name="connsiteX3" fmla="*/ 162401 w 5496401"/>
                <a:gd name="connsiteY3" fmla="*/ 5139157 h 5139157"/>
                <a:gd name="connsiteX4" fmla="*/ 0 w 5496401"/>
                <a:gd name="connsiteY4" fmla="*/ 0 h 5139157"/>
                <a:gd name="connsiteX0" fmla="*/ 0 w 5496401"/>
                <a:gd name="connsiteY0" fmla="*/ 476 h 5137252"/>
                <a:gd name="connsiteX1" fmla="*/ 303847 w 5496401"/>
                <a:gd name="connsiteY1" fmla="*/ 0 h 5137252"/>
                <a:gd name="connsiteX2" fmla="*/ 5496401 w 5496401"/>
                <a:gd name="connsiteY2" fmla="*/ 5137252 h 5137252"/>
                <a:gd name="connsiteX3" fmla="*/ 162401 w 5496401"/>
                <a:gd name="connsiteY3" fmla="*/ 5137252 h 5137252"/>
                <a:gd name="connsiteX4" fmla="*/ 0 w 5496401"/>
                <a:gd name="connsiteY4" fmla="*/ 476 h 5137252"/>
                <a:gd name="connsiteX0" fmla="*/ 0 w 5496401"/>
                <a:gd name="connsiteY0" fmla="*/ 476 h 5137252"/>
                <a:gd name="connsiteX1" fmla="*/ 303847 w 5496401"/>
                <a:gd name="connsiteY1" fmla="*/ 0 h 5137252"/>
                <a:gd name="connsiteX2" fmla="*/ 5496401 w 5496401"/>
                <a:gd name="connsiteY2" fmla="*/ 5137252 h 5137252"/>
                <a:gd name="connsiteX3" fmla="*/ 162401 w 5496401"/>
                <a:gd name="connsiteY3" fmla="*/ 5137252 h 5137252"/>
                <a:gd name="connsiteX4" fmla="*/ 0 w 5496401"/>
                <a:gd name="connsiteY4" fmla="*/ 476 h 5137252"/>
                <a:gd name="connsiteX0" fmla="*/ 385285 w 5881686"/>
                <a:gd name="connsiteY0" fmla="*/ 476 h 5137252"/>
                <a:gd name="connsiteX1" fmla="*/ 689132 w 5881686"/>
                <a:gd name="connsiteY1" fmla="*/ 0 h 5137252"/>
                <a:gd name="connsiteX2" fmla="*/ 5881686 w 5881686"/>
                <a:gd name="connsiteY2" fmla="*/ 5137252 h 5137252"/>
                <a:gd name="connsiteX3" fmla="*/ 547686 w 5881686"/>
                <a:gd name="connsiteY3" fmla="*/ 5137252 h 5137252"/>
                <a:gd name="connsiteX4" fmla="*/ 0 w 5881686"/>
                <a:gd name="connsiteY4" fmla="*/ 3577114 h 5137252"/>
                <a:gd name="connsiteX5" fmla="*/ 385285 w 5881686"/>
                <a:gd name="connsiteY5" fmla="*/ 476 h 5137252"/>
                <a:gd name="connsiteX0" fmla="*/ 385285 w 5881686"/>
                <a:gd name="connsiteY0" fmla="*/ 476 h 5137252"/>
                <a:gd name="connsiteX1" fmla="*/ 689132 w 5881686"/>
                <a:gd name="connsiteY1" fmla="*/ 0 h 5137252"/>
                <a:gd name="connsiteX2" fmla="*/ 5881686 w 5881686"/>
                <a:gd name="connsiteY2" fmla="*/ 5137252 h 5137252"/>
                <a:gd name="connsiteX3" fmla="*/ 547686 w 5881686"/>
                <a:gd name="connsiteY3" fmla="*/ 5137252 h 5137252"/>
                <a:gd name="connsiteX4" fmla="*/ 0 w 5881686"/>
                <a:gd name="connsiteY4" fmla="*/ 3577114 h 5137252"/>
                <a:gd name="connsiteX5" fmla="*/ 385285 w 5881686"/>
                <a:gd name="connsiteY5" fmla="*/ 476 h 5137252"/>
                <a:gd name="connsiteX0" fmla="*/ 385285 w 5888830"/>
                <a:gd name="connsiteY0" fmla="*/ 476 h 5137252"/>
                <a:gd name="connsiteX1" fmla="*/ 689132 w 5888830"/>
                <a:gd name="connsiteY1" fmla="*/ 0 h 5137252"/>
                <a:gd name="connsiteX2" fmla="*/ 5888830 w 5888830"/>
                <a:gd name="connsiteY2" fmla="*/ 5137252 h 5137252"/>
                <a:gd name="connsiteX3" fmla="*/ 547686 w 5888830"/>
                <a:gd name="connsiteY3" fmla="*/ 5137252 h 5137252"/>
                <a:gd name="connsiteX4" fmla="*/ 0 w 5888830"/>
                <a:gd name="connsiteY4" fmla="*/ 3577114 h 5137252"/>
                <a:gd name="connsiteX5" fmla="*/ 385285 w 5888830"/>
                <a:gd name="connsiteY5" fmla="*/ 476 h 5137252"/>
                <a:gd name="connsiteX0" fmla="*/ 390047 w 5893592"/>
                <a:gd name="connsiteY0" fmla="*/ 476 h 5137252"/>
                <a:gd name="connsiteX1" fmla="*/ 693894 w 5893592"/>
                <a:gd name="connsiteY1" fmla="*/ 0 h 5137252"/>
                <a:gd name="connsiteX2" fmla="*/ 5893592 w 5893592"/>
                <a:gd name="connsiteY2" fmla="*/ 5137252 h 5137252"/>
                <a:gd name="connsiteX3" fmla="*/ 552448 w 5893592"/>
                <a:gd name="connsiteY3" fmla="*/ 5137252 h 5137252"/>
                <a:gd name="connsiteX4" fmla="*/ 0 w 5893592"/>
                <a:gd name="connsiteY4" fmla="*/ 3581877 h 5137252"/>
                <a:gd name="connsiteX5" fmla="*/ 390047 w 5893592"/>
                <a:gd name="connsiteY5" fmla="*/ 476 h 5137252"/>
                <a:gd name="connsiteX0" fmla="*/ 390047 w 7617617"/>
                <a:gd name="connsiteY0" fmla="*/ 476 h 6851752"/>
                <a:gd name="connsiteX1" fmla="*/ 693894 w 7617617"/>
                <a:gd name="connsiteY1" fmla="*/ 0 h 6851752"/>
                <a:gd name="connsiteX2" fmla="*/ 7617617 w 7617617"/>
                <a:gd name="connsiteY2" fmla="*/ 6851752 h 6851752"/>
                <a:gd name="connsiteX3" fmla="*/ 552448 w 7617617"/>
                <a:gd name="connsiteY3" fmla="*/ 5137252 h 6851752"/>
                <a:gd name="connsiteX4" fmla="*/ 0 w 7617617"/>
                <a:gd name="connsiteY4" fmla="*/ 3581877 h 6851752"/>
                <a:gd name="connsiteX5" fmla="*/ 390047 w 7617617"/>
                <a:gd name="connsiteY5" fmla="*/ 476 h 6851752"/>
                <a:gd name="connsiteX0" fmla="*/ 390047 w 7617617"/>
                <a:gd name="connsiteY0" fmla="*/ 476 h 6861277"/>
                <a:gd name="connsiteX1" fmla="*/ 693894 w 7617617"/>
                <a:gd name="connsiteY1" fmla="*/ 0 h 6861277"/>
                <a:gd name="connsiteX2" fmla="*/ 7617617 w 7617617"/>
                <a:gd name="connsiteY2" fmla="*/ 6851752 h 6861277"/>
                <a:gd name="connsiteX3" fmla="*/ 1162048 w 7617617"/>
                <a:gd name="connsiteY3" fmla="*/ 6861277 h 6861277"/>
                <a:gd name="connsiteX4" fmla="*/ 0 w 7617617"/>
                <a:gd name="connsiteY4" fmla="*/ 3581877 h 6861277"/>
                <a:gd name="connsiteX5" fmla="*/ 390047 w 7617617"/>
                <a:gd name="connsiteY5" fmla="*/ 476 h 6861277"/>
                <a:gd name="connsiteX0" fmla="*/ 390047 w 7627142"/>
                <a:gd name="connsiteY0" fmla="*/ 476 h 6861277"/>
                <a:gd name="connsiteX1" fmla="*/ 693894 w 7627142"/>
                <a:gd name="connsiteY1" fmla="*/ 0 h 6861277"/>
                <a:gd name="connsiteX2" fmla="*/ 7627142 w 7627142"/>
                <a:gd name="connsiteY2" fmla="*/ 6861277 h 6861277"/>
                <a:gd name="connsiteX3" fmla="*/ 1162048 w 7627142"/>
                <a:gd name="connsiteY3" fmla="*/ 6861277 h 6861277"/>
                <a:gd name="connsiteX4" fmla="*/ 0 w 7627142"/>
                <a:gd name="connsiteY4" fmla="*/ 3581877 h 6861277"/>
                <a:gd name="connsiteX5" fmla="*/ 390047 w 7627142"/>
                <a:gd name="connsiteY5" fmla="*/ 476 h 6861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627142" h="6861277">
                  <a:moveTo>
                    <a:pt x="390047" y="476"/>
                  </a:moveTo>
                  <a:lnTo>
                    <a:pt x="693894" y="0"/>
                  </a:lnTo>
                  <a:lnTo>
                    <a:pt x="7627142" y="6861277"/>
                  </a:lnTo>
                  <a:lnTo>
                    <a:pt x="1162048" y="6861277"/>
                  </a:lnTo>
                  <a:lnTo>
                    <a:pt x="0" y="3581877"/>
                  </a:lnTo>
                  <a:lnTo>
                    <a:pt x="390047" y="476"/>
                  </a:lnTo>
                  <a:close/>
                </a:path>
              </a:pathLst>
            </a:custGeom>
            <a:solidFill>
              <a:srgbClr val="003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48" name="Rectangle 3"/>
            <p:cNvSpPr/>
            <p:nvPr/>
          </p:nvSpPr>
          <p:spPr>
            <a:xfrm>
              <a:off x="8016874" y="0"/>
              <a:ext cx="4175125" cy="1441450"/>
            </a:xfrm>
            <a:custGeom>
              <a:avLst/>
              <a:gdLst>
                <a:gd name="connsiteX0" fmla="*/ 0 w 4175125"/>
                <a:gd name="connsiteY0" fmla="*/ 0 h 1441450"/>
                <a:gd name="connsiteX1" fmla="*/ 4175125 w 4175125"/>
                <a:gd name="connsiteY1" fmla="*/ 0 h 1441450"/>
                <a:gd name="connsiteX2" fmla="*/ 4175125 w 4175125"/>
                <a:gd name="connsiteY2" fmla="*/ 1441450 h 1441450"/>
                <a:gd name="connsiteX3" fmla="*/ 0 w 4175125"/>
                <a:gd name="connsiteY3" fmla="*/ 1441450 h 1441450"/>
                <a:gd name="connsiteX4" fmla="*/ 0 w 4175125"/>
                <a:gd name="connsiteY4" fmla="*/ 0 h 1441450"/>
                <a:gd name="connsiteX0" fmla="*/ 0 w 4175125"/>
                <a:gd name="connsiteY0" fmla="*/ 0 h 1441450"/>
                <a:gd name="connsiteX1" fmla="*/ 4175125 w 4175125"/>
                <a:gd name="connsiteY1" fmla="*/ 0 h 1441450"/>
                <a:gd name="connsiteX2" fmla="*/ 4175125 w 4175125"/>
                <a:gd name="connsiteY2" fmla="*/ 1441450 h 1441450"/>
                <a:gd name="connsiteX3" fmla="*/ 0 w 4175125"/>
                <a:gd name="connsiteY3" fmla="*/ 0 h 144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75125" h="1441450">
                  <a:moveTo>
                    <a:pt x="0" y="0"/>
                  </a:moveTo>
                  <a:lnTo>
                    <a:pt x="4175125" y="0"/>
                  </a:lnTo>
                  <a:lnTo>
                    <a:pt x="4175125" y="14414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49" name="Rectangle 4"/>
            <p:cNvSpPr/>
            <p:nvPr/>
          </p:nvSpPr>
          <p:spPr>
            <a:xfrm>
              <a:off x="7705725" y="1"/>
              <a:ext cx="4486504" cy="4055270"/>
            </a:xfrm>
            <a:custGeom>
              <a:avLst/>
              <a:gdLst>
                <a:gd name="connsiteX0" fmla="*/ 0 w 4486274"/>
                <a:gd name="connsiteY0" fmla="*/ 0 h 3443289"/>
                <a:gd name="connsiteX1" fmla="*/ 4486274 w 4486274"/>
                <a:gd name="connsiteY1" fmla="*/ 0 h 3443289"/>
                <a:gd name="connsiteX2" fmla="*/ 4486274 w 4486274"/>
                <a:gd name="connsiteY2" fmla="*/ 3443289 h 3443289"/>
                <a:gd name="connsiteX3" fmla="*/ 0 w 4486274"/>
                <a:gd name="connsiteY3" fmla="*/ 3443289 h 3443289"/>
                <a:gd name="connsiteX4" fmla="*/ 0 w 4486274"/>
                <a:gd name="connsiteY4" fmla="*/ 0 h 3443289"/>
                <a:gd name="connsiteX0" fmla="*/ 0 w 4486274"/>
                <a:gd name="connsiteY0" fmla="*/ 0 h 4043366"/>
                <a:gd name="connsiteX1" fmla="*/ 4486274 w 4486274"/>
                <a:gd name="connsiteY1" fmla="*/ 0 h 4043366"/>
                <a:gd name="connsiteX2" fmla="*/ 4486274 w 4486274"/>
                <a:gd name="connsiteY2" fmla="*/ 3443289 h 4043366"/>
                <a:gd name="connsiteX3" fmla="*/ 4086225 w 4486274"/>
                <a:gd name="connsiteY3" fmla="*/ 4043363 h 4043366"/>
                <a:gd name="connsiteX4" fmla="*/ 0 w 4486274"/>
                <a:gd name="connsiteY4" fmla="*/ 3443289 h 4043366"/>
                <a:gd name="connsiteX5" fmla="*/ 0 w 4486274"/>
                <a:gd name="connsiteY5" fmla="*/ 0 h 4043366"/>
                <a:gd name="connsiteX0" fmla="*/ 0 w 4486274"/>
                <a:gd name="connsiteY0" fmla="*/ 0 h 4043366"/>
                <a:gd name="connsiteX1" fmla="*/ 4486274 w 4486274"/>
                <a:gd name="connsiteY1" fmla="*/ 0 h 4043366"/>
                <a:gd name="connsiteX2" fmla="*/ 4486274 w 4486274"/>
                <a:gd name="connsiteY2" fmla="*/ 3443289 h 4043366"/>
                <a:gd name="connsiteX3" fmla="*/ 4086225 w 4486274"/>
                <a:gd name="connsiteY3" fmla="*/ 4043363 h 4043366"/>
                <a:gd name="connsiteX4" fmla="*/ 0 w 4486274"/>
                <a:gd name="connsiteY4" fmla="*/ 0 h 4043366"/>
                <a:gd name="connsiteX0" fmla="*/ 0 w 4486274"/>
                <a:gd name="connsiteY0" fmla="*/ 0 h 4043363"/>
                <a:gd name="connsiteX1" fmla="*/ 4486274 w 4486274"/>
                <a:gd name="connsiteY1" fmla="*/ 0 h 4043363"/>
                <a:gd name="connsiteX2" fmla="*/ 4486274 w 4486274"/>
                <a:gd name="connsiteY2" fmla="*/ 3443289 h 4043363"/>
                <a:gd name="connsiteX3" fmla="*/ 4086225 w 4486274"/>
                <a:gd name="connsiteY3" fmla="*/ 4043363 h 4043363"/>
                <a:gd name="connsiteX4" fmla="*/ 0 w 4486274"/>
                <a:gd name="connsiteY4" fmla="*/ 0 h 4043363"/>
                <a:gd name="connsiteX0" fmla="*/ 0 w 4486274"/>
                <a:gd name="connsiteY0" fmla="*/ 0 h 4055270"/>
                <a:gd name="connsiteX1" fmla="*/ 4486274 w 4486274"/>
                <a:gd name="connsiteY1" fmla="*/ 0 h 4055270"/>
                <a:gd name="connsiteX2" fmla="*/ 4486274 w 4486274"/>
                <a:gd name="connsiteY2" fmla="*/ 3443289 h 4055270"/>
                <a:gd name="connsiteX3" fmla="*/ 4090987 w 4486274"/>
                <a:gd name="connsiteY3" fmla="*/ 4055270 h 4055270"/>
                <a:gd name="connsiteX4" fmla="*/ 0 w 4486274"/>
                <a:gd name="connsiteY4" fmla="*/ 0 h 4055270"/>
                <a:gd name="connsiteX0" fmla="*/ 0 w 4486274"/>
                <a:gd name="connsiteY0" fmla="*/ 0 h 4050507"/>
                <a:gd name="connsiteX1" fmla="*/ 4486274 w 4486274"/>
                <a:gd name="connsiteY1" fmla="*/ 0 h 4050507"/>
                <a:gd name="connsiteX2" fmla="*/ 4486274 w 4486274"/>
                <a:gd name="connsiteY2" fmla="*/ 3443289 h 4050507"/>
                <a:gd name="connsiteX3" fmla="*/ 4088606 w 4486274"/>
                <a:gd name="connsiteY3" fmla="*/ 4050507 h 4050507"/>
                <a:gd name="connsiteX4" fmla="*/ 0 w 4486274"/>
                <a:gd name="connsiteY4" fmla="*/ 0 h 4050507"/>
                <a:gd name="connsiteX0" fmla="*/ 0 w 4486274"/>
                <a:gd name="connsiteY0" fmla="*/ 0 h 4050507"/>
                <a:gd name="connsiteX1" fmla="*/ 314325 w 4486274"/>
                <a:gd name="connsiteY1" fmla="*/ 0 h 4050507"/>
                <a:gd name="connsiteX2" fmla="*/ 4486274 w 4486274"/>
                <a:gd name="connsiteY2" fmla="*/ 0 h 4050507"/>
                <a:gd name="connsiteX3" fmla="*/ 4486274 w 4486274"/>
                <a:gd name="connsiteY3" fmla="*/ 3443289 h 4050507"/>
                <a:gd name="connsiteX4" fmla="*/ 4088606 w 4486274"/>
                <a:gd name="connsiteY4" fmla="*/ 4050507 h 4050507"/>
                <a:gd name="connsiteX5" fmla="*/ 0 w 4486274"/>
                <a:gd name="connsiteY5" fmla="*/ 0 h 4050507"/>
                <a:gd name="connsiteX0" fmla="*/ 0 w 4486274"/>
                <a:gd name="connsiteY0" fmla="*/ 0 h 4050507"/>
                <a:gd name="connsiteX1" fmla="*/ 314325 w 4486274"/>
                <a:gd name="connsiteY1" fmla="*/ 0 h 4050507"/>
                <a:gd name="connsiteX2" fmla="*/ 4486274 w 4486274"/>
                <a:gd name="connsiteY2" fmla="*/ 0 h 4050507"/>
                <a:gd name="connsiteX3" fmla="*/ 4483894 w 4486274"/>
                <a:gd name="connsiteY3" fmla="*/ 1438275 h 4050507"/>
                <a:gd name="connsiteX4" fmla="*/ 4486274 w 4486274"/>
                <a:gd name="connsiteY4" fmla="*/ 3443289 h 4050507"/>
                <a:gd name="connsiteX5" fmla="*/ 4088606 w 4486274"/>
                <a:gd name="connsiteY5" fmla="*/ 4050507 h 4050507"/>
                <a:gd name="connsiteX6" fmla="*/ 0 w 4486274"/>
                <a:gd name="connsiteY6" fmla="*/ 0 h 4050507"/>
                <a:gd name="connsiteX0" fmla="*/ 0 w 4486274"/>
                <a:gd name="connsiteY0" fmla="*/ 0 h 4050507"/>
                <a:gd name="connsiteX1" fmla="*/ 314325 w 4486274"/>
                <a:gd name="connsiteY1" fmla="*/ 0 h 4050507"/>
                <a:gd name="connsiteX2" fmla="*/ 4483894 w 4486274"/>
                <a:gd name="connsiteY2" fmla="*/ 1438275 h 4050507"/>
                <a:gd name="connsiteX3" fmla="*/ 4486274 w 4486274"/>
                <a:gd name="connsiteY3" fmla="*/ 3443289 h 4050507"/>
                <a:gd name="connsiteX4" fmla="*/ 4088606 w 4486274"/>
                <a:gd name="connsiteY4" fmla="*/ 4050507 h 4050507"/>
                <a:gd name="connsiteX5" fmla="*/ 0 w 4486274"/>
                <a:gd name="connsiteY5" fmla="*/ 0 h 4050507"/>
                <a:gd name="connsiteX0" fmla="*/ 0 w 4486274"/>
                <a:gd name="connsiteY0" fmla="*/ 0 h 4055270"/>
                <a:gd name="connsiteX1" fmla="*/ 314325 w 4486274"/>
                <a:gd name="connsiteY1" fmla="*/ 0 h 4055270"/>
                <a:gd name="connsiteX2" fmla="*/ 4483894 w 4486274"/>
                <a:gd name="connsiteY2" fmla="*/ 1438275 h 4055270"/>
                <a:gd name="connsiteX3" fmla="*/ 4486274 w 4486274"/>
                <a:gd name="connsiteY3" fmla="*/ 3443289 h 4055270"/>
                <a:gd name="connsiteX4" fmla="*/ 4095750 w 4486274"/>
                <a:gd name="connsiteY4" fmla="*/ 4055270 h 4055270"/>
                <a:gd name="connsiteX5" fmla="*/ 0 w 4486274"/>
                <a:gd name="connsiteY5" fmla="*/ 0 h 4055270"/>
                <a:gd name="connsiteX0" fmla="*/ 0 w 4486274"/>
                <a:gd name="connsiteY0" fmla="*/ 0 h 4055270"/>
                <a:gd name="connsiteX1" fmla="*/ 314325 w 4486274"/>
                <a:gd name="connsiteY1" fmla="*/ 0 h 4055270"/>
                <a:gd name="connsiteX2" fmla="*/ 4483894 w 4486274"/>
                <a:gd name="connsiteY2" fmla="*/ 1438275 h 4055270"/>
                <a:gd name="connsiteX3" fmla="*/ 4486274 w 4486274"/>
                <a:gd name="connsiteY3" fmla="*/ 3443289 h 4055270"/>
                <a:gd name="connsiteX4" fmla="*/ 4098131 w 4486274"/>
                <a:gd name="connsiteY4" fmla="*/ 4055270 h 4055270"/>
                <a:gd name="connsiteX5" fmla="*/ 0 w 4486274"/>
                <a:gd name="connsiteY5" fmla="*/ 0 h 4055270"/>
                <a:gd name="connsiteX0" fmla="*/ 0 w 4486504"/>
                <a:gd name="connsiteY0" fmla="*/ 0 h 4055270"/>
                <a:gd name="connsiteX1" fmla="*/ 314325 w 4486504"/>
                <a:gd name="connsiteY1" fmla="*/ 0 h 4055270"/>
                <a:gd name="connsiteX2" fmla="*/ 4486276 w 4486504"/>
                <a:gd name="connsiteY2" fmla="*/ 1440656 h 4055270"/>
                <a:gd name="connsiteX3" fmla="*/ 4486274 w 4486504"/>
                <a:gd name="connsiteY3" fmla="*/ 3443289 h 4055270"/>
                <a:gd name="connsiteX4" fmla="*/ 4098131 w 4486504"/>
                <a:gd name="connsiteY4" fmla="*/ 4055270 h 4055270"/>
                <a:gd name="connsiteX5" fmla="*/ 0 w 4486504"/>
                <a:gd name="connsiteY5" fmla="*/ 0 h 4055270"/>
                <a:gd name="connsiteX0" fmla="*/ 0 w 4486504"/>
                <a:gd name="connsiteY0" fmla="*/ 0 h 4055270"/>
                <a:gd name="connsiteX1" fmla="*/ 314325 w 4486504"/>
                <a:gd name="connsiteY1" fmla="*/ 0 h 4055270"/>
                <a:gd name="connsiteX2" fmla="*/ 4486276 w 4486504"/>
                <a:gd name="connsiteY2" fmla="*/ 1438275 h 4055270"/>
                <a:gd name="connsiteX3" fmla="*/ 4486274 w 4486504"/>
                <a:gd name="connsiteY3" fmla="*/ 3443289 h 4055270"/>
                <a:gd name="connsiteX4" fmla="*/ 4098131 w 4486504"/>
                <a:gd name="connsiteY4" fmla="*/ 4055270 h 4055270"/>
                <a:gd name="connsiteX5" fmla="*/ 0 w 4486504"/>
                <a:gd name="connsiteY5" fmla="*/ 0 h 4055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86504" h="4055270">
                  <a:moveTo>
                    <a:pt x="0" y="0"/>
                  </a:moveTo>
                  <a:lnTo>
                    <a:pt x="314325" y="0"/>
                  </a:lnTo>
                  <a:lnTo>
                    <a:pt x="4486276" y="1438275"/>
                  </a:lnTo>
                  <a:cubicBezTo>
                    <a:pt x="4487069" y="2106613"/>
                    <a:pt x="4485481" y="2774951"/>
                    <a:pt x="4486274" y="3443289"/>
                  </a:cubicBezTo>
                  <a:lnTo>
                    <a:pt x="4098131" y="40552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50" name="Rectangle 5"/>
            <p:cNvSpPr/>
            <p:nvPr/>
          </p:nvSpPr>
          <p:spPr>
            <a:xfrm>
              <a:off x="11799092" y="3440907"/>
              <a:ext cx="392907" cy="614363"/>
            </a:xfrm>
            <a:custGeom>
              <a:avLst/>
              <a:gdLst>
                <a:gd name="connsiteX0" fmla="*/ 0 w 392906"/>
                <a:gd name="connsiteY0" fmla="*/ 0 h 566737"/>
                <a:gd name="connsiteX1" fmla="*/ 392906 w 392906"/>
                <a:gd name="connsiteY1" fmla="*/ 0 h 566737"/>
                <a:gd name="connsiteX2" fmla="*/ 392906 w 392906"/>
                <a:gd name="connsiteY2" fmla="*/ 566737 h 566737"/>
                <a:gd name="connsiteX3" fmla="*/ 0 w 392906"/>
                <a:gd name="connsiteY3" fmla="*/ 566737 h 566737"/>
                <a:gd name="connsiteX4" fmla="*/ 0 w 392906"/>
                <a:gd name="connsiteY4" fmla="*/ 0 h 566737"/>
                <a:gd name="connsiteX0" fmla="*/ 0 w 392906"/>
                <a:gd name="connsiteY0" fmla="*/ 0 h 611980"/>
                <a:gd name="connsiteX1" fmla="*/ 392906 w 392906"/>
                <a:gd name="connsiteY1" fmla="*/ 0 h 611980"/>
                <a:gd name="connsiteX2" fmla="*/ 392906 w 392906"/>
                <a:gd name="connsiteY2" fmla="*/ 566737 h 611980"/>
                <a:gd name="connsiteX3" fmla="*/ 4762 w 392906"/>
                <a:gd name="connsiteY3" fmla="*/ 611980 h 611980"/>
                <a:gd name="connsiteX4" fmla="*/ 0 w 392906"/>
                <a:gd name="connsiteY4" fmla="*/ 0 h 611980"/>
                <a:gd name="connsiteX0" fmla="*/ 0 w 388144"/>
                <a:gd name="connsiteY0" fmla="*/ 611980 h 611980"/>
                <a:gd name="connsiteX1" fmla="*/ 388144 w 388144"/>
                <a:gd name="connsiteY1" fmla="*/ 0 h 611980"/>
                <a:gd name="connsiteX2" fmla="*/ 388144 w 388144"/>
                <a:gd name="connsiteY2" fmla="*/ 566737 h 611980"/>
                <a:gd name="connsiteX3" fmla="*/ 0 w 388144"/>
                <a:gd name="connsiteY3" fmla="*/ 611980 h 611980"/>
                <a:gd name="connsiteX0" fmla="*/ 0 w 388144"/>
                <a:gd name="connsiteY0" fmla="*/ 611980 h 611980"/>
                <a:gd name="connsiteX1" fmla="*/ 388144 w 388144"/>
                <a:gd name="connsiteY1" fmla="*/ 0 h 611980"/>
                <a:gd name="connsiteX2" fmla="*/ 388144 w 388144"/>
                <a:gd name="connsiteY2" fmla="*/ 566737 h 611980"/>
                <a:gd name="connsiteX3" fmla="*/ 0 w 388144"/>
                <a:gd name="connsiteY3" fmla="*/ 611980 h 611980"/>
                <a:gd name="connsiteX0" fmla="*/ 0 w 392907"/>
                <a:gd name="connsiteY0" fmla="*/ 611980 h 611980"/>
                <a:gd name="connsiteX1" fmla="*/ 392907 w 392907"/>
                <a:gd name="connsiteY1" fmla="*/ 0 h 611980"/>
                <a:gd name="connsiteX2" fmla="*/ 392907 w 392907"/>
                <a:gd name="connsiteY2" fmla="*/ 566737 h 611980"/>
                <a:gd name="connsiteX3" fmla="*/ 0 w 392907"/>
                <a:gd name="connsiteY3" fmla="*/ 611980 h 611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2907" h="611980">
                  <a:moveTo>
                    <a:pt x="0" y="611980"/>
                  </a:moveTo>
                  <a:lnTo>
                    <a:pt x="392907" y="0"/>
                  </a:lnTo>
                  <a:lnTo>
                    <a:pt x="392907" y="566737"/>
                  </a:lnTo>
                  <a:lnTo>
                    <a:pt x="0" y="611980"/>
                  </a:lnTo>
                  <a:close/>
                </a:path>
              </a:pathLst>
            </a:cu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51" name="Rectangle 6"/>
            <p:cNvSpPr/>
            <p:nvPr/>
          </p:nvSpPr>
          <p:spPr>
            <a:xfrm>
              <a:off x="2328864" y="1"/>
              <a:ext cx="9863144" cy="6858000"/>
            </a:xfrm>
            <a:custGeom>
              <a:avLst/>
              <a:gdLst>
                <a:gd name="connsiteX0" fmla="*/ 0 w 9882909"/>
                <a:gd name="connsiteY0" fmla="*/ 0 h 5136776"/>
                <a:gd name="connsiteX1" fmla="*/ 9882909 w 9882909"/>
                <a:gd name="connsiteY1" fmla="*/ 0 h 5136776"/>
                <a:gd name="connsiteX2" fmla="*/ 9882909 w 9882909"/>
                <a:gd name="connsiteY2" fmla="*/ 5136776 h 5136776"/>
                <a:gd name="connsiteX3" fmla="*/ 0 w 9882909"/>
                <a:gd name="connsiteY3" fmla="*/ 5136776 h 5136776"/>
                <a:gd name="connsiteX4" fmla="*/ 0 w 9882909"/>
                <a:gd name="connsiteY4" fmla="*/ 0 h 5136776"/>
                <a:gd name="connsiteX0" fmla="*/ 0 w 9882909"/>
                <a:gd name="connsiteY0" fmla="*/ 0 h 5136776"/>
                <a:gd name="connsiteX1" fmla="*/ 9882909 w 9882909"/>
                <a:gd name="connsiteY1" fmla="*/ 0 h 5136776"/>
                <a:gd name="connsiteX2" fmla="*/ 9882909 w 9882909"/>
                <a:gd name="connsiteY2" fmla="*/ 5136776 h 5136776"/>
                <a:gd name="connsiteX3" fmla="*/ 5215659 w 9882909"/>
                <a:gd name="connsiteY3" fmla="*/ 5136356 h 5136776"/>
                <a:gd name="connsiteX4" fmla="*/ 0 w 9882909"/>
                <a:gd name="connsiteY4" fmla="*/ 5136776 h 5136776"/>
                <a:gd name="connsiteX5" fmla="*/ 0 w 9882909"/>
                <a:gd name="connsiteY5" fmla="*/ 0 h 5136776"/>
                <a:gd name="connsiteX0" fmla="*/ 0 w 9882909"/>
                <a:gd name="connsiteY0" fmla="*/ 0 h 5136776"/>
                <a:gd name="connsiteX1" fmla="*/ 9882909 w 9882909"/>
                <a:gd name="connsiteY1" fmla="*/ 0 h 5136776"/>
                <a:gd name="connsiteX2" fmla="*/ 9882909 w 9882909"/>
                <a:gd name="connsiteY2" fmla="*/ 5136776 h 5136776"/>
                <a:gd name="connsiteX3" fmla="*/ 5215659 w 9882909"/>
                <a:gd name="connsiteY3" fmla="*/ 5136356 h 5136776"/>
                <a:gd name="connsiteX4" fmla="*/ 0 w 9882909"/>
                <a:gd name="connsiteY4" fmla="*/ 0 h 5136776"/>
                <a:gd name="connsiteX0" fmla="*/ 0 w 9882909"/>
                <a:gd name="connsiteY0" fmla="*/ 0 h 5136776"/>
                <a:gd name="connsiteX1" fmla="*/ 5401397 w 9882909"/>
                <a:gd name="connsiteY1" fmla="*/ 0 h 5136776"/>
                <a:gd name="connsiteX2" fmla="*/ 9882909 w 9882909"/>
                <a:gd name="connsiteY2" fmla="*/ 0 h 5136776"/>
                <a:gd name="connsiteX3" fmla="*/ 9882909 w 9882909"/>
                <a:gd name="connsiteY3" fmla="*/ 5136776 h 5136776"/>
                <a:gd name="connsiteX4" fmla="*/ 5215659 w 9882909"/>
                <a:gd name="connsiteY4" fmla="*/ 5136356 h 5136776"/>
                <a:gd name="connsiteX5" fmla="*/ 0 w 9882909"/>
                <a:gd name="connsiteY5" fmla="*/ 0 h 5136776"/>
                <a:gd name="connsiteX0" fmla="*/ 0 w 9882909"/>
                <a:gd name="connsiteY0" fmla="*/ 0 h 5136776"/>
                <a:gd name="connsiteX1" fmla="*/ 5401397 w 9882909"/>
                <a:gd name="connsiteY1" fmla="*/ 0 h 5136776"/>
                <a:gd name="connsiteX2" fmla="*/ 9882909 w 9882909"/>
                <a:gd name="connsiteY2" fmla="*/ 0 h 5136776"/>
                <a:gd name="connsiteX3" fmla="*/ 9880528 w 9882909"/>
                <a:gd name="connsiteY3" fmla="*/ 4007644 h 5136776"/>
                <a:gd name="connsiteX4" fmla="*/ 9882909 w 9882909"/>
                <a:gd name="connsiteY4" fmla="*/ 5136776 h 5136776"/>
                <a:gd name="connsiteX5" fmla="*/ 5215659 w 9882909"/>
                <a:gd name="connsiteY5" fmla="*/ 5136356 h 5136776"/>
                <a:gd name="connsiteX6" fmla="*/ 0 w 9882909"/>
                <a:gd name="connsiteY6" fmla="*/ 0 h 5136776"/>
                <a:gd name="connsiteX0" fmla="*/ 0 w 9882909"/>
                <a:gd name="connsiteY0" fmla="*/ 0 h 5136776"/>
                <a:gd name="connsiteX1" fmla="*/ 5401397 w 9882909"/>
                <a:gd name="connsiteY1" fmla="*/ 0 h 5136776"/>
                <a:gd name="connsiteX2" fmla="*/ 9880528 w 9882909"/>
                <a:gd name="connsiteY2" fmla="*/ 4007644 h 5136776"/>
                <a:gd name="connsiteX3" fmla="*/ 9882909 w 9882909"/>
                <a:gd name="connsiteY3" fmla="*/ 5136776 h 5136776"/>
                <a:gd name="connsiteX4" fmla="*/ 5215659 w 9882909"/>
                <a:gd name="connsiteY4" fmla="*/ 5136356 h 5136776"/>
                <a:gd name="connsiteX5" fmla="*/ 0 w 9882909"/>
                <a:gd name="connsiteY5" fmla="*/ 0 h 5136776"/>
                <a:gd name="connsiteX0" fmla="*/ 0 w 9882909"/>
                <a:gd name="connsiteY0" fmla="*/ 0 h 5136776"/>
                <a:gd name="connsiteX1" fmla="*/ 5401397 w 9882909"/>
                <a:gd name="connsiteY1" fmla="*/ 0 h 5136776"/>
                <a:gd name="connsiteX2" fmla="*/ 9494765 w 9882909"/>
                <a:gd name="connsiteY2" fmla="*/ 4052888 h 5136776"/>
                <a:gd name="connsiteX3" fmla="*/ 9880528 w 9882909"/>
                <a:gd name="connsiteY3" fmla="*/ 4007644 h 5136776"/>
                <a:gd name="connsiteX4" fmla="*/ 9882909 w 9882909"/>
                <a:gd name="connsiteY4" fmla="*/ 5136776 h 5136776"/>
                <a:gd name="connsiteX5" fmla="*/ 5215659 w 9882909"/>
                <a:gd name="connsiteY5" fmla="*/ 5136356 h 5136776"/>
                <a:gd name="connsiteX6" fmla="*/ 0 w 9882909"/>
                <a:gd name="connsiteY6" fmla="*/ 0 h 5136776"/>
                <a:gd name="connsiteX0" fmla="*/ 0 w 9882909"/>
                <a:gd name="connsiteY0" fmla="*/ 0 h 5136776"/>
                <a:gd name="connsiteX1" fmla="*/ 5401397 w 9882909"/>
                <a:gd name="connsiteY1" fmla="*/ 0 h 5136776"/>
                <a:gd name="connsiteX2" fmla="*/ 9494765 w 9882909"/>
                <a:gd name="connsiteY2" fmla="*/ 4052888 h 5136776"/>
                <a:gd name="connsiteX3" fmla="*/ 9880528 w 9882909"/>
                <a:gd name="connsiteY3" fmla="*/ 4007644 h 5136776"/>
                <a:gd name="connsiteX4" fmla="*/ 9882909 w 9882909"/>
                <a:gd name="connsiteY4" fmla="*/ 5136776 h 5136776"/>
                <a:gd name="connsiteX5" fmla="*/ 5215659 w 9882909"/>
                <a:gd name="connsiteY5" fmla="*/ 5136356 h 5136776"/>
                <a:gd name="connsiteX6" fmla="*/ 0 w 9882909"/>
                <a:gd name="connsiteY6" fmla="*/ 0 h 5136776"/>
                <a:gd name="connsiteX0" fmla="*/ 0 w 9882909"/>
                <a:gd name="connsiteY0" fmla="*/ 0 h 5136776"/>
                <a:gd name="connsiteX1" fmla="*/ 5401397 w 9882909"/>
                <a:gd name="connsiteY1" fmla="*/ 0 h 5136776"/>
                <a:gd name="connsiteX2" fmla="*/ 9494765 w 9882909"/>
                <a:gd name="connsiteY2" fmla="*/ 4052888 h 5136776"/>
                <a:gd name="connsiteX3" fmla="*/ 9880528 w 9882909"/>
                <a:gd name="connsiteY3" fmla="*/ 4007644 h 5136776"/>
                <a:gd name="connsiteX4" fmla="*/ 9882909 w 9882909"/>
                <a:gd name="connsiteY4" fmla="*/ 5136776 h 5136776"/>
                <a:gd name="connsiteX5" fmla="*/ 5206115 w 9882909"/>
                <a:gd name="connsiteY5" fmla="*/ 5136356 h 5136776"/>
                <a:gd name="connsiteX6" fmla="*/ 0 w 9882909"/>
                <a:gd name="connsiteY6" fmla="*/ 0 h 5136776"/>
                <a:gd name="connsiteX0" fmla="*/ 0 w 9883143"/>
                <a:gd name="connsiteY0" fmla="*/ 0 h 5136776"/>
                <a:gd name="connsiteX1" fmla="*/ 5401397 w 9883143"/>
                <a:gd name="connsiteY1" fmla="*/ 0 h 5136776"/>
                <a:gd name="connsiteX2" fmla="*/ 9494765 w 9883143"/>
                <a:gd name="connsiteY2" fmla="*/ 4052888 h 5136776"/>
                <a:gd name="connsiteX3" fmla="*/ 9882915 w 9883143"/>
                <a:gd name="connsiteY3" fmla="*/ 4007644 h 5136776"/>
                <a:gd name="connsiteX4" fmla="*/ 9882909 w 9883143"/>
                <a:gd name="connsiteY4" fmla="*/ 5136776 h 5136776"/>
                <a:gd name="connsiteX5" fmla="*/ 5206115 w 9883143"/>
                <a:gd name="connsiteY5" fmla="*/ 5136356 h 5136776"/>
                <a:gd name="connsiteX6" fmla="*/ 0 w 9883143"/>
                <a:gd name="connsiteY6" fmla="*/ 0 h 5136776"/>
                <a:gd name="connsiteX0" fmla="*/ 0 w 9883143"/>
                <a:gd name="connsiteY0" fmla="*/ 0 h 5136776"/>
                <a:gd name="connsiteX1" fmla="*/ 5401397 w 9883143"/>
                <a:gd name="connsiteY1" fmla="*/ 0 h 5136776"/>
                <a:gd name="connsiteX2" fmla="*/ 9494765 w 9883143"/>
                <a:gd name="connsiteY2" fmla="*/ 4050507 h 5136776"/>
                <a:gd name="connsiteX3" fmla="*/ 9882915 w 9883143"/>
                <a:gd name="connsiteY3" fmla="*/ 4007644 h 5136776"/>
                <a:gd name="connsiteX4" fmla="*/ 9882909 w 9883143"/>
                <a:gd name="connsiteY4" fmla="*/ 5136776 h 5136776"/>
                <a:gd name="connsiteX5" fmla="*/ 5206115 w 9883143"/>
                <a:gd name="connsiteY5" fmla="*/ 5136356 h 5136776"/>
                <a:gd name="connsiteX6" fmla="*/ 0 w 9883143"/>
                <a:gd name="connsiteY6" fmla="*/ 0 h 5136776"/>
                <a:gd name="connsiteX0" fmla="*/ 0 w 9883143"/>
                <a:gd name="connsiteY0" fmla="*/ 0 h 6855618"/>
                <a:gd name="connsiteX1" fmla="*/ 5401397 w 9883143"/>
                <a:gd name="connsiteY1" fmla="*/ 0 h 6855618"/>
                <a:gd name="connsiteX2" fmla="*/ 9494765 w 9883143"/>
                <a:gd name="connsiteY2" fmla="*/ 4050507 h 6855618"/>
                <a:gd name="connsiteX3" fmla="*/ 9882915 w 9883143"/>
                <a:gd name="connsiteY3" fmla="*/ 4007644 h 6855618"/>
                <a:gd name="connsiteX4" fmla="*/ 9882909 w 9883143"/>
                <a:gd name="connsiteY4" fmla="*/ 5136776 h 6855618"/>
                <a:gd name="connsiteX5" fmla="*/ 6943140 w 9883143"/>
                <a:gd name="connsiteY5" fmla="*/ 6855618 h 6855618"/>
                <a:gd name="connsiteX6" fmla="*/ 0 w 9883143"/>
                <a:gd name="connsiteY6" fmla="*/ 0 h 6855618"/>
                <a:gd name="connsiteX0" fmla="*/ 0 w 10082197"/>
                <a:gd name="connsiteY0" fmla="*/ 0 h 6858000"/>
                <a:gd name="connsiteX1" fmla="*/ 5401397 w 10082197"/>
                <a:gd name="connsiteY1" fmla="*/ 0 h 6858000"/>
                <a:gd name="connsiteX2" fmla="*/ 9494765 w 10082197"/>
                <a:gd name="connsiteY2" fmla="*/ 4050507 h 6858000"/>
                <a:gd name="connsiteX3" fmla="*/ 9882915 w 10082197"/>
                <a:gd name="connsiteY3" fmla="*/ 4007644 h 6858000"/>
                <a:gd name="connsiteX4" fmla="*/ 9882909 w 10082197"/>
                <a:gd name="connsiteY4" fmla="*/ 5136776 h 6858000"/>
                <a:gd name="connsiteX5" fmla="*/ 9882909 w 10082197"/>
                <a:gd name="connsiteY5" fmla="*/ 6858000 h 6858000"/>
                <a:gd name="connsiteX6" fmla="*/ 6943140 w 10082197"/>
                <a:gd name="connsiteY6" fmla="*/ 6855618 h 6858000"/>
                <a:gd name="connsiteX7" fmla="*/ 0 w 10082197"/>
                <a:gd name="connsiteY7" fmla="*/ 0 h 6858000"/>
                <a:gd name="connsiteX0" fmla="*/ 0 w 10115773"/>
                <a:gd name="connsiteY0" fmla="*/ 0 h 6858000"/>
                <a:gd name="connsiteX1" fmla="*/ 5401397 w 10115773"/>
                <a:gd name="connsiteY1" fmla="*/ 0 h 6858000"/>
                <a:gd name="connsiteX2" fmla="*/ 9494765 w 10115773"/>
                <a:gd name="connsiteY2" fmla="*/ 4050507 h 6858000"/>
                <a:gd name="connsiteX3" fmla="*/ 9882915 w 10115773"/>
                <a:gd name="connsiteY3" fmla="*/ 4007644 h 6858000"/>
                <a:gd name="connsiteX4" fmla="*/ 9882909 w 10115773"/>
                <a:gd name="connsiteY4" fmla="*/ 6858000 h 6858000"/>
                <a:gd name="connsiteX5" fmla="*/ 6943140 w 10115773"/>
                <a:gd name="connsiteY5" fmla="*/ 6855618 h 6858000"/>
                <a:gd name="connsiteX6" fmla="*/ 0 w 10115773"/>
                <a:gd name="connsiteY6" fmla="*/ 0 h 6858000"/>
                <a:gd name="connsiteX0" fmla="*/ 0 w 9882915"/>
                <a:gd name="connsiteY0" fmla="*/ 0 h 6858000"/>
                <a:gd name="connsiteX1" fmla="*/ 5401397 w 9882915"/>
                <a:gd name="connsiteY1" fmla="*/ 0 h 6858000"/>
                <a:gd name="connsiteX2" fmla="*/ 9494765 w 9882915"/>
                <a:gd name="connsiteY2" fmla="*/ 4050507 h 6858000"/>
                <a:gd name="connsiteX3" fmla="*/ 9882915 w 9882915"/>
                <a:gd name="connsiteY3" fmla="*/ 4007644 h 6858000"/>
                <a:gd name="connsiteX4" fmla="*/ 9882909 w 9882915"/>
                <a:gd name="connsiteY4" fmla="*/ 6858000 h 6858000"/>
                <a:gd name="connsiteX5" fmla="*/ 6943140 w 9882915"/>
                <a:gd name="connsiteY5" fmla="*/ 6855618 h 6858000"/>
                <a:gd name="connsiteX6" fmla="*/ 0 w 9882915"/>
                <a:gd name="connsiteY6" fmla="*/ 0 h 6858000"/>
                <a:gd name="connsiteX0" fmla="*/ 0 w 9882915"/>
                <a:gd name="connsiteY0" fmla="*/ 0 h 6860381"/>
                <a:gd name="connsiteX1" fmla="*/ 5401397 w 9882915"/>
                <a:gd name="connsiteY1" fmla="*/ 0 h 6860381"/>
                <a:gd name="connsiteX2" fmla="*/ 9494765 w 9882915"/>
                <a:gd name="connsiteY2" fmla="*/ 4050507 h 6860381"/>
                <a:gd name="connsiteX3" fmla="*/ 9882915 w 9882915"/>
                <a:gd name="connsiteY3" fmla="*/ 4007644 h 6860381"/>
                <a:gd name="connsiteX4" fmla="*/ 9882909 w 9882915"/>
                <a:gd name="connsiteY4" fmla="*/ 6858000 h 6860381"/>
                <a:gd name="connsiteX5" fmla="*/ 6943140 w 9882915"/>
                <a:gd name="connsiteY5" fmla="*/ 6860381 h 6860381"/>
                <a:gd name="connsiteX6" fmla="*/ 0 w 9882915"/>
                <a:gd name="connsiteY6" fmla="*/ 0 h 6860381"/>
                <a:gd name="connsiteX0" fmla="*/ 0 w 9882915"/>
                <a:gd name="connsiteY0" fmla="*/ 0 h 6862762"/>
                <a:gd name="connsiteX1" fmla="*/ 5401397 w 9882915"/>
                <a:gd name="connsiteY1" fmla="*/ 0 h 6862762"/>
                <a:gd name="connsiteX2" fmla="*/ 9494765 w 9882915"/>
                <a:gd name="connsiteY2" fmla="*/ 4050507 h 6862762"/>
                <a:gd name="connsiteX3" fmla="*/ 9882915 w 9882915"/>
                <a:gd name="connsiteY3" fmla="*/ 4007644 h 6862762"/>
                <a:gd name="connsiteX4" fmla="*/ 9882909 w 9882915"/>
                <a:gd name="connsiteY4" fmla="*/ 6862762 h 6862762"/>
                <a:gd name="connsiteX5" fmla="*/ 6943140 w 9882915"/>
                <a:gd name="connsiteY5" fmla="*/ 6860381 h 6862762"/>
                <a:gd name="connsiteX6" fmla="*/ 0 w 9882915"/>
                <a:gd name="connsiteY6" fmla="*/ 0 h 6862762"/>
                <a:gd name="connsiteX0" fmla="*/ 0 w 9882915"/>
                <a:gd name="connsiteY0" fmla="*/ 0 h 6860381"/>
                <a:gd name="connsiteX1" fmla="*/ 5401397 w 9882915"/>
                <a:gd name="connsiteY1" fmla="*/ 0 h 6860381"/>
                <a:gd name="connsiteX2" fmla="*/ 9494765 w 9882915"/>
                <a:gd name="connsiteY2" fmla="*/ 4050507 h 6860381"/>
                <a:gd name="connsiteX3" fmla="*/ 9882915 w 9882915"/>
                <a:gd name="connsiteY3" fmla="*/ 4007644 h 6860381"/>
                <a:gd name="connsiteX4" fmla="*/ 9882909 w 9882915"/>
                <a:gd name="connsiteY4" fmla="*/ 6858000 h 6860381"/>
                <a:gd name="connsiteX5" fmla="*/ 6943140 w 9882915"/>
                <a:gd name="connsiteY5" fmla="*/ 6860381 h 6860381"/>
                <a:gd name="connsiteX6" fmla="*/ 0 w 9882915"/>
                <a:gd name="connsiteY6" fmla="*/ 0 h 6860381"/>
                <a:gd name="connsiteX0" fmla="*/ 0 w 9882915"/>
                <a:gd name="connsiteY0" fmla="*/ 0 h 6862763"/>
                <a:gd name="connsiteX1" fmla="*/ 5401397 w 9882915"/>
                <a:gd name="connsiteY1" fmla="*/ 0 h 6862763"/>
                <a:gd name="connsiteX2" fmla="*/ 9494765 w 9882915"/>
                <a:gd name="connsiteY2" fmla="*/ 4050507 h 6862763"/>
                <a:gd name="connsiteX3" fmla="*/ 9882915 w 9882915"/>
                <a:gd name="connsiteY3" fmla="*/ 4007644 h 6862763"/>
                <a:gd name="connsiteX4" fmla="*/ 9882909 w 9882915"/>
                <a:gd name="connsiteY4" fmla="*/ 6862763 h 6862763"/>
                <a:gd name="connsiteX5" fmla="*/ 6943140 w 9882915"/>
                <a:gd name="connsiteY5" fmla="*/ 6860381 h 6862763"/>
                <a:gd name="connsiteX6" fmla="*/ 0 w 9882915"/>
                <a:gd name="connsiteY6" fmla="*/ 0 h 6862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882915" h="6862763">
                  <a:moveTo>
                    <a:pt x="0" y="0"/>
                  </a:moveTo>
                  <a:lnTo>
                    <a:pt x="5401397" y="0"/>
                  </a:lnTo>
                  <a:lnTo>
                    <a:pt x="9494765" y="4050507"/>
                  </a:lnTo>
                  <a:lnTo>
                    <a:pt x="9882915" y="4007644"/>
                  </a:lnTo>
                  <a:cubicBezTo>
                    <a:pt x="9882913" y="4957763"/>
                    <a:pt x="9882911" y="5912644"/>
                    <a:pt x="9882909" y="6862763"/>
                  </a:cubicBezTo>
                  <a:lnTo>
                    <a:pt x="6943140" y="68603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C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52" name="Rectangle 9"/>
            <p:cNvSpPr/>
            <p:nvPr/>
          </p:nvSpPr>
          <p:spPr>
            <a:xfrm>
              <a:off x="0" y="3576637"/>
              <a:ext cx="2802731" cy="3284164"/>
            </a:xfrm>
            <a:custGeom>
              <a:avLst/>
              <a:gdLst>
                <a:gd name="connsiteX0" fmla="*/ 0 w 2190750"/>
                <a:gd name="connsiteY0" fmla="*/ 0 h 519532"/>
                <a:gd name="connsiteX1" fmla="*/ 2190750 w 2190750"/>
                <a:gd name="connsiteY1" fmla="*/ 0 h 519532"/>
                <a:gd name="connsiteX2" fmla="*/ 2190750 w 2190750"/>
                <a:gd name="connsiteY2" fmla="*/ 519532 h 519532"/>
                <a:gd name="connsiteX3" fmla="*/ 0 w 2190750"/>
                <a:gd name="connsiteY3" fmla="*/ 519532 h 519532"/>
                <a:gd name="connsiteX4" fmla="*/ 0 w 2190750"/>
                <a:gd name="connsiteY4" fmla="*/ 0 h 519532"/>
                <a:gd name="connsiteX0" fmla="*/ 0 w 2190750"/>
                <a:gd name="connsiteY0" fmla="*/ 1040607 h 1560139"/>
                <a:gd name="connsiteX1" fmla="*/ 1643063 w 2190750"/>
                <a:gd name="connsiteY1" fmla="*/ 0 h 1560139"/>
                <a:gd name="connsiteX2" fmla="*/ 2190750 w 2190750"/>
                <a:gd name="connsiteY2" fmla="*/ 1560139 h 1560139"/>
                <a:gd name="connsiteX3" fmla="*/ 0 w 2190750"/>
                <a:gd name="connsiteY3" fmla="*/ 1560139 h 1560139"/>
                <a:gd name="connsiteX4" fmla="*/ 0 w 2190750"/>
                <a:gd name="connsiteY4" fmla="*/ 1040607 h 1560139"/>
                <a:gd name="connsiteX0" fmla="*/ 0 w 2799688"/>
                <a:gd name="connsiteY0" fmla="*/ 1040607 h 3284164"/>
                <a:gd name="connsiteX1" fmla="*/ 1643063 w 2799688"/>
                <a:gd name="connsiteY1" fmla="*/ 0 h 3284164"/>
                <a:gd name="connsiteX2" fmla="*/ 2799688 w 2799688"/>
                <a:gd name="connsiteY2" fmla="*/ 3284164 h 3284164"/>
                <a:gd name="connsiteX3" fmla="*/ 0 w 2799688"/>
                <a:gd name="connsiteY3" fmla="*/ 1560139 h 3284164"/>
                <a:gd name="connsiteX4" fmla="*/ 0 w 2799688"/>
                <a:gd name="connsiteY4" fmla="*/ 1040607 h 3284164"/>
                <a:gd name="connsiteX0" fmla="*/ 0 w 2799688"/>
                <a:gd name="connsiteY0" fmla="*/ 1040607 h 3284164"/>
                <a:gd name="connsiteX1" fmla="*/ 1643063 w 2799688"/>
                <a:gd name="connsiteY1" fmla="*/ 0 h 3284164"/>
                <a:gd name="connsiteX2" fmla="*/ 2799688 w 2799688"/>
                <a:gd name="connsiteY2" fmla="*/ 3284164 h 3284164"/>
                <a:gd name="connsiteX3" fmla="*/ 0 w 2799688"/>
                <a:gd name="connsiteY3" fmla="*/ 3284164 h 3284164"/>
                <a:gd name="connsiteX4" fmla="*/ 0 w 2799688"/>
                <a:gd name="connsiteY4" fmla="*/ 1040607 h 3284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99688" h="3284164">
                  <a:moveTo>
                    <a:pt x="0" y="1040607"/>
                  </a:moveTo>
                  <a:lnTo>
                    <a:pt x="1643063" y="0"/>
                  </a:lnTo>
                  <a:lnTo>
                    <a:pt x="2799688" y="3284164"/>
                  </a:lnTo>
                  <a:lnTo>
                    <a:pt x="0" y="3284164"/>
                  </a:lnTo>
                  <a:lnTo>
                    <a:pt x="0" y="1040607"/>
                  </a:lnTo>
                  <a:close/>
                </a:path>
              </a:pathLst>
            </a:custGeom>
            <a:solidFill>
              <a:srgbClr val="0034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53" name="Rectangle 10"/>
            <p:cNvSpPr/>
            <p:nvPr/>
          </p:nvSpPr>
          <p:spPr>
            <a:xfrm>
              <a:off x="0" y="1526381"/>
              <a:ext cx="1647825" cy="3094109"/>
            </a:xfrm>
            <a:custGeom>
              <a:avLst/>
              <a:gdLst>
                <a:gd name="connsiteX0" fmla="*/ 0 w 1524000"/>
                <a:gd name="connsiteY0" fmla="*/ 0 h 1593922"/>
                <a:gd name="connsiteX1" fmla="*/ 1524000 w 1524000"/>
                <a:gd name="connsiteY1" fmla="*/ 0 h 1593922"/>
                <a:gd name="connsiteX2" fmla="*/ 1524000 w 1524000"/>
                <a:gd name="connsiteY2" fmla="*/ 1593922 h 1593922"/>
                <a:gd name="connsiteX3" fmla="*/ 0 w 1524000"/>
                <a:gd name="connsiteY3" fmla="*/ 1593922 h 1593922"/>
                <a:gd name="connsiteX4" fmla="*/ 0 w 1524000"/>
                <a:gd name="connsiteY4" fmla="*/ 0 h 1593922"/>
                <a:gd name="connsiteX0" fmla="*/ 0 w 1524000"/>
                <a:gd name="connsiteY0" fmla="*/ 1493044 h 3086966"/>
                <a:gd name="connsiteX1" fmla="*/ 921544 w 1524000"/>
                <a:gd name="connsiteY1" fmla="*/ 0 h 3086966"/>
                <a:gd name="connsiteX2" fmla="*/ 1524000 w 1524000"/>
                <a:gd name="connsiteY2" fmla="*/ 3086966 h 3086966"/>
                <a:gd name="connsiteX3" fmla="*/ 0 w 1524000"/>
                <a:gd name="connsiteY3" fmla="*/ 3086966 h 3086966"/>
                <a:gd name="connsiteX4" fmla="*/ 0 w 1524000"/>
                <a:gd name="connsiteY4" fmla="*/ 1493044 h 3086966"/>
                <a:gd name="connsiteX0" fmla="*/ 0 w 1643063"/>
                <a:gd name="connsiteY0" fmla="*/ 1493044 h 3086966"/>
                <a:gd name="connsiteX1" fmla="*/ 921544 w 1643063"/>
                <a:gd name="connsiteY1" fmla="*/ 0 h 3086966"/>
                <a:gd name="connsiteX2" fmla="*/ 1643063 w 1643063"/>
                <a:gd name="connsiteY2" fmla="*/ 2043978 h 3086966"/>
                <a:gd name="connsiteX3" fmla="*/ 0 w 1643063"/>
                <a:gd name="connsiteY3" fmla="*/ 3086966 h 3086966"/>
                <a:gd name="connsiteX4" fmla="*/ 0 w 1643063"/>
                <a:gd name="connsiteY4" fmla="*/ 1493044 h 3086966"/>
                <a:gd name="connsiteX0" fmla="*/ 0 w 1640682"/>
                <a:gd name="connsiteY0" fmla="*/ 1493044 h 3086966"/>
                <a:gd name="connsiteX1" fmla="*/ 921544 w 1640682"/>
                <a:gd name="connsiteY1" fmla="*/ 0 h 3086966"/>
                <a:gd name="connsiteX2" fmla="*/ 1640682 w 1640682"/>
                <a:gd name="connsiteY2" fmla="*/ 2048740 h 3086966"/>
                <a:gd name="connsiteX3" fmla="*/ 0 w 1640682"/>
                <a:gd name="connsiteY3" fmla="*/ 3086966 h 3086966"/>
                <a:gd name="connsiteX4" fmla="*/ 0 w 1640682"/>
                <a:gd name="connsiteY4" fmla="*/ 1493044 h 3086966"/>
                <a:gd name="connsiteX0" fmla="*/ 0 w 1643063"/>
                <a:gd name="connsiteY0" fmla="*/ 1493044 h 3086966"/>
                <a:gd name="connsiteX1" fmla="*/ 921544 w 1643063"/>
                <a:gd name="connsiteY1" fmla="*/ 0 h 3086966"/>
                <a:gd name="connsiteX2" fmla="*/ 1643063 w 1643063"/>
                <a:gd name="connsiteY2" fmla="*/ 2048740 h 3086966"/>
                <a:gd name="connsiteX3" fmla="*/ 0 w 1643063"/>
                <a:gd name="connsiteY3" fmla="*/ 3086966 h 3086966"/>
                <a:gd name="connsiteX4" fmla="*/ 0 w 1643063"/>
                <a:gd name="connsiteY4" fmla="*/ 1493044 h 3086966"/>
                <a:gd name="connsiteX0" fmla="*/ 0 w 1647825"/>
                <a:gd name="connsiteY0" fmla="*/ 1493044 h 3086966"/>
                <a:gd name="connsiteX1" fmla="*/ 921544 w 1647825"/>
                <a:gd name="connsiteY1" fmla="*/ 0 h 3086966"/>
                <a:gd name="connsiteX2" fmla="*/ 1647825 w 1647825"/>
                <a:gd name="connsiteY2" fmla="*/ 2046359 h 3086966"/>
                <a:gd name="connsiteX3" fmla="*/ 0 w 1647825"/>
                <a:gd name="connsiteY3" fmla="*/ 3086966 h 3086966"/>
                <a:gd name="connsiteX4" fmla="*/ 0 w 1647825"/>
                <a:gd name="connsiteY4" fmla="*/ 1493044 h 3086966"/>
                <a:gd name="connsiteX0" fmla="*/ 0 w 1647825"/>
                <a:gd name="connsiteY0" fmla="*/ 1493044 h 3086966"/>
                <a:gd name="connsiteX1" fmla="*/ 921544 w 1647825"/>
                <a:gd name="connsiteY1" fmla="*/ 0 h 3086966"/>
                <a:gd name="connsiteX2" fmla="*/ 1647825 w 1647825"/>
                <a:gd name="connsiteY2" fmla="*/ 2046359 h 3086966"/>
                <a:gd name="connsiteX3" fmla="*/ 0 w 1647825"/>
                <a:gd name="connsiteY3" fmla="*/ 3086966 h 3086966"/>
                <a:gd name="connsiteX4" fmla="*/ 0 w 1647825"/>
                <a:gd name="connsiteY4" fmla="*/ 1493044 h 3086966"/>
                <a:gd name="connsiteX0" fmla="*/ 0 w 1647825"/>
                <a:gd name="connsiteY0" fmla="*/ 1500187 h 3094109"/>
                <a:gd name="connsiteX1" fmla="*/ 919163 w 1647825"/>
                <a:gd name="connsiteY1" fmla="*/ 0 h 3094109"/>
                <a:gd name="connsiteX2" fmla="*/ 1647825 w 1647825"/>
                <a:gd name="connsiteY2" fmla="*/ 2053502 h 3094109"/>
                <a:gd name="connsiteX3" fmla="*/ 0 w 1647825"/>
                <a:gd name="connsiteY3" fmla="*/ 3094109 h 3094109"/>
                <a:gd name="connsiteX4" fmla="*/ 0 w 1647825"/>
                <a:gd name="connsiteY4" fmla="*/ 1500187 h 30941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47825" h="3094109">
                  <a:moveTo>
                    <a:pt x="0" y="1500187"/>
                  </a:moveTo>
                  <a:lnTo>
                    <a:pt x="919163" y="0"/>
                  </a:lnTo>
                  <a:lnTo>
                    <a:pt x="1647825" y="2053502"/>
                  </a:lnTo>
                  <a:lnTo>
                    <a:pt x="0" y="3094109"/>
                  </a:lnTo>
                  <a:lnTo>
                    <a:pt x="0" y="1500187"/>
                  </a:lnTo>
                  <a:close/>
                </a:path>
              </a:pathLst>
            </a:custGeom>
            <a:solidFill>
              <a:srgbClr val="0025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54" name="Rectangle 11"/>
            <p:cNvSpPr/>
            <p:nvPr/>
          </p:nvSpPr>
          <p:spPr>
            <a:xfrm>
              <a:off x="0" y="1"/>
              <a:ext cx="919163" cy="3033712"/>
            </a:xfrm>
            <a:custGeom>
              <a:avLst/>
              <a:gdLst>
                <a:gd name="connsiteX0" fmla="*/ 0 w 371475"/>
                <a:gd name="connsiteY0" fmla="*/ 0 h 3013983"/>
                <a:gd name="connsiteX1" fmla="*/ 371475 w 371475"/>
                <a:gd name="connsiteY1" fmla="*/ 0 h 3013983"/>
                <a:gd name="connsiteX2" fmla="*/ 371475 w 371475"/>
                <a:gd name="connsiteY2" fmla="*/ 3013983 h 3013983"/>
                <a:gd name="connsiteX3" fmla="*/ 0 w 371475"/>
                <a:gd name="connsiteY3" fmla="*/ 3013983 h 3013983"/>
                <a:gd name="connsiteX4" fmla="*/ 0 w 371475"/>
                <a:gd name="connsiteY4" fmla="*/ 0 h 3013983"/>
                <a:gd name="connsiteX0" fmla="*/ 0 w 923925"/>
                <a:gd name="connsiteY0" fmla="*/ 0 h 3013983"/>
                <a:gd name="connsiteX1" fmla="*/ 371475 w 923925"/>
                <a:gd name="connsiteY1" fmla="*/ 0 h 3013983"/>
                <a:gd name="connsiteX2" fmla="*/ 923925 w 923925"/>
                <a:gd name="connsiteY2" fmla="*/ 1532845 h 3013983"/>
                <a:gd name="connsiteX3" fmla="*/ 0 w 923925"/>
                <a:gd name="connsiteY3" fmla="*/ 3013983 h 3013983"/>
                <a:gd name="connsiteX4" fmla="*/ 0 w 923925"/>
                <a:gd name="connsiteY4" fmla="*/ 0 h 3013983"/>
                <a:gd name="connsiteX0" fmla="*/ 0 w 919163"/>
                <a:gd name="connsiteY0" fmla="*/ 0 h 3013983"/>
                <a:gd name="connsiteX1" fmla="*/ 371475 w 919163"/>
                <a:gd name="connsiteY1" fmla="*/ 0 h 3013983"/>
                <a:gd name="connsiteX2" fmla="*/ 919163 w 919163"/>
                <a:gd name="connsiteY2" fmla="*/ 1535216 h 3013983"/>
                <a:gd name="connsiteX3" fmla="*/ 0 w 919163"/>
                <a:gd name="connsiteY3" fmla="*/ 3013983 h 3013983"/>
                <a:gd name="connsiteX4" fmla="*/ 0 w 919163"/>
                <a:gd name="connsiteY4" fmla="*/ 0 h 3013983"/>
                <a:gd name="connsiteX0" fmla="*/ 0 w 919163"/>
                <a:gd name="connsiteY0" fmla="*/ 0 h 3013983"/>
                <a:gd name="connsiteX1" fmla="*/ 371475 w 919163"/>
                <a:gd name="connsiteY1" fmla="*/ 0 h 3013983"/>
                <a:gd name="connsiteX2" fmla="*/ 919163 w 919163"/>
                <a:gd name="connsiteY2" fmla="*/ 1532844 h 3013983"/>
                <a:gd name="connsiteX3" fmla="*/ 0 w 919163"/>
                <a:gd name="connsiteY3" fmla="*/ 3013983 h 3013983"/>
                <a:gd name="connsiteX4" fmla="*/ 0 w 919163"/>
                <a:gd name="connsiteY4" fmla="*/ 0 h 3013983"/>
                <a:gd name="connsiteX0" fmla="*/ 0 w 919163"/>
                <a:gd name="connsiteY0" fmla="*/ 0 h 3013983"/>
                <a:gd name="connsiteX1" fmla="*/ 371475 w 919163"/>
                <a:gd name="connsiteY1" fmla="*/ 0 h 3013983"/>
                <a:gd name="connsiteX2" fmla="*/ 919163 w 919163"/>
                <a:gd name="connsiteY2" fmla="*/ 1532844 h 3013983"/>
                <a:gd name="connsiteX3" fmla="*/ 0 w 919163"/>
                <a:gd name="connsiteY3" fmla="*/ 3013983 h 3013983"/>
                <a:gd name="connsiteX4" fmla="*/ 0 w 919163"/>
                <a:gd name="connsiteY4" fmla="*/ 0 h 3013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9163" h="3013983">
                  <a:moveTo>
                    <a:pt x="0" y="0"/>
                  </a:moveTo>
                  <a:lnTo>
                    <a:pt x="371475" y="0"/>
                  </a:lnTo>
                  <a:lnTo>
                    <a:pt x="919163" y="1532844"/>
                  </a:lnTo>
                  <a:lnTo>
                    <a:pt x="0" y="30139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55" name="Rectangle 12"/>
            <p:cNvSpPr/>
            <p:nvPr/>
          </p:nvSpPr>
          <p:spPr>
            <a:xfrm>
              <a:off x="366714" y="-476"/>
              <a:ext cx="1523999" cy="1550671"/>
            </a:xfrm>
            <a:custGeom>
              <a:avLst/>
              <a:gdLst>
                <a:gd name="connsiteX0" fmla="*/ 0 w 1516857"/>
                <a:gd name="connsiteY0" fmla="*/ 0 h 1538764"/>
                <a:gd name="connsiteX1" fmla="*/ 1516857 w 1516857"/>
                <a:gd name="connsiteY1" fmla="*/ 0 h 1538764"/>
                <a:gd name="connsiteX2" fmla="*/ 1516857 w 1516857"/>
                <a:gd name="connsiteY2" fmla="*/ 1538764 h 1538764"/>
                <a:gd name="connsiteX3" fmla="*/ 0 w 1516857"/>
                <a:gd name="connsiteY3" fmla="*/ 1538764 h 1538764"/>
                <a:gd name="connsiteX4" fmla="*/ 0 w 1516857"/>
                <a:gd name="connsiteY4" fmla="*/ 0 h 1538764"/>
                <a:gd name="connsiteX0" fmla="*/ 0 w 1516857"/>
                <a:gd name="connsiteY0" fmla="*/ 0 h 1538765"/>
                <a:gd name="connsiteX1" fmla="*/ 1516857 w 1516857"/>
                <a:gd name="connsiteY1" fmla="*/ 0 h 1538765"/>
                <a:gd name="connsiteX2" fmla="*/ 1516857 w 1516857"/>
                <a:gd name="connsiteY2" fmla="*/ 1538764 h 1538765"/>
                <a:gd name="connsiteX3" fmla="*/ 547689 w 1516857"/>
                <a:gd name="connsiteY3" fmla="*/ 1538765 h 1538765"/>
                <a:gd name="connsiteX4" fmla="*/ 0 w 1516857"/>
                <a:gd name="connsiteY4" fmla="*/ 1538764 h 1538765"/>
                <a:gd name="connsiteX5" fmla="*/ 0 w 1516857"/>
                <a:gd name="connsiteY5" fmla="*/ 0 h 1538765"/>
                <a:gd name="connsiteX0" fmla="*/ 0 w 1516857"/>
                <a:gd name="connsiteY0" fmla="*/ 0 h 1538765"/>
                <a:gd name="connsiteX1" fmla="*/ 1516857 w 1516857"/>
                <a:gd name="connsiteY1" fmla="*/ 0 h 1538765"/>
                <a:gd name="connsiteX2" fmla="*/ 1516857 w 1516857"/>
                <a:gd name="connsiteY2" fmla="*/ 1538764 h 1538765"/>
                <a:gd name="connsiteX3" fmla="*/ 547689 w 1516857"/>
                <a:gd name="connsiteY3" fmla="*/ 1538765 h 1538765"/>
                <a:gd name="connsiteX4" fmla="*/ 0 w 1516857"/>
                <a:gd name="connsiteY4" fmla="*/ 0 h 1538765"/>
                <a:gd name="connsiteX0" fmla="*/ 0 w 1516857"/>
                <a:gd name="connsiteY0" fmla="*/ 0 h 1538765"/>
                <a:gd name="connsiteX1" fmla="*/ 1516857 w 1516857"/>
                <a:gd name="connsiteY1" fmla="*/ 0 h 1538765"/>
                <a:gd name="connsiteX2" fmla="*/ 547689 w 1516857"/>
                <a:gd name="connsiteY2" fmla="*/ 1538765 h 1538765"/>
                <a:gd name="connsiteX3" fmla="*/ 0 w 1516857"/>
                <a:gd name="connsiteY3" fmla="*/ 0 h 1538765"/>
                <a:gd name="connsiteX0" fmla="*/ 0 w 1516857"/>
                <a:gd name="connsiteY0" fmla="*/ 0 h 1541146"/>
                <a:gd name="connsiteX1" fmla="*/ 1516857 w 1516857"/>
                <a:gd name="connsiteY1" fmla="*/ 0 h 1541146"/>
                <a:gd name="connsiteX2" fmla="*/ 547689 w 1516857"/>
                <a:gd name="connsiteY2" fmla="*/ 1541146 h 1541146"/>
                <a:gd name="connsiteX3" fmla="*/ 0 w 1516857"/>
                <a:gd name="connsiteY3" fmla="*/ 0 h 1541146"/>
                <a:gd name="connsiteX0" fmla="*/ 0 w 1516857"/>
                <a:gd name="connsiteY0" fmla="*/ 0 h 1562577"/>
                <a:gd name="connsiteX1" fmla="*/ 1516857 w 1516857"/>
                <a:gd name="connsiteY1" fmla="*/ 0 h 1562577"/>
                <a:gd name="connsiteX2" fmla="*/ 440533 w 1516857"/>
                <a:gd name="connsiteY2" fmla="*/ 1562577 h 1562577"/>
                <a:gd name="connsiteX3" fmla="*/ 0 w 1516857"/>
                <a:gd name="connsiteY3" fmla="*/ 0 h 1562577"/>
                <a:gd name="connsiteX0" fmla="*/ 0 w 1516857"/>
                <a:gd name="connsiteY0" fmla="*/ 0 h 1543527"/>
                <a:gd name="connsiteX1" fmla="*/ 1516857 w 1516857"/>
                <a:gd name="connsiteY1" fmla="*/ 0 h 1543527"/>
                <a:gd name="connsiteX2" fmla="*/ 547689 w 1516857"/>
                <a:gd name="connsiteY2" fmla="*/ 1543527 h 1543527"/>
                <a:gd name="connsiteX3" fmla="*/ 0 w 1516857"/>
                <a:gd name="connsiteY3" fmla="*/ 0 h 1543527"/>
                <a:gd name="connsiteX0" fmla="*/ 0 w 1516857"/>
                <a:gd name="connsiteY0" fmla="*/ 0 h 1550671"/>
                <a:gd name="connsiteX1" fmla="*/ 1516857 w 1516857"/>
                <a:gd name="connsiteY1" fmla="*/ 0 h 1550671"/>
                <a:gd name="connsiteX2" fmla="*/ 547689 w 1516857"/>
                <a:gd name="connsiteY2" fmla="*/ 1550671 h 1550671"/>
                <a:gd name="connsiteX3" fmla="*/ 0 w 1516857"/>
                <a:gd name="connsiteY3" fmla="*/ 0 h 1550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16857" h="1550671">
                  <a:moveTo>
                    <a:pt x="0" y="0"/>
                  </a:moveTo>
                  <a:lnTo>
                    <a:pt x="1516857" y="0"/>
                  </a:lnTo>
                  <a:lnTo>
                    <a:pt x="547689" y="15506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56" name="Rectangle 13"/>
            <p:cNvSpPr/>
            <p:nvPr/>
          </p:nvSpPr>
          <p:spPr>
            <a:xfrm>
              <a:off x="919161" y="-476"/>
              <a:ext cx="1109664" cy="3589019"/>
            </a:xfrm>
            <a:custGeom>
              <a:avLst/>
              <a:gdLst>
                <a:gd name="connsiteX0" fmla="*/ 0 w 140494"/>
                <a:gd name="connsiteY0" fmla="*/ 0 h 3577113"/>
                <a:gd name="connsiteX1" fmla="*/ 140494 w 140494"/>
                <a:gd name="connsiteY1" fmla="*/ 0 h 3577113"/>
                <a:gd name="connsiteX2" fmla="*/ 140494 w 140494"/>
                <a:gd name="connsiteY2" fmla="*/ 3577113 h 3577113"/>
                <a:gd name="connsiteX3" fmla="*/ 0 w 140494"/>
                <a:gd name="connsiteY3" fmla="*/ 3577113 h 3577113"/>
                <a:gd name="connsiteX4" fmla="*/ 0 w 140494"/>
                <a:gd name="connsiteY4" fmla="*/ 0 h 3577113"/>
                <a:gd name="connsiteX0" fmla="*/ 245268 w 385762"/>
                <a:gd name="connsiteY0" fmla="*/ 0 h 3581875"/>
                <a:gd name="connsiteX1" fmla="*/ 385762 w 385762"/>
                <a:gd name="connsiteY1" fmla="*/ 0 h 3581875"/>
                <a:gd name="connsiteX2" fmla="*/ 0 w 385762"/>
                <a:gd name="connsiteY2" fmla="*/ 3581875 h 3581875"/>
                <a:gd name="connsiteX3" fmla="*/ 245268 w 385762"/>
                <a:gd name="connsiteY3" fmla="*/ 3577113 h 3581875"/>
                <a:gd name="connsiteX4" fmla="*/ 245268 w 385762"/>
                <a:gd name="connsiteY4" fmla="*/ 0 h 3581875"/>
                <a:gd name="connsiteX0" fmla="*/ 795338 w 935832"/>
                <a:gd name="connsiteY0" fmla="*/ 0 h 3581875"/>
                <a:gd name="connsiteX1" fmla="*/ 935832 w 935832"/>
                <a:gd name="connsiteY1" fmla="*/ 0 h 3581875"/>
                <a:gd name="connsiteX2" fmla="*/ 550070 w 935832"/>
                <a:gd name="connsiteY2" fmla="*/ 3581875 h 3581875"/>
                <a:gd name="connsiteX3" fmla="*/ 0 w 935832"/>
                <a:gd name="connsiteY3" fmla="*/ 2022156 h 3581875"/>
                <a:gd name="connsiteX4" fmla="*/ 795338 w 935832"/>
                <a:gd name="connsiteY4" fmla="*/ 0 h 3581875"/>
                <a:gd name="connsiteX0" fmla="*/ 969170 w 1109664"/>
                <a:gd name="connsiteY0" fmla="*/ 0 h 3581875"/>
                <a:gd name="connsiteX1" fmla="*/ 1109664 w 1109664"/>
                <a:gd name="connsiteY1" fmla="*/ 0 h 3581875"/>
                <a:gd name="connsiteX2" fmla="*/ 723902 w 1109664"/>
                <a:gd name="connsiteY2" fmla="*/ 3581875 h 3581875"/>
                <a:gd name="connsiteX3" fmla="*/ 0 w 1109664"/>
                <a:gd name="connsiteY3" fmla="*/ 1536381 h 3581875"/>
                <a:gd name="connsiteX4" fmla="*/ 969170 w 1109664"/>
                <a:gd name="connsiteY4" fmla="*/ 0 h 3581875"/>
                <a:gd name="connsiteX0" fmla="*/ 964407 w 1109664"/>
                <a:gd name="connsiteY0" fmla="*/ 0 h 3581875"/>
                <a:gd name="connsiteX1" fmla="*/ 1109664 w 1109664"/>
                <a:gd name="connsiteY1" fmla="*/ 0 h 3581875"/>
                <a:gd name="connsiteX2" fmla="*/ 723902 w 1109664"/>
                <a:gd name="connsiteY2" fmla="*/ 3581875 h 3581875"/>
                <a:gd name="connsiteX3" fmla="*/ 0 w 1109664"/>
                <a:gd name="connsiteY3" fmla="*/ 1536381 h 3581875"/>
                <a:gd name="connsiteX4" fmla="*/ 964407 w 1109664"/>
                <a:gd name="connsiteY4" fmla="*/ 0 h 3581875"/>
                <a:gd name="connsiteX0" fmla="*/ 964407 w 1109664"/>
                <a:gd name="connsiteY0" fmla="*/ 0 h 3586638"/>
                <a:gd name="connsiteX1" fmla="*/ 1109664 w 1109664"/>
                <a:gd name="connsiteY1" fmla="*/ 0 h 3586638"/>
                <a:gd name="connsiteX2" fmla="*/ 723902 w 1109664"/>
                <a:gd name="connsiteY2" fmla="*/ 3586638 h 3586638"/>
                <a:gd name="connsiteX3" fmla="*/ 0 w 1109664"/>
                <a:gd name="connsiteY3" fmla="*/ 1536381 h 3586638"/>
                <a:gd name="connsiteX4" fmla="*/ 964407 w 1109664"/>
                <a:gd name="connsiteY4" fmla="*/ 0 h 3586638"/>
                <a:gd name="connsiteX0" fmla="*/ 964407 w 1109664"/>
                <a:gd name="connsiteY0" fmla="*/ 0 h 3589019"/>
                <a:gd name="connsiteX1" fmla="*/ 1109664 w 1109664"/>
                <a:gd name="connsiteY1" fmla="*/ 0 h 3589019"/>
                <a:gd name="connsiteX2" fmla="*/ 723902 w 1109664"/>
                <a:gd name="connsiteY2" fmla="*/ 3589019 h 3589019"/>
                <a:gd name="connsiteX3" fmla="*/ 0 w 1109664"/>
                <a:gd name="connsiteY3" fmla="*/ 1536381 h 3589019"/>
                <a:gd name="connsiteX4" fmla="*/ 964407 w 1109664"/>
                <a:gd name="connsiteY4" fmla="*/ 0 h 3589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9664" h="3589019">
                  <a:moveTo>
                    <a:pt x="964407" y="0"/>
                  </a:moveTo>
                  <a:lnTo>
                    <a:pt x="1109664" y="0"/>
                  </a:lnTo>
                  <a:lnTo>
                    <a:pt x="723902" y="3589019"/>
                  </a:lnTo>
                  <a:lnTo>
                    <a:pt x="0" y="1536381"/>
                  </a:lnTo>
                  <a:lnTo>
                    <a:pt x="964407" y="0"/>
                  </a:lnTo>
                  <a:close/>
                </a:path>
              </a:pathLst>
            </a:custGeom>
            <a:solidFill>
              <a:srgbClr val="002C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717" y="295779"/>
            <a:ext cx="5879306" cy="1126267"/>
          </a:xfrm>
        </p:spPr>
        <p:txBody>
          <a:bodyPr anchor="b"/>
          <a:lstStyle>
            <a:lvl1pPr algn="l"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718" y="1435130"/>
            <a:ext cx="5879306" cy="1125140"/>
          </a:xfrm>
        </p:spPr>
        <p:txBody>
          <a:bodyPr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Right Triangle 39"/>
          <p:cNvSpPr/>
          <p:nvPr userDrawn="1"/>
        </p:nvSpPr>
        <p:spPr>
          <a:xfrm>
            <a:off x="0" y="3465369"/>
            <a:ext cx="5810250" cy="1678132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b="1" err="1"/>
          </a:p>
        </p:txBody>
      </p:sp>
      <p:sp>
        <p:nvSpPr>
          <p:cNvPr id="41" name="Right Triangle 40"/>
          <p:cNvSpPr/>
          <p:nvPr userDrawn="1"/>
        </p:nvSpPr>
        <p:spPr>
          <a:xfrm flipH="1">
            <a:off x="620486" y="1857376"/>
            <a:ext cx="8522475" cy="3286124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b="1" err="1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093028" y="1863979"/>
            <a:ext cx="4650922" cy="2479955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2FFE48D9-EFFB-4520-89C0-E705354A3E86}" type="datetime1">
              <a:rPr lang="en-US" smtClean="0"/>
              <a:pPr/>
              <a:t>6/6/2023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2E0187E7-E8C5-4699-87A2-4CEB944E182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1" name="Picture 7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858" y="4696793"/>
            <a:ext cx="1483562" cy="309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649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with Picture with Ta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44"/>
          <p:cNvGrpSpPr/>
          <p:nvPr userDrawn="1"/>
        </p:nvGrpSpPr>
        <p:grpSpPr>
          <a:xfrm>
            <a:off x="0" y="-3907"/>
            <a:ext cx="9144172" cy="5149508"/>
            <a:chOff x="0" y="-5210"/>
            <a:chExt cx="12192229" cy="6866011"/>
          </a:xfrm>
          <a:solidFill>
            <a:schemeClr val="bg2"/>
          </a:solidFill>
        </p:grpSpPr>
        <p:sp>
          <p:nvSpPr>
            <p:cNvPr id="46" name="Rectangle 45"/>
            <p:cNvSpPr/>
            <p:nvPr/>
          </p:nvSpPr>
          <p:spPr>
            <a:xfrm>
              <a:off x="0" y="-5210"/>
              <a:ext cx="12191999" cy="6863210"/>
            </a:xfrm>
            <a:prstGeom prst="rect">
              <a:avLst/>
            </a:prstGeom>
            <a:solidFill>
              <a:srgbClr val="003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47" name="Rectangle 7"/>
            <p:cNvSpPr/>
            <p:nvPr/>
          </p:nvSpPr>
          <p:spPr>
            <a:xfrm>
              <a:off x="1638302" y="-476"/>
              <a:ext cx="7627142" cy="6861277"/>
            </a:xfrm>
            <a:custGeom>
              <a:avLst/>
              <a:gdLst>
                <a:gd name="connsiteX0" fmla="*/ 0 w 5334000"/>
                <a:gd name="connsiteY0" fmla="*/ 0 h 5136776"/>
                <a:gd name="connsiteX1" fmla="*/ 5334000 w 5334000"/>
                <a:gd name="connsiteY1" fmla="*/ 0 h 5136776"/>
                <a:gd name="connsiteX2" fmla="*/ 5334000 w 5334000"/>
                <a:gd name="connsiteY2" fmla="*/ 5136776 h 5136776"/>
                <a:gd name="connsiteX3" fmla="*/ 0 w 5334000"/>
                <a:gd name="connsiteY3" fmla="*/ 5136776 h 5136776"/>
                <a:gd name="connsiteX4" fmla="*/ 0 w 5334000"/>
                <a:gd name="connsiteY4" fmla="*/ 0 h 5136776"/>
                <a:gd name="connsiteX0" fmla="*/ 0 w 5494020"/>
                <a:gd name="connsiteY0" fmla="*/ 0 h 5136776"/>
                <a:gd name="connsiteX1" fmla="*/ 5494020 w 5494020"/>
                <a:gd name="connsiteY1" fmla="*/ 0 h 5136776"/>
                <a:gd name="connsiteX2" fmla="*/ 5494020 w 5494020"/>
                <a:gd name="connsiteY2" fmla="*/ 5136776 h 5136776"/>
                <a:gd name="connsiteX3" fmla="*/ 160020 w 5494020"/>
                <a:gd name="connsiteY3" fmla="*/ 5136776 h 5136776"/>
                <a:gd name="connsiteX4" fmla="*/ 0 w 5494020"/>
                <a:gd name="connsiteY4" fmla="*/ 0 h 5136776"/>
                <a:gd name="connsiteX0" fmla="*/ 0 w 5494020"/>
                <a:gd name="connsiteY0" fmla="*/ 7620 h 5144396"/>
                <a:gd name="connsiteX1" fmla="*/ 289560 w 5494020"/>
                <a:gd name="connsiteY1" fmla="*/ 0 h 5144396"/>
                <a:gd name="connsiteX2" fmla="*/ 5494020 w 5494020"/>
                <a:gd name="connsiteY2" fmla="*/ 5144396 h 5144396"/>
                <a:gd name="connsiteX3" fmla="*/ 160020 w 5494020"/>
                <a:gd name="connsiteY3" fmla="*/ 5144396 h 5144396"/>
                <a:gd name="connsiteX4" fmla="*/ 0 w 5494020"/>
                <a:gd name="connsiteY4" fmla="*/ 7620 h 5144396"/>
                <a:gd name="connsiteX0" fmla="*/ 0 w 5494020"/>
                <a:gd name="connsiteY0" fmla="*/ 0 h 5136776"/>
                <a:gd name="connsiteX1" fmla="*/ 294323 w 5494020"/>
                <a:gd name="connsiteY1" fmla="*/ 1905 h 5136776"/>
                <a:gd name="connsiteX2" fmla="*/ 5494020 w 5494020"/>
                <a:gd name="connsiteY2" fmla="*/ 5136776 h 5136776"/>
                <a:gd name="connsiteX3" fmla="*/ 160020 w 5494020"/>
                <a:gd name="connsiteY3" fmla="*/ 5136776 h 5136776"/>
                <a:gd name="connsiteX4" fmla="*/ 0 w 5494020"/>
                <a:gd name="connsiteY4" fmla="*/ 0 h 5136776"/>
                <a:gd name="connsiteX0" fmla="*/ 0 w 5494020"/>
                <a:gd name="connsiteY0" fmla="*/ 476 h 5137252"/>
                <a:gd name="connsiteX1" fmla="*/ 296704 w 5494020"/>
                <a:gd name="connsiteY1" fmla="*/ 0 h 5137252"/>
                <a:gd name="connsiteX2" fmla="*/ 5494020 w 5494020"/>
                <a:gd name="connsiteY2" fmla="*/ 5137252 h 5137252"/>
                <a:gd name="connsiteX3" fmla="*/ 160020 w 5494020"/>
                <a:gd name="connsiteY3" fmla="*/ 5137252 h 5137252"/>
                <a:gd name="connsiteX4" fmla="*/ 0 w 5494020"/>
                <a:gd name="connsiteY4" fmla="*/ 476 h 5137252"/>
                <a:gd name="connsiteX0" fmla="*/ 0 w 5494020"/>
                <a:gd name="connsiteY0" fmla="*/ 0 h 5136776"/>
                <a:gd name="connsiteX1" fmla="*/ 303847 w 5494020"/>
                <a:gd name="connsiteY1" fmla="*/ 1905 h 5136776"/>
                <a:gd name="connsiteX2" fmla="*/ 5494020 w 5494020"/>
                <a:gd name="connsiteY2" fmla="*/ 5136776 h 5136776"/>
                <a:gd name="connsiteX3" fmla="*/ 160020 w 5494020"/>
                <a:gd name="connsiteY3" fmla="*/ 5136776 h 5136776"/>
                <a:gd name="connsiteX4" fmla="*/ 0 w 5494020"/>
                <a:gd name="connsiteY4" fmla="*/ 0 h 5136776"/>
                <a:gd name="connsiteX0" fmla="*/ 0 w 5494020"/>
                <a:gd name="connsiteY0" fmla="*/ 476 h 5137252"/>
                <a:gd name="connsiteX1" fmla="*/ 301466 w 5494020"/>
                <a:gd name="connsiteY1" fmla="*/ 0 h 5137252"/>
                <a:gd name="connsiteX2" fmla="*/ 5494020 w 5494020"/>
                <a:gd name="connsiteY2" fmla="*/ 5137252 h 5137252"/>
                <a:gd name="connsiteX3" fmla="*/ 160020 w 5494020"/>
                <a:gd name="connsiteY3" fmla="*/ 5137252 h 5137252"/>
                <a:gd name="connsiteX4" fmla="*/ 0 w 5494020"/>
                <a:gd name="connsiteY4" fmla="*/ 476 h 5137252"/>
                <a:gd name="connsiteX0" fmla="*/ 0 w 5494020"/>
                <a:gd name="connsiteY0" fmla="*/ 476 h 5137252"/>
                <a:gd name="connsiteX1" fmla="*/ 301466 w 5494020"/>
                <a:gd name="connsiteY1" fmla="*/ 0 h 5137252"/>
                <a:gd name="connsiteX2" fmla="*/ 5494020 w 5494020"/>
                <a:gd name="connsiteY2" fmla="*/ 5137252 h 5137252"/>
                <a:gd name="connsiteX3" fmla="*/ 160020 w 5494020"/>
                <a:gd name="connsiteY3" fmla="*/ 5137252 h 5137252"/>
                <a:gd name="connsiteX4" fmla="*/ 0 w 5494020"/>
                <a:gd name="connsiteY4" fmla="*/ 476 h 5137252"/>
                <a:gd name="connsiteX0" fmla="*/ 0 w 5496401"/>
                <a:gd name="connsiteY0" fmla="*/ 0 h 5139157"/>
                <a:gd name="connsiteX1" fmla="*/ 303847 w 5496401"/>
                <a:gd name="connsiteY1" fmla="*/ 1905 h 5139157"/>
                <a:gd name="connsiteX2" fmla="*/ 5496401 w 5496401"/>
                <a:gd name="connsiteY2" fmla="*/ 5139157 h 5139157"/>
                <a:gd name="connsiteX3" fmla="*/ 162401 w 5496401"/>
                <a:gd name="connsiteY3" fmla="*/ 5139157 h 5139157"/>
                <a:gd name="connsiteX4" fmla="*/ 0 w 5496401"/>
                <a:gd name="connsiteY4" fmla="*/ 0 h 5139157"/>
                <a:gd name="connsiteX0" fmla="*/ 0 w 5496401"/>
                <a:gd name="connsiteY0" fmla="*/ 476 h 5137252"/>
                <a:gd name="connsiteX1" fmla="*/ 303847 w 5496401"/>
                <a:gd name="connsiteY1" fmla="*/ 0 h 5137252"/>
                <a:gd name="connsiteX2" fmla="*/ 5496401 w 5496401"/>
                <a:gd name="connsiteY2" fmla="*/ 5137252 h 5137252"/>
                <a:gd name="connsiteX3" fmla="*/ 162401 w 5496401"/>
                <a:gd name="connsiteY3" fmla="*/ 5137252 h 5137252"/>
                <a:gd name="connsiteX4" fmla="*/ 0 w 5496401"/>
                <a:gd name="connsiteY4" fmla="*/ 476 h 5137252"/>
                <a:gd name="connsiteX0" fmla="*/ 0 w 5496401"/>
                <a:gd name="connsiteY0" fmla="*/ 476 h 5137252"/>
                <a:gd name="connsiteX1" fmla="*/ 303847 w 5496401"/>
                <a:gd name="connsiteY1" fmla="*/ 0 h 5137252"/>
                <a:gd name="connsiteX2" fmla="*/ 5496401 w 5496401"/>
                <a:gd name="connsiteY2" fmla="*/ 5137252 h 5137252"/>
                <a:gd name="connsiteX3" fmla="*/ 162401 w 5496401"/>
                <a:gd name="connsiteY3" fmla="*/ 5137252 h 5137252"/>
                <a:gd name="connsiteX4" fmla="*/ 0 w 5496401"/>
                <a:gd name="connsiteY4" fmla="*/ 476 h 5137252"/>
                <a:gd name="connsiteX0" fmla="*/ 385285 w 5881686"/>
                <a:gd name="connsiteY0" fmla="*/ 476 h 5137252"/>
                <a:gd name="connsiteX1" fmla="*/ 689132 w 5881686"/>
                <a:gd name="connsiteY1" fmla="*/ 0 h 5137252"/>
                <a:gd name="connsiteX2" fmla="*/ 5881686 w 5881686"/>
                <a:gd name="connsiteY2" fmla="*/ 5137252 h 5137252"/>
                <a:gd name="connsiteX3" fmla="*/ 547686 w 5881686"/>
                <a:gd name="connsiteY3" fmla="*/ 5137252 h 5137252"/>
                <a:gd name="connsiteX4" fmla="*/ 0 w 5881686"/>
                <a:gd name="connsiteY4" fmla="*/ 3577114 h 5137252"/>
                <a:gd name="connsiteX5" fmla="*/ 385285 w 5881686"/>
                <a:gd name="connsiteY5" fmla="*/ 476 h 5137252"/>
                <a:gd name="connsiteX0" fmla="*/ 385285 w 5881686"/>
                <a:gd name="connsiteY0" fmla="*/ 476 h 5137252"/>
                <a:gd name="connsiteX1" fmla="*/ 689132 w 5881686"/>
                <a:gd name="connsiteY1" fmla="*/ 0 h 5137252"/>
                <a:gd name="connsiteX2" fmla="*/ 5881686 w 5881686"/>
                <a:gd name="connsiteY2" fmla="*/ 5137252 h 5137252"/>
                <a:gd name="connsiteX3" fmla="*/ 547686 w 5881686"/>
                <a:gd name="connsiteY3" fmla="*/ 5137252 h 5137252"/>
                <a:gd name="connsiteX4" fmla="*/ 0 w 5881686"/>
                <a:gd name="connsiteY4" fmla="*/ 3577114 h 5137252"/>
                <a:gd name="connsiteX5" fmla="*/ 385285 w 5881686"/>
                <a:gd name="connsiteY5" fmla="*/ 476 h 5137252"/>
                <a:gd name="connsiteX0" fmla="*/ 385285 w 5888830"/>
                <a:gd name="connsiteY0" fmla="*/ 476 h 5137252"/>
                <a:gd name="connsiteX1" fmla="*/ 689132 w 5888830"/>
                <a:gd name="connsiteY1" fmla="*/ 0 h 5137252"/>
                <a:gd name="connsiteX2" fmla="*/ 5888830 w 5888830"/>
                <a:gd name="connsiteY2" fmla="*/ 5137252 h 5137252"/>
                <a:gd name="connsiteX3" fmla="*/ 547686 w 5888830"/>
                <a:gd name="connsiteY3" fmla="*/ 5137252 h 5137252"/>
                <a:gd name="connsiteX4" fmla="*/ 0 w 5888830"/>
                <a:gd name="connsiteY4" fmla="*/ 3577114 h 5137252"/>
                <a:gd name="connsiteX5" fmla="*/ 385285 w 5888830"/>
                <a:gd name="connsiteY5" fmla="*/ 476 h 5137252"/>
                <a:gd name="connsiteX0" fmla="*/ 390047 w 5893592"/>
                <a:gd name="connsiteY0" fmla="*/ 476 h 5137252"/>
                <a:gd name="connsiteX1" fmla="*/ 693894 w 5893592"/>
                <a:gd name="connsiteY1" fmla="*/ 0 h 5137252"/>
                <a:gd name="connsiteX2" fmla="*/ 5893592 w 5893592"/>
                <a:gd name="connsiteY2" fmla="*/ 5137252 h 5137252"/>
                <a:gd name="connsiteX3" fmla="*/ 552448 w 5893592"/>
                <a:gd name="connsiteY3" fmla="*/ 5137252 h 5137252"/>
                <a:gd name="connsiteX4" fmla="*/ 0 w 5893592"/>
                <a:gd name="connsiteY4" fmla="*/ 3581877 h 5137252"/>
                <a:gd name="connsiteX5" fmla="*/ 390047 w 5893592"/>
                <a:gd name="connsiteY5" fmla="*/ 476 h 5137252"/>
                <a:gd name="connsiteX0" fmla="*/ 390047 w 7617617"/>
                <a:gd name="connsiteY0" fmla="*/ 476 h 6851752"/>
                <a:gd name="connsiteX1" fmla="*/ 693894 w 7617617"/>
                <a:gd name="connsiteY1" fmla="*/ 0 h 6851752"/>
                <a:gd name="connsiteX2" fmla="*/ 7617617 w 7617617"/>
                <a:gd name="connsiteY2" fmla="*/ 6851752 h 6851752"/>
                <a:gd name="connsiteX3" fmla="*/ 552448 w 7617617"/>
                <a:gd name="connsiteY3" fmla="*/ 5137252 h 6851752"/>
                <a:gd name="connsiteX4" fmla="*/ 0 w 7617617"/>
                <a:gd name="connsiteY4" fmla="*/ 3581877 h 6851752"/>
                <a:gd name="connsiteX5" fmla="*/ 390047 w 7617617"/>
                <a:gd name="connsiteY5" fmla="*/ 476 h 6851752"/>
                <a:gd name="connsiteX0" fmla="*/ 390047 w 7617617"/>
                <a:gd name="connsiteY0" fmla="*/ 476 h 6861277"/>
                <a:gd name="connsiteX1" fmla="*/ 693894 w 7617617"/>
                <a:gd name="connsiteY1" fmla="*/ 0 h 6861277"/>
                <a:gd name="connsiteX2" fmla="*/ 7617617 w 7617617"/>
                <a:gd name="connsiteY2" fmla="*/ 6851752 h 6861277"/>
                <a:gd name="connsiteX3" fmla="*/ 1162048 w 7617617"/>
                <a:gd name="connsiteY3" fmla="*/ 6861277 h 6861277"/>
                <a:gd name="connsiteX4" fmla="*/ 0 w 7617617"/>
                <a:gd name="connsiteY4" fmla="*/ 3581877 h 6861277"/>
                <a:gd name="connsiteX5" fmla="*/ 390047 w 7617617"/>
                <a:gd name="connsiteY5" fmla="*/ 476 h 6861277"/>
                <a:gd name="connsiteX0" fmla="*/ 390047 w 7627142"/>
                <a:gd name="connsiteY0" fmla="*/ 476 h 6861277"/>
                <a:gd name="connsiteX1" fmla="*/ 693894 w 7627142"/>
                <a:gd name="connsiteY1" fmla="*/ 0 h 6861277"/>
                <a:gd name="connsiteX2" fmla="*/ 7627142 w 7627142"/>
                <a:gd name="connsiteY2" fmla="*/ 6861277 h 6861277"/>
                <a:gd name="connsiteX3" fmla="*/ 1162048 w 7627142"/>
                <a:gd name="connsiteY3" fmla="*/ 6861277 h 6861277"/>
                <a:gd name="connsiteX4" fmla="*/ 0 w 7627142"/>
                <a:gd name="connsiteY4" fmla="*/ 3581877 h 6861277"/>
                <a:gd name="connsiteX5" fmla="*/ 390047 w 7627142"/>
                <a:gd name="connsiteY5" fmla="*/ 476 h 6861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627142" h="6861277">
                  <a:moveTo>
                    <a:pt x="390047" y="476"/>
                  </a:moveTo>
                  <a:lnTo>
                    <a:pt x="693894" y="0"/>
                  </a:lnTo>
                  <a:lnTo>
                    <a:pt x="7627142" y="6861277"/>
                  </a:lnTo>
                  <a:lnTo>
                    <a:pt x="1162048" y="6861277"/>
                  </a:lnTo>
                  <a:lnTo>
                    <a:pt x="0" y="3581877"/>
                  </a:lnTo>
                  <a:lnTo>
                    <a:pt x="390047" y="476"/>
                  </a:lnTo>
                  <a:close/>
                </a:path>
              </a:pathLst>
            </a:custGeom>
            <a:solidFill>
              <a:srgbClr val="003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48" name="Rectangle 3"/>
            <p:cNvSpPr/>
            <p:nvPr/>
          </p:nvSpPr>
          <p:spPr>
            <a:xfrm>
              <a:off x="8016874" y="0"/>
              <a:ext cx="4175125" cy="1441450"/>
            </a:xfrm>
            <a:custGeom>
              <a:avLst/>
              <a:gdLst>
                <a:gd name="connsiteX0" fmla="*/ 0 w 4175125"/>
                <a:gd name="connsiteY0" fmla="*/ 0 h 1441450"/>
                <a:gd name="connsiteX1" fmla="*/ 4175125 w 4175125"/>
                <a:gd name="connsiteY1" fmla="*/ 0 h 1441450"/>
                <a:gd name="connsiteX2" fmla="*/ 4175125 w 4175125"/>
                <a:gd name="connsiteY2" fmla="*/ 1441450 h 1441450"/>
                <a:gd name="connsiteX3" fmla="*/ 0 w 4175125"/>
                <a:gd name="connsiteY3" fmla="*/ 1441450 h 1441450"/>
                <a:gd name="connsiteX4" fmla="*/ 0 w 4175125"/>
                <a:gd name="connsiteY4" fmla="*/ 0 h 1441450"/>
                <a:gd name="connsiteX0" fmla="*/ 0 w 4175125"/>
                <a:gd name="connsiteY0" fmla="*/ 0 h 1441450"/>
                <a:gd name="connsiteX1" fmla="*/ 4175125 w 4175125"/>
                <a:gd name="connsiteY1" fmla="*/ 0 h 1441450"/>
                <a:gd name="connsiteX2" fmla="*/ 4175125 w 4175125"/>
                <a:gd name="connsiteY2" fmla="*/ 1441450 h 1441450"/>
                <a:gd name="connsiteX3" fmla="*/ 0 w 4175125"/>
                <a:gd name="connsiteY3" fmla="*/ 0 h 144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75125" h="1441450">
                  <a:moveTo>
                    <a:pt x="0" y="0"/>
                  </a:moveTo>
                  <a:lnTo>
                    <a:pt x="4175125" y="0"/>
                  </a:lnTo>
                  <a:lnTo>
                    <a:pt x="4175125" y="14414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49" name="Rectangle 4"/>
            <p:cNvSpPr/>
            <p:nvPr/>
          </p:nvSpPr>
          <p:spPr>
            <a:xfrm>
              <a:off x="7705725" y="1"/>
              <a:ext cx="4486504" cy="4055270"/>
            </a:xfrm>
            <a:custGeom>
              <a:avLst/>
              <a:gdLst>
                <a:gd name="connsiteX0" fmla="*/ 0 w 4486274"/>
                <a:gd name="connsiteY0" fmla="*/ 0 h 3443289"/>
                <a:gd name="connsiteX1" fmla="*/ 4486274 w 4486274"/>
                <a:gd name="connsiteY1" fmla="*/ 0 h 3443289"/>
                <a:gd name="connsiteX2" fmla="*/ 4486274 w 4486274"/>
                <a:gd name="connsiteY2" fmla="*/ 3443289 h 3443289"/>
                <a:gd name="connsiteX3" fmla="*/ 0 w 4486274"/>
                <a:gd name="connsiteY3" fmla="*/ 3443289 h 3443289"/>
                <a:gd name="connsiteX4" fmla="*/ 0 w 4486274"/>
                <a:gd name="connsiteY4" fmla="*/ 0 h 3443289"/>
                <a:gd name="connsiteX0" fmla="*/ 0 w 4486274"/>
                <a:gd name="connsiteY0" fmla="*/ 0 h 4043366"/>
                <a:gd name="connsiteX1" fmla="*/ 4486274 w 4486274"/>
                <a:gd name="connsiteY1" fmla="*/ 0 h 4043366"/>
                <a:gd name="connsiteX2" fmla="*/ 4486274 w 4486274"/>
                <a:gd name="connsiteY2" fmla="*/ 3443289 h 4043366"/>
                <a:gd name="connsiteX3" fmla="*/ 4086225 w 4486274"/>
                <a:gd name="connsiteY3" fmla="*/ 4043363 h 4043366"/>
                <a:gd name="connsiteX4" fmla="*/ 0 w 4486274"/>
                <a:gd name="connsiteY4" fmla="*/ 3443289 h 4043366"/>
                <a:gd name="connsiteX5" fmla="*/ 0 w 4486274"/>
                <a:gd name="connsiteY5" fmla="*/ 0 h 4043366"/>
                <a:gd name="connsiteX0" fmla="*/ 0 w 4486274"/>
                <a:gd name="connsiteY0" fmla="*/ 0 h 4043366"/>
                <a:gd name="connsiteX1" fmla="*/ 4486274 w 4486274"/>
                <a:gd name="connsiteY1" fmla="*/ 0 h 4043366"/>
                <a:gd name="connsiteX2" fmla="*/ 4486274 w 4486274"/>
                <a:gd name="connsiteY2" fmla="*/ 3443289 h 4043366"/>
                <a:gd name="connsiteX3" fmla="*/ 4086225 w 4486274"/>
                <a:gd name="connsiteY3" fmla="*/ 4043363 h 4043366"/>
                <a:gd name="connsiteX4" fmla="*/ 0 w 4486274"/>
                <a:gd name="connsiteY4" fmla="*/ 0 h 4043366"/>
                <a:gd name="connsiteX0" fmla="*/ 0 w 4486274"/>
                <a:gd name="connsiteY0" fmla="*/ 0 h 4043363"/>
                <a:gd name="connsiteX1" fmla="*/ 4486274 w 4486274"/>
                <a:gd name="connsiteY1" fmla="*/ 0 h 4043363"/>
                <a:gd name="connsiteX2" fmla="*/ 4486274 w 4486274"/>
                <a:gd name="connsiteY2" fmla="*/ 3443289 h 4043363"/>
                <a:gd name="connsiteX3" fmla="*/ 4086225 w 4486274"/>
                <a:gd name="connsiteY3" fmla="*/ 4043363 h 4043363"/>
                <a:gd name="connsiteX4" fmla="*/ 0 w 4486274"/>
                <a:gd name="connsiteY4" fmla="*/ 0 h 4043363"/>
                <a:gd name="connsiteX0" fmla="*/ 0 w 4486274"/>
                <a:gd name="connsiteY0" fmla="*/ 0 h 4055270"/>
                <a:gd name="connsiteX1" fmla="*/ 4486274 w 4486274"/>
                <a:gd name="connsiteY1" fmla="*/ 0 h 4055270"/>
                <a:gd name="connsiteX2" fmla="*/ 4486274 w 4486274"/>
                <a:gd name="connsiteY2" fmla="*/ 3443289 h 4055270"/>
                <a:gd name="connsiteX3" fmla="*/ 4090987 w 4486274"/>
                <a:gd name="connsiteY3" fmla="*/ 4055270 h 4055270"/>
                <a:gd name="connsiteX4" fmla="*/ 0 w 4486274"/>
                <a:gd name="connsiteY4" fmla="*/ 0 h 4055270"/>
                <a:gd name="connsiteX0" fmla="*/ 0 w 4486274"/>
                <a:gd name="connsiteY0" fmla="*/ 0 h 4050507"/>
                <a:gd name="connsiteX1" fmla="*/ 4486274 w 4486274"/>
                <a:gd name="connsiteY1" fmla="*/ 0 h 4050507"/>
                <a:gd name="connsiteX2" fmla="*/ 4486274 w 4486274"/>
                <a:gd name="connsiteY2" fmla="*/ 3443289 h 4050507"/>
                <a:gd name="connsiteX3" fmla="*/ 4088606 w 4486274"/>
                <a:gd name="connsiteY3" fmla="*/ 4050507 h 4050507"/>
                <a:gd name="connsiteX4" fmla="*/ 0 w 4486274"/>
                <a:gd name="connsiteY4" fmla="*/ 0 h 4050507"/>
                <a:gd name="connsiteX0" fmla="*/ 0 w 4486274"/>
                <a:gd name="connsiteY0" fmla="*/ 0 h 4050507"/>
                <a:gd name="connsiteX1" fmla="*/ 314325 w 4486274"/>
                <a:gd name="connsiteY1" fmla="*/ 0 h 4050507"/>
                <a:gd name="connsiteX2" fmla="*/ 4486274 w 4486274"/>
                <a:gd name="connsiteY2" fmla="*/ 0 h 4050507"/>
                <a:gd name="connsiteX3" fmla="*/ 4486274 w 4486274"/>
                <a:gd name="connsiteY3" fmla="*/ 3443289 h 4050507"/>
                <a:gd name="connsiteX4" fmla="*/ 4088606 w 4486274"/>
                <a:gd name="connsiteY4" fmla="*/ 4050507 h 4050507"/>
                <a:gd name="connsiteX5" fmla="*/ 0 w 4486274"/>
                <a:gd name="connsiteY5" fmla="*/ 0 h 4050507"/>
                <a:gd name="connsiteX0" fmla="*/ 0 w 4486274"/>
                <a:gd name="connsiteY0" fmla="*/ 0 h 4050507"/>
                <a:gd name="connsiteX1" fmla="*/ 314325 w 4486274"/>
                <a:gd name="connsiteY1" fmla="*/ 0 h 4050507"/>
                <a:gd name="connsiteX2" fmla="*/ 4486274 w 4486274"/>
                <a:gd name="connsiteY2" fmla="*/ 0 h 4050507"/>
                <a:gd name="connsiteX3" fmla="*/ 4483894 w 4486274"/>
                <a:gd name="connsiteY3" fmla="*/ 1438275 h 4050507"/>
                <a:gd name="connsiteX4" fmla="*/ 4486274 w 4486274"/>
                <a:gd name="connsiteY4" fmla="*/ 3443289 h 4050507"/>
                <a:gd name="connsiteX5" fmla="*/ 4088606 w 4486274"/>
                <a:gd name="connsiteY5" fmla="*/ 4050507 h 4050507"/>
                <a:gd name="connsiteX6" fmla="*/ 0 w 4486274"/>
                <a:gd name="connsiteY6" fmla="*/ 0 h 4050507"/>
                <a:gd name="connsiteX0" fmla="*/ 0 w 4486274"/>
                <a:gd name="connsiteY0" fmla="*/ 0 h 4050507"/>
                <a:gd name="connsiteX1" fmla="*/ 314325 w 4486274"/>
                <a:gd name="connsiteY1" fmla="*/ 0 h 4050507"/>
                <a:gd name="connsiteX2" fmla="*/ 4483894 w 4486274"/>
                <a:gd name="connsiteY2" fmla="*/ 1438275 h 4050507"/>
                <a:gd name="connsiteX3" fmla="*/ 4486274 w 4486274"/>
                <a:gd name="connsiteY3" fmla="*/ 3443289 h 4050507"/>
                <a:gd name="connsiteX4" fmla="*/ 4088606 w 4486274"/>
                <a:gd name="connsiteY4" fmla="*/ 4050507 h 4050507"/>
                <a:gd name="connsiteX5" fmla="*/ 0 w 4486274"/>
                <a:gd name="connsiteY5" fmla="*/ 0 h 4050507"/>
                <a:gd name="connsiteX0" fmla="*/ 0 w 4486274"/>
                <a:gd name="connsiteY0" fmla="*/ 0 h 4055270"/>
                <a:gd name="connsiteX1" fmla="*/ 314325 w 4486274"/>
                <a:gd name="connsiteY1" fmla="*/ 0 h 4055270"/>
                <a:gd name="connsiteX2" fmla="*/ 4483894 w 4486274"/>
                <a:gd name="connsiteY2" fmla="*/ 1438275 h 4055270"/>
                <a:gd name="connsiteX3" fmla="*/ 4486274 w 4486274"/>
                <a:gd name="connsiteY3" fmla="*/ 3443289 h 4055270"/>
                <a:gd name="connsiteX4" fmla="*/ 4095750 w 4486274"/>
                <a:gd name="connsiteY4" fmla="*/ 4055270 h 4055270"/>
                <a:gd name="connsiteX5" fmla="*/ 0 w 4486274"/>
                <a:gd name="connsiteY5" fmla="*/ 0 h 4055270"/>
                <a:gd name="connsiteX0" fmla="*/ 0 w 4486274"/>
                <a:gd name="connsiteY0" fmla="*/ 0 h 4055270"/>
                <a:gd name="connsiteX1" fmla="*/ 314325 w 4486274"/>
                <a:gd name="connsiteY1" fmla="*/ 0 h 4055270"/>
                <a:gd name="connsiteX2" fmla="*/ 4483894 w 4486274"/>
                <a:gd name="connsiteY2" fmla="*/ 1438275 h 4055270"/>
                <a:gd name="connsiteX3" fmla="*/ 4486274 w 4486274"/>
                <a:gd name="connsiteY3" fmla="*/ 3443289 h 4055270"/>
                <a:gd name="connsiteX4" fmla="*/ 4098131 w 4486274"/>
                <a:gd name="connsiteY4" fmla="*/ 4055270 h 4055270"/>
                <a:gd name="connsiteX5" fmla="*/ 0 w 4486274"/>
                <a:gd name="connsiteY5" fmla="*/ 0 h 4055270"/>
                <a:gd name="connsiteX0" fmla="*/ 0 w 4486504"/>
                <a:gd name="connsiteY0" fmla="*/ 0 h 4055270"/>
                <a:gd name="connsiteX1" fmla="*/ 314325 w 4486504"/>
                <a:gd name="connsiteY1" fmla="*/ 0 h 4055270"/>
                <a:gd name="connsiteX2" fmla="*/ 4486276 w 4486504"/>
                <a:gd name="connsiteY2" fmla="*/ 1440656 h 4055270"/>
                <a:gd name="connsiteX3" fmla="*/ 4486274 w 4486504"/>
                <a:gd name="connsiteY3" fmla="*/ 3443289 h 4055270"/>
                <a:gd name="connsiteX4" fmla="*/ 4098131 w 4486504"/>
                <a:gd name="connsiteY4" fmla="*/ 4055270 h 4055270"/>
                <a:gd name="connsiteX5" fmla="*/ 0 w 4486504"/>
                <a:gd name="connsiteY5" fmla="*/ 0 h 4055270"/>
                <a:gd name="connsiteX0" fmla="*/ 0 w 4486504"/>
                <a:gd name="connsiteY0" fmla="*/ 0 h 4055270"/>
                <a:gd name="connsiteX1" fmla="*/ 314325 w 4486504"/>
                <a:gd name="connsiteY1" fmla="*/ 0 h 4055270"/>
                <a:gd name="connsiteX2" fmla="*/ 4486276 w 4486504"/>
                <a:gd name="connsiteY2" fmla="*/ 1438275 h 4055270"/>
                <a:gd name="connsiteX3" fmla="*/ 4486274 w 4486504"/>
                <a:gd name="connsiteY3" fmla="*/ 3443289 h 4055270"/>
                <a:gd name="connsiteX4" fmla="*/ 4098131 w 4486504"/>
                <a:gd name="connsiteY4" fmla="*/ 4055270 h 4055270"/>
                <a:gd name="connsiteX5" fmla="*/ 0 w 4486504"/>
                <a:gd name="connsiteY5" fmla="*/ 0 h 4055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86504" h="4055270">
                  <a:moveTo>
                    <a:pt x="0" y="0"/>
                  </a:moveTo>
                  <a:lnTo>
                    <a:pt x="314325" y="0"/>
                  </a:lnTo>
                  <a:lnTo>
                    <a:pt x="4486276" y="1438275"/>
                  </a:lnTo>
                  <a:cubicBezTo>
                    <a:pt x="4487069" y="2106613"/>
                    <a:pt x="4485481" y="2774951"/>
                    <a:pt x="4486274" y="3443289"/>
                  </a:cubicBezTo>
                  <a:lnTo>
                    <a:pt x="4098131" y="40552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50" name="Rectangle 5"/>
            <p:cNvSpPr/>
            <p:nvPr/>
          </p:nvSpPr>
          <p:spPr>
            <a:xfrm>
              <a:off x="11799092" y="3440907"/>
              <a:ext cx="392907" cy="614363"/>
            </a:xfrm>
            <a:custGeom>
              <a:avLst/>
              <a:gdLst>
                <a:gd name="connsiteX0" fmla="*/ 0 w 392906"/>
                <a:gd name="connsiteY0" fmla="*/ 0 h 566737"/>
                <a:gd name="connsiteX1" fmla="*/ 392906 w 392906"/>
                <a:gd name="connsiteY1" fmla="*/ 0 h 566737"/>
                <a:gd name="connsiteX2" fmla="*/ 392906 w 392906"/>
                <a:gd name="connsiteY2" fmla="*/ 566737 h 566737"/>
                <a:gd name="connsiteX3" fmla="*/ 0 w 392906"/>
                <a:gd name="connsiteY3" fmla="*/ 566737 h 566737"/>
                <a:gd name="connsiteX4" fmla="*/ 0 w 392906"/>
                <a:gd name="connsiteY4" fmla="*/ 0 h 566737"/>
                <a:gd name="connsiteX0" fmla="*/ 0 w 392906"/>
                <a:gd name="connsiteY0" fmla="*/ 0 h 611980"/>
                <a:gd name="connsiteX1" fmla="*/ 392906 w 392906"/>
                <a:gd name="connsiteY1" fmla="*/ 0 h 611980"/>
                <a:gd name="connsiteX2" fmla="*/ 392906 w 392906"/>
                <a:gd name="connsiteY2" fmla="*/ 566737 h 611980"/>
                <a:gd name="connsiteX3" fmla="*/ 4762 w 392906"/>
                <a:gd name="connsiteY3" fmla="*/ 611980 h 611980"/>
                <a:gd name="connsiteX4" fmla="*/ 0 w 392906"/>
                <a:gd name="connsiteY4" fmla="*/ 0 h 611980"/>
                <a:gd name="connsiteX0" fmla="*/ 0 w 388144"/>
                <a:gd name="connsiteY0" fmla="*/ 611980 h 611980"/>
                <a:gd name="connsiteX1" fmla="*/ 388144 w 388144"/>
                <a:gd name="connsiteY1" fmla="*/ 0 h 611980"/>
                <a:gd name="connsiteX2" fmla="*/ 388144 w 388144"/>
                <a:gd name="connsiteY2" fmla="*/ 566737 h 611980"/>
                <a:gd name="connsiteX3" fmla="*/ 0 w 388144"/>
                <a:gd name="connsiteY3" fmla="*/ 611980 h 611980"/>
                <a:gd name="connsiteX0" fmla="*/ 0 w 388144"/>
                <a:gd name="connsiteY0" fmla="*/ 611980 h 611980"/>
                <a:gd name="connsiteX1" fmla="*/ 388144 w 388144"/>
                <a:gd name="connsiteY1" fmla="*/ 0 h 611980"/>
                <a:gd name="connsiteX2" fmla="*/ 388144 w 388144"/>
                <a:gd name="connsiteY2" fmla="*/ 566737 h 611980"/>
                <a:gd name="connsiteX3" fmla="*/ 0 w 388144"/>
                <a:gd name="connsiteY3" fmla="*/ 611980 h 611980"/>
                <a:gd name="connsiteX0" fmla="*/ 0 w 392907"/>
                <a:gd name="connsiteY0" fmla="*/ 611980 h 611980"/>
                <a:gd name="connsiteX1" fmla="*/ 392907 w 392907"/>
                <a:gd name="connsiteY1" fmla="*/ 0 h 611980"/>
                <a:gd name="connsiteX2" fmla="*/ 392907 w 392907"/>
                <a:gd name="connsiteY2" fmla="*/ 566737 h 611980"/>
                <a:gd name="connsiteX3" fmla="*/ 0 w 392907"/>
                <a:gd name="connsiteY3" fmla="*/ 611980 h 611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2907" h="611980">
                  <a:moveTo>
                    <a:pt x="0" y="611980"/>
                  </a:moveTo>
                  <a:lnTo>
                    <a:pt x="392907" y="0"/>
                  </a:lnTo>
                  <a:lnTo>
                    <a:pt x="392907" y="566737"/>
                  </a:lnTo>
                  <a:lnTo>
                    <a:pt x="0" y="611980"/>
                  </a:lnTo>
                  <a:close/>
                </a:path>
              </a:pathLst>
            </a:cu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51" name="Rectangle 6"/>
            <p:cNvSpPr/>
            <p:nvPr/>
          </p:nvSpPr>
          <p:spPr>
            <a:xfrm>
              <a:off x="2328864" y="1"/>
              <a:ext cx="9863144" cy="6858000"/>
            </a:xfrm>
            <a:custGeom>
              <a:avLst/>
              <a:gdLst>
                <a:gd name="connsiteX0" fmla="*/ 0 w 9882909"/>
                <a:gd name="connsiteY0" fmla="*/ 0 h 5136776"/>
                <a:gd name="connsiteX1" fmla="*/ 9882909 w 9882909"/>
                <a:gd name="connsiteY1" fmla="*/ 0 h 5136776"/>
                <a:gd name="connsiteX2" fmla="*/ 9882909 w 9882909"/>
                <a:gd name="connsiteY2" fmla="*/ 5136776 h 5136776"/>
                <a:gd name="connsiteX3" fmla="*/ 0 w 9882909"/>
                <a:gd name="connsiteY3" fmla="*/ 5136776 h 5136776"/>
                <a:gd name="connsiteX4" fmla="*/ 0 w 9882909"/>
                <a:gd name="connsiteY4" fmla="*/ 0 h 5136776"/>
                <a:gd name="connsiteX0" fmla="*/ 0 w 9882909"/>
                <a:gd name="connsiteY0" fmla="*/ 0 h 5136776"/>
                <a:gd name="connsiteX1" fmla="*/ 9882909 w 9882909"/>
                <a:gd name="connsiteY1" fmla="*/ 0 h 5136776"/>
                <a:gd name="connsiteX2" fmla="*/ 9882909 w 9882909"/>
                <a:gd name="connsiteY2" fmla="*/ 5136776 h 5136776"/>
                <a:gd name="connsiteX3" fmla="*/ 5215659 w 9882909"/>
                <a:gd name="connsiteY3" fmla="*/ 5136356 h 5136776"/>
                <a:gd name="connsiteX4" fmla="*/ 0 w 9882909"/>
                <a:gd name="connsiteY4" fmla="*/ 5136776 h 5136776"/>
                <a:gd name="connsiteX5" fmla="*/ 0 w 9882909"/>
                <a:gd name="connsiteY5" fmla="*/ 0 h 5136776"/>
                <a:gd name="connsiteX0" fmla="*/ 0 w 9882909"/>
                <a:gd name="connsiteY0" fmla="*/ 0 h 5136776"/>
                <a:gd name="connsiteX1" fmla="*/ 9882909 w 9882909"/>
                <a:gd name="connsiteY1" fmla="*/ 0 h 5136776"/>
                <a:gd name="connsiteX2" fmla="*/ 9882909 w 9882909"/>
                <a:gd name="connsiteY2" fmla="*/ 5136776 h 5136776"/>
                <a:gd name="connsiteX3" fmla="*/ 5215659 w 9882909"/>
                <a:gd name="connsiteY3" fmla="*/ 5136356 h 5136776"/>
                <a:gd name="connsiteX4" fmla="*/ 0 w 9882909"/>
                <a:gd name="connsiteY4" fmla="*/ 0 h 5136776"/>
                <a:gd name="connsiteX0" fmla="*/ 0 w 9882909"/>
                <a:gd name="connsiteY0" fmla="*/ 0 h 5136776"/>
                <a:gd name="connsiteX1" fmla="*/ 5401397 w 9882909"/>
                <a:gd name="connsiteY1" fmla="*/ 0 h 5136776"/>
                <a:gd name="connsiteX2" fmla="*/ 9882909 w 9882909"/>
                <a:gd name="connsiteY2" fmla="*/ 0 h 5136776"/>
                <a:gd name="connsiteX3" fmla="*/ 9882909 w 9882909"/>
                <a:gd name="connsiteY3" fmla="*/ 5136776 h 5136776"/>
                <a:gd name="connsiteX4" fmla="*/ 5215659 w 9882909"/>
                <a:gd name="connsiteY4" fmla="*/ 5136356 h 5136776"/>
                <a:gd name="connsiteX5" fmla="*/ 0 w 9882909"/>
                <a:gd name="connsiteY5" fmla="*/ 0 h 5136776"/>
                <a:gd name="connsiteX0" fmla="*/ 0 w 9882909"/>
                <a:gd name="connsiteY0" fmla="*/ 0 h 5136776"/>
                <a:gd name="connsiteX1" fmla="*/ 5401397 w 9882909"/>
                <a:gd name="connsiteY1" fmla="*/ 0 h 5136776"/>
                <a:gd name="connsiteX2" fmla="*/ 9882909 w 9882909"/>
                <a:gd name="connsiteY2" fmla="*/ 0 h 5136776"/>
                <a:gd name="connsiteX3" fmla="*/ 9880528 w 9882909"/>
                <a:gd name="connsiteY3" fmla="*/ 4007644 h 5136776"/>
                <a:gd name="connsiteX4" fmla="*/ 9882909 w 9882909"/>
                <a:gd name="connsiteY4" fmla="*/ 5136776 h 5136776"/>
                <a:gd name="connsiteX5" fmla="*/ 5215659 w 9882909"/>
                <a:gd name="connsiteY5" fmla="*/ 5136356 h 5136776"/>
                <a:gd name="connsiteX6" fmla="*/ 0 w 9882909"/>
                <a:gd name="connsiteY6" fmla="*/ 0 h 5136776"/>
                <a:gd name="connsiteX0" fmla="*/ 0 w 9882909"/>
                <a:gd name="connsiteY0" fmla="*/ 0 h 5136776"/>
                <a:gd name="connsiteX1" fmla="*/ 5401397 w 9882909"/>
                <a:gd name="connsiteY1" fmla="*/ 0 h 5136776"/>
                <a:gd name="connsiteX2" fmla="*/ 9880528 w 9882909"/>
                <a:gd name="connsiteY2" fmla="*/ 4007644 h 5136776"/>
                <a:gd name="connsiteX3" fmla="*/ 9882909 w 9882909"/>
                <a:gd name="connsiteY3" fmla="*/ 5136776 h 5136776"/>
                <a:gd name="connsiteX4" fmla="*/ 5215659 w 9882909"/>
                <a:gd name="connsiteY4" fmla="*/ 5136356 h 5136776"/>
                <a:gd name="connsiteX5" fmla="*/ 0 w 9882909"/>
                <a:gd name="connsiteY5" fmla="*/ 0 h 5136776"/>
                <a:gd name="connsiteX0" fmla="*/ 0 w 9882909"/>
                <a:gd name="connsiteY0" fmla="*/ 0 h 5136776"/>
                <a:gd name="connsiteX1" fmla="*/ 5401397 w 9882909"/>
                <a:gd name="connsiteY1" fmla="*/ 0 h 5136776"/>
                <a:gd name="connsiteX2" fmla="*/ 9494765 w 9882909"/>
                <a:gd name="connsiteY2" fmla="*/ 4052888 h 5136776"/>
                <a:gd name="connsiteX3" fmla="*/ 9880528 w 9882909"/>
                <a:gd name="connsiteY3" fmla="*/ 4007644 h 5136776"/>
                <a:gd name="connsiteX4" fmla="*/ 9882909 w 9882909"/>
                <a:gd name="connsiteY4" fmla="*/ 5136776 h 5136776"/>
                <a:gd name="connsiteX5" fmla="*/ 5215659 w 9882909"/>
                <a:gd name="connsiteY5" fmla="*/ 5136356 h 5136776"/>
                <a:gd name="connsiteX6" fmla="*/ 0 w 9882909"/>
                <a:gd name="connsiteY6" fmla="*/ 0 h 5136776"/>
                <a:gd name="connsiteX0" fmla="*/ 0 w 9882909"/>
                <a:gd name="connsiteY0" fmla="*/ 0 h 5136776"/>
                <a:gd name="connsiteX1" fmla="*/ 5401397 w 9882909"/>
                <a:gd name="connsiteY1" fmla="*/ 0 h 5136776"/>
                <a:gd name="connsiteX2" fmla="*/ 9494765 w 9882909"/>
                <a:gd name="connsiteY2" fmla="*/ 4052888 h 5136776"/>
                <a:gd name="connsiteX3" fmla="*/ 9880528 w 9882909"/>
                <a:gd name="connsiteY3" fmla="*/ 4007644 h 5136776"/>
                <a:gd name="connsiteX4" fmla="*/ 9882909 w 9882909"/>
                <a:gd name="connsiteY4" fmla="*/ 5136776 h 5136776"/>
                <a:gd name="connsiteX5" fmla="*/ 5215659 w 9882909"/>
                <a:gd name="connsiteY5" fmla="*/ 5136356 h 5136776"/>
                <a:gd name="connsiteX6" fmla="*/ 0 w 9882909"/>
                <a:gd name="connsiteY6" fmla="*/ 0 h 5136776"/>
                <a:gd name="connsiteX0" fmla="*/ 0 w 9882909"/>
                <a:gd name="connsiteY0" fmla="*/ 0 h 5136776"/>
                <a:gd name="connsiteX1" fmla="*/ 5401397 w 9882909"/>
                <a:gd name="connsiteY1" fmla="*/ 0 h 5136776"/>
                <a:gd name="connsiteX2" fmla="*/ 9494765 w 9882909"/>
                <a:gd name="connsiteY2" fmla="*/ 4052888 h 5136776"/>
                <a:gd name="connsiteX3" fmla="*/ 9880528 w 9882909"/>
                <a:gd name="connsiteY3" fmla="*/ 4007644 h 5136776"/>
                <a:gd name="connsiteX4" fmla="*/ 9882909 w 9882909"/>
                <a:gd name="connsiteY4" fmla="*/ 5136776 h 5136776"/>
                <a:gd name="connsiteX5" fmla="*/ 5206115 w 9882909"/>
                <a:gd name="connsiteY5" fmla="*/ 5136356 h 5136776"/>
                <a:gd name="connsiteX6" fmla="*/ 0 w 9882909"/>
                <a:gd name="connsiteY6" fmla="*/ 0 h 5136776"/>
                <a:gd name="connsiteX0" fmla="*/ 0 w 9883143"/>
                <a:gd name="connsiteY0" fmla="*/ 0 h 5136776"/>
                <a:gd name="connsiteX1" fmla="*/ 5401397 w 9883143"/>
                <a:gd name="connsiteY1" fmla="*/ 0 h 5136776"/>
                <a:gd name="connsiteX2" fmla="*/ 9494765 w 9883143"/>
                <a:gd name="connsiteY2" fmla="*/ 4052888 h 5136776"/>
                <a:gd name="connsiteX3" fmla="*/ 9882915 w 9883143"/>
                <a:gd name="connsiteY3" fmla="*/ 4007644 h 5136776"/>
                <a:gd name="connsiteX4" fmla="*/ 9882909 w 9883143"/>
                <a:gd name="connsiteY4" fmla="*/ 5136776 h 5136776"/>
                <a:gd name="connsiteX5" fmla="*/ 5206115 w 9883143"/>
                <a:gd name="connsiteY5" fmla="*/ 5136356 h 5136776"/>
                <a:gd name="connsiteX6" fmla="*/ 0 w 9883143"/>
                <a:gd name="connsiteY6" fmla="*/ 0 h 5136776"/>
                <a:gd name="connsiteX0" fmla="*/ 0 w 9883143"/>
                <a:gd name="connsiteY0" fmla="*/ 0 h 5136776"/>
                <a:gd name="connsiteX1" fmla="*/ 5401397 w 9883143"/>
                <a:gd name="connsiteY1" fmla="*/ 0 h 5136776"/>
                <a:gd name="connsiteX2" fmla="*/ 9494765 w 9883143"/>
                <a:gd name="connsiteY2" fmla="*/ 4050507 h 5136776"/>
                <a:gd name="connsiteX3" fmla="*/ 9882915 w 9883143"/>
                <a:gd name="connsiteY3" fmla="*/ 4007644 h 5136776"/>
                <a:gd name="connsiteX4" fmla="*/ 9882909 w 9883143"/>
                <a:gd name="connsiteY4" fmla="*/ 5136776 h 5136776"/>
                <a:gd name="connsiteX5" fmla="*/ 5206115 w 9883143"/>
                <a:gd name="connsiteY5" fmla="*/ 5136356 h 5136776"/>
                <a:gd name="connsiteX6" fmla="*/ 0 w 9883143"/>
                <a:gd name="connsiteY6" fmla="*/ 0 h 5136776"/>
                <a:gd name="connsiteX0" fmla="*/ 0 w 9883143"/>
                <a:gd name="connsiteY0" fmla="*/ 0 h 6855618"/>
                <a:gd name="connsiteX1" fmla="*/ 5401397 w 9883143"/>
                <a:gd name="connsiteY1" fmla="*/ 0 h 6855618"/>
                <a:gd name="connsiteX2" fmla="*/ 9494765 w 9883143"/>
                <a:gd name="connsiteY2" fmla="*/ 4050507 h 6855618"/>
                <a:gd name="connsiteX3" fmla="*/ 9882915 w 9883143"/>
                <a:gd name="connsiteY3" fmla="*/ 4007644 h 6855618"/>
                <a:gd name="connsiteX4" fmla="*/ 9882909 w 9883143"/>
                <a:gd name="connsiteY4" fmla="*/ 5136776 h 6855618"/>
                <a:gd name="connsiteX5" fmla="*/ 6943140 w 9883143"/>
                <a:gd name="connsiteY5" fmla="*/ 6855618 h 6855618"/>
                <a:gd name="connsiteX6" fmla="*/ 0 w 9883143"/>
                <a:gd name="connsiteY6" fmla="*/ 0 h 6855618"/>
                <a:gd name="connsiteX0" fmla="*/ 0 w 10082197"/>
                <a:gd name="connsiteY0" fmla="*/ 0 h 6858000"/>
                <a:gd name="connsiteX1" fmla="*/ 5401397 w 10082197"/>
                <a:gd name="connsiteY1" fmla="*/ 0 h 6858000"/>
                <a:gd name="connsiteX2" fmla="*/ 9494765 w 10082197"/>
                <a:gd name="connsiteY2" fmla="*/ 4050507 h 6858000"/>
                <a:gd name="connsiteX3" fmla="*/ 9882915 w 10082197"/>
                <a:gd name="connsiteY3" fmla="*/ 4007644 h 6858000"/>
                <a:gd name="connsiteX4" fmla="*/ 9882909 w 10082197"/>
                <a:gd name="connsiteY4" fmla="*/ 5136776 h 6858000"/>
                <a:gd name="connsiteX5" fmla="*/ 9882909 w 10082197"/>
                <a:gd name="connsiteY5" fmla="*/ 6858000 h 6858000"/>
                <a:gd name="connsiteX6" fmla="*/ 6943140 w 10082197"/>
                <a:gd name="connsiteY6" fmla="*/ 6855618 h 6858000"/>
                <a:gd name="connsiteX7" fmla="*/ 0 w 10082197"/>
                <a:gd name="connsiteY7" fmla="*/ 0 h 6858000"/>
                <a:gd name="connsiteX0" fmla="*/ 0 w 10115773"/>
                <a:gd name="connsiteY0" fmla="*/ 0 h 6858000"/>
                <a:gd name="connsiteX1" fmla="*/ 5401397 w 10115773"/>
                <a:gd name="connsiteY1" fmla="*/ 0 h 6858000"/>
                <a:gd name="connsiteX2" fmla="*/ 9494765 w 10115773"/>
                <a:gd name="connsiteY2" fmla="*/ 4050507 h 6858000"/>
                <a:gd name="connsiteX3" fmla="*/ 9882915 w 10115773"/>
                <a:gd name="connsiteY3" fmla="*/ 4007644 h 6858000"/>
                <a:gd name="connsiteX4" fmla="*/ 9882909 w 10115773"/>
                <a:gd name="connsiteY4" fmla="*/ 6858000 h 6858000"/>
                <a:gd name="connsiteX5" fmla="*/ 6943140 w 10115773"/>
                <a:gd name="connsiteY5" fmla="*/ 6855618 h 6858000"/>
                <a:gd name="connsiteX6" fmla="*/ 0 w 10115773"/>
                <a:gd name="connsiteY6" fmla="*/ 0 h 6858000"/>
                <a:gd name="connsiteX0" fmla="*/ 0 w 9882915"/>
                <a:gd name="connsiteY0" fmla="*/ 0 h 6858000"/>
                <a:gd name="connsiteX1" fmla="*/ 5401397 w 9882915"/>
                <a:gd name="connsiteY1" fmla="*/ 0 h 6858000"/>
                <a:gd name="connsiteX2" fmla="*/ 9494765 w 9882915"/>
                <a:gd name="connsiteY2" fmla="*/ 4050507 h 6858000"/>
                <a:gd name="connsiteX3" fmla="*/ 9882915 w 9882915"/>
                <a:gd name="connsiteY3" fmla="*/ 4007644 h 6858000"/>
                <a:gd name="connsiteX4" fmla="*/ 9882909 w 9882915"/>
                <a:gd name="connsiteY4" fmla="*/ 6858000 h 6858000"/>
                <a:gd name="connsiteX5" fmla="*/ 6943140 w 9882915"/>
                <a:gd name="connsiteY5" fmla="*/ 6855618 h 6858000"/>
                <a:gd name="connsiteX6" fmla="*/ 0 w 9882915"/>
                <a:gd name="connsiteY6" fmla="*/ 0 h 6858000"/>
                <a:gd name="connsiteX0" fmla="*/ 0 w 9882915"/>
                <a:gd name="connsiteY0" fmla="*/ 0 h 6860381"/>
                <a:gd name="connsiteX1" fmla="*/ 5401397 w 9882915"/>
                <a:gd name="connsiteY1" fmla="*/ 0 h 6860381"/>
                <a:gd name="connsiteX2" fmla="*/ 9494765 w 9882915"/>
                <a:gd name="connsiteY2" fmla="*/ 4050507 h 6860381"/>
                <a:gd name="connsiteX3" fmla="*/ 9882915 w 9882915"/>
                <a:gd name="connsiteY3" fmla="*/ 4007644 h 6860381"/>
                <a:gd name="connsiteX4" fmla="*/ 9882909 w 9882915"/>
                <a:gd name="connsiteY4" fmla="*/ 6858000 h 6860381"/>
                <a:gd name="connsiteX5" fmla="*/ 6943140 w 9882915"/>
                <a:gd name="connsiteY5" fmla="*/ 6860381 h 6860381"/>
                <a:gd name="connsiteX6" fmla="*/ 0 w 9882915"/>
                <a:gd name="connsiteY6" fmla="*/ 0 h 6860381"/>
                <a:gd name="connsiteX0" fmla="*/ 0 w 9882915"/>
                <a:gd name="connsiteY0" fmla="*/ 0 h 6862762"/>
                <a:gd name="connsiteX1" fmla="*/ 5401397 w 9882915"/>
                <a:gd name="connsiteY1" fmla="*/ 0 h 6862762"/>
                <a:gd name="connsiteX2" fmla="*/ 9494765 w 9882915"/>
                <a:gd name="connsiteY2" fmla="*/ 4050507 h 6862762"/>
                <a:gd name="connsiteX3" fmla="*/ 9882915 w 9882915"/>
                <a:gd name="connsiteY3" fmla="*/ 4007644 h 6862762"/>
                <a:gd name="connsiteX4" fmla="*/ 9882909 w 9882915"/>
                <a:gd name="connsiteY4" fmla="*/ 6862762 h 6862762"/>
                <a:gd name="connsiteX5" fmla="*/ 6943140 w 9882915"/>
                <a:gd name="connsiteY5" fmla="*/ 6860381 h 6862762"/>
                <a:gd name="connsiteX6" fmla="*/ 0 w 9882915"/>
                <a:gd name="connsiteY6" fmla="*/ 0 h 6862762"/>
                <a:gd name="connsiteX0" fmla="*/ 0 w 9882915"/>
                <a:gd name="connsiteY0" fmla="*/ 0 h 6860381"/>
                <a:gd name="connsiteX1" fmla="*/ 5401397 w 9882915"/>
                <a:gd name="connsiteY1" fmla="*/ 0 h 6860381"/>
                <a:gd name="connsiteX2" fmla="*/ 9494765 w 9882915"/>
                <a:gd name="connsiteY2" fmla="*/ 4050507 h 6860381"/>
                <a:gd name="connsiteX3" fmla="*/ 9882915 w 9882915"/>
                <a:gd name="connsiteY3" fmla="*/ 4007644 h 6860381"/>
                <a:gd name="connsiteX4" fmla="*/ 9882909 w 9882915"/>
                <a:gd name="connsiteY4" fmla="*/ 6858000 h 6860381"/>
                <a:gd name="connsiteX5" fmla="*/ 6943140 w 9882915"/>
                <a:gd name="connsiteY5" fmla="*/ 6860381 h 6860381"/>
                <a:gd name="connsiteX6" fmla="*/ 0 w 9882915"/>
                <a:gd name="connsiteY6" fmla="*/ 0 h 6860381"/>
                <a:gd name="connsiteX0" fmla="*/ 0 w 9882915"/>
                <a:gd name="connsiteY0" fmla="*/ 0 h 6862763"/>
                <a:gd name="connsiteX1" fmla="*/ 5401397 w 9882915"/>
                <a:gd name="connsiteY1" fmla="*/ 0 h 6862763"/>
                <a:gd name="connsiteX2" fmla="*/ 9494765 w 9882915"/>
                <a:gd name="connsiteY2" fmla="*/ 4050507 h 6862763"/>
                <a:gd name="connsiteX3" fmla="*/ 9882915 w 9882915"/>
                <a:gd name="connsiteY3" fmla="*/ 4007644 h 6862763"/>
                <a:gd name="connsiteX4" fmla="*/ 9882909 w 9882915"/>
                <a:gd name="connsiteY4" fmla="*/ 6862763 h 6862763"/>
                <a:gd name="connsiteX5" fmla="*/ 6943140 w 9882915"/>
                <a:gd name="connsiteY5" fmla="*/ 6860381 h 6862763"/>
                <a:gd name="connsiteX6" fmla="*/ 0 w 9882915"/>
                <a:gd name="connsiteY6" fmla="*/ 0 h 6862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882915" h="6862763">
                  <a:moveTo>
                    <a:pt x="0" y="0"/>
                  </a:moveTo>
                  <a:lnTo>
                    <a:pt x="5401397" y="0"/>
                  </a:lnTo>
                  <a:lnTo>
                    <a:pt x="9494765" y="4050507"/>
                  </a:lnTo>
                  <a:lnTo>
                    <a:pt x="9882915" y="4007644"/>
                  </a:lnTo>
                  <a:cubicBezTo>
                    <a:pt x="9882913" y="4957763"/>
                    <a:pt x="9882911" y="5912644"/>
                    <a:pt x="9882909" y="6862763"/>
                  </a:cubicBezTo>
                  <a:lnTo>
                    <a:pt x="6943140" y="68603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C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52" name="Rectangle 9"/>
            <p:cNvSpPr/>
            <p:nvPr/>
          </p:nvSpPr>
          <p:spPr>
            <a:xfrm>
              <a:off x="0" y="3576637"/>
              <a:ext cx="2802731" cy="3284164"/>
            </a:xfrm>
            <a:custGeom>
              <a:avLst/>
              <a:gdLst>
                <a:gd name="connsiteX0" fmla="*/ 0 w 2190750"/>
                <a:gd name="connsiteY0" fmla="*/ 0 h 519532"/>
                <a:gd name="connsiteX1" fmla="*/ 2190750 w 2190750"/>
                <a:gd name="connsiteY1" fmla="*/ 0 h 519532"/>
                <a:gd name="connsiteX2" fmla="*/ 2190750 w 2190750"/>
                <a:gd name="connsiteY2" fmla="*/ 519532 h 519532"/>
                <a:gd name="connsiteX3" fmla="*/ 0 w 2190750"/>
                <a:gd name="connsiteY3" fmla="*/ 519532 h 519532"/>
                <a:gd name="connsiteX4" fmla="*/ 0 w 2190750"/>
                <a:gd name="connsiteY4" fmla="*/ 0 h 519532"/>
                <a:gd name="connsiteX0" fmla="*/ 0 w 2190750"/>
                <a:gd name="connsiteY0" fmla="*/ 1040607 h 1560139"/>
                <a:gd name="connsiteX1" fmla="*/ 1643063 w 2190750"/>
                <a:gd name="connsiteY1" fmla="*/ 0 h 1560139"/>
                <a:gd name="connsiteX2" fmla="*/ 2190750 w 2190750"/>
                <a:gd name="connsiteY2" fmla="*/ 1560139 h 1560139"/>
                <a:gd name="connsiteX3" fmla="*/ 0 w 2190750"/>
                <a:gd name="connsiteY3" fmla="*/ 1560139 h 1560139"/>
                <a:gd name="connsiteX4" fmla="*/ 0 w 2190750"/>
                <a:gd name="connsiteY4" fmla="*/ 1040607 h 1560139"/>
                <a:gd name="connsiteX0" fmla="*/ 0 w 2799688"/>
                <a:gd name="connsiteY0" fmla="*/ 1040607 h 3284164"/>
                <a:gd name="connsiteX1" fmla="*/ 1643063 w 2799688"/>
                <a:gd name="connsiteY1" fmla="*/ 0 h 3284164"/>
                <a:gd name="connsiteX2" fmla="*/ 2799688 w 2799688"/>
                <a:gd name="connsiteY2" fmla="*/ 3284164 h 3284164"/>
                <a:gd name="connsiteX3" fmla="*/ 0 w 2799688"/>
                <a:gd name="connsiteY3" fmla="*/ 1560139 h 3284164"/>
                <a:gd name="connsiteX4" fmla="*/ 0 w 2799688"/>
                <a:gd name="connsiteY4" fmla="*/ 1040607 h 3284164"/>
                <a:gd name="connsiteX0" fmla="*/ 0 w 2799688"/>
                <a:gd name="connsiteY0" fmla="*/ 1040607 h 3284164"/>
                <a:gd name="connsiteX1" fmla="*/ 1643063 w 2799688"/>
                <a:gd name="connsiteY1" fmla="*/ 0 h 3284164"/>
                <a:gd name="connsiteX2" fmla="*/ 2799688 w 2799688"/>
                <a:gd name="connsiteY2" fmla="*/ 3284164 h 3284164"/>
                <a:gd name="connsiteX3" fmla="*/ 0 w 2799688"/>
                <a:gd name="connsiteY3" fmla="*/ 3284164 h 3284164"/>
                <a:gd name="connsiteX4" fmla="*/ 0 w 2799688"/>
                <a:gd name="connsiteY4" fmla="*/ 1040607 h 3284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99688" h="3284164">
                  <a:moveTo>
                    <a:pt x="0" y="1040607"/>
                  </a:moveTo>
                  <a:lnTo>
                    <a:pt x="1643063" y="0"/>
                  </a:lnTo>
                  <a:lnTo>
                    <a:pt x="2799688" y="3284164"/>
                  </a:lnTo>
                  <a:lnTo>
                    <a:pt x="0" y="3284164"/>
                  </a:lnTo>
                  <a:lnTo>
                    <a:pt x="0" y="1040607"/>
                  </a:lnTo>
                  <a:close/>
                </a:path>
              </a:pathLst>
            </a:custGeom>
            <a:solidFill>
              <a:srgbClr val="0034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53" name="Rectangle 10"/>
            <p:cNvSpPr/>
            <p:nvPr/>
          </p:nvSpPr>
          <p:spPr>
            <a:xfrm>
              <a:off x="0" y="1526381"/>
              <a:ext cx="1647825" cy="3094109"/>
            </a:xfrm>
            <a:custGeom>
              <a:avLst/>
              <a:gdLst>
                <a:gd name="connsiteX0" fmla="*/ 0 w 1524000"/>
                <a:gd name="connsiteY0" fmla="*/ 0 h 1593922"/>
                <a:gd name="connsiteX1" fmla="*/ 1524000 w 1524000"/>
                <a:gd name="connsiteY1" fmla="*/ 0 h 1593922"/>
                <a:gd name="connsiteX2" fmla="*/ 1524000 w 1524000"/>
                <a:gd name="connsiteY2" fmla="*/ 1593922 h 1593922"/>
                <a:gd name="connsiteX3" fmla="*/ 0 w 1524000"/>
                <a:gd name="connsiteY3" fmla="*/ 1593922 h 1593922"/>
                <a:gd name="connsiteX4" fmla="*/ 0 w 1524000"/>
                <a:gd name="connsiteY4" fmla="*/ 0 h 1593922"/>
                <a:gd name="connsiteX0" fmla="*/ 0 w 1524000"/>
                <a:gd name="connsiteY0" fmla="*/ 1493044 h 3086966"/>
                <a:gd name="connsiteX1" fmla="*/ 921544 w 1524000"/>
                <a:gd name="connsiteY1" fmla="*/ 0 h 3086966"/>
                <a:gd name="connsiteX2" fmla="*/ 1524000 w 1524000"/>
                <a:gd name="connsiteY2" fmla="*/ 3086966 h 3086966"/>
                <a:gd name="connsiteX3" fmla="*/ 0 w 1524000"/>
                <a:gd name="connsiteY3" fmla="*/ 3086966 h 3086966"/>
                <a:gd name="connsiteX4" fmla="*/ 0 w 1524000"/>
                <a:gd name="connsiteY4" fmla="*/ 1493044 h 3086966"/>
                <a:gd name="connsiteX0" fmla="*/ 0 w 1643063"/>
                <a:gd name="connsiteY0" fmla="*/ 1493044 h 3086966"/>
                <a:gd name="connsiteX1" fmla="*/ 921544 w 1643063"/>
                <a:gd name="connsiteY1" fmla="*/ 0 h 3086966"/>
                <a:gd name="connsiteX2" fmla="*/ 1643063 w 1643063"/>
                <a:gd name="connsiteY2" fmla="*/ 2043978 h 3086966"/>
                <a:gd name="connsiteX3" fmla="*/ 0 w 1643063"/>
                <a:gd name="connsiteY3" fmla="*/ 3086966 h 3086966"/>
                <a:gd name="connsiteX4" fmla="*/ 0 w 1643063"/>
                <a:gd name="connsiteY4" fmla="*/ 1493044 h 3086966"/>
                <a:gd name="connsiteX0" fmla="*/ 0 w 1640682"/>
                <a:gd name="connsiteY0" fmla="*/ 1493044 h 3086966"/>
                <a:gd name="connsiteX1" fmla="*/ 921544 w 1640682"/>
                <a:gd name="connsiteY1" fmla="*/ 0 h 3086966"/>
                <a:gd name="connsiteX2" fmla="*/ 1640682 w 1640682"/>
                <a:gd name="connsiteY2" fmla="*/ 2048740 h 3086966"/>
                <a:gd name="connsiteX3" fmla="*/ 0 w 1640682"/>
                <a:gd name="connsiteY3" fmla="*/ 3086966 h 3086966"/>
                <a:gd name="connsiteX4" fmla="*/ 0 w 1640682"/>
                <a:gd name="connsiteY4" fmla="*/ 1493044 h 3086966"/>
                <a:gd name="connsiteX0" fmla="*/ 0 w 1643063"/>
                <a:gd name="connsiteY0" fmla="*/ 1493044 h 3086966"/>
                <a:gd name="connsiteX1" fmla="*/ 921544 w 1643063"/>
                <a:gd name="connsiteY1" fmla="*/ 0 h 3086966"/>
                <a:gd name="connsiteX2" fmla="*/ 1643063 w 1643063"/>
                <a:gd name="connsiteY2" fmla="*/ 2048740 h 3086966"/>
                <a:gd name="connsiteX3" fmla="*/ 0 w 1643063"/>
                <a:gd name="connsiteY3" fmla="*/ 3086966 h 3086966"/>
                <a:gd name="connsiteX4" fmla="*/ 0 w 1643063"/>
                <a:gd name="connsiteY4" fmla="*/ 1493044 h 3086966"/>
                <a:gd name="connsiteX0" fmla="*/ 0 w 1647825"/>
                <a:gd name="connsiteY0" fmla="*/ 1493044 h 3086966"/>
                <a:gd name="connsiteX1" fmla="*/ 921544 w 1647825"/>
                <a:gd name="connsiteY1" fmla="*/ 0 h 3086966"/>
                <a:gd name="connsiteX2" fmla="*/ 1647825 w 1647825"/>
                <a:gd name="connsiteY2" fmla="*/ 2046359 h 3086966"/>
                <a:gd name="connsiteX3" fmla="*/ 0 w 1647825"/>
                <a:gd name="connsiteY3" fmla="*/ 3086966 h 3086966"/>
                <a:gd name="connsiteX4" fmla="*/ 0 w 1647825"/>
                <a:gd name="connsiteY4" fmla="*/ 1493044 h 3086966"/>
                <a:gd name="connsiteX0" fmla="*/ 0 w 1647825"/>
                <a:gd name="connsiteY0" fmla="*/ 1493044 h 3086966"/>
                <a:gd name="connsiteX1" fmla="*/ 921544 w 1647825"/>
                <a:gd name="connsiteY1" fmla="*/ 0 h 3086966"/>
                <a:gd name="connsiteX2" fmla="*/ 1647825 w 1647825"/>
                <a:gd name="connsiteY2" fmla="*/ 2046359 h 3086966"/>
                <a:gd name="connsiteX3" fmla="*/ 0 w 1647825"/>
                <a:gd name="connsiteY3" fmla="*/ 3086966 h 3086966"/>
                <a:gd name="connsiteX4" fmla="*/ 0 w 1647825"/>
                <a:gd name="connsiteY4" fmla="*/ 1493044 h 3086966"/>
                <a:gd name="connsiteX0" fmla="*/ 0 w 1647825"/>
                <a:gd name="connsiteY0" fmla="*/ 1500187 h 3094109"/>
                <a:gd name="connsiteX1" fmla="*/ 919163 w 1647825"/>
                <a:gd name="connsiteY1" fmla="*/ 0 h 3094109"/>
                <a:gd name="connsiteX2" fmla="*/ 1647825 w 1647825"/>
                <a:gd name="connsiteY2" fmla="*/ 2053502 h 3094109"/>
                <a:gd name="connsiteX3" fmla="*/ 0 w 1647825"/>
                <a:gd name="connsiteY3" fmla="*/ 3094109 h 3094109"/>
                <a:gd name="connsiteX4" fmla="*/ 0 w 1647825"/>
                <a:gd name="connsiteY4" fmla="*/ 1500187 h 30941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47825" h="3094109">
                  <a:moveTo>
                    <a:pt x="0" y="1500187"/>
                  </a:moveTo>
                  <a:lnTo>
                    <a:pt x="919163" y="0"/>
                  </a:lnTo>
                  <a:lnTo>
                    <a:pt x="1647825" y="2053502"/>
                  </a:lnTo>
                  <a:lnTo>
                    <a:pt x="0" y="3094109"/>
                  </a:lnTo>
                  <a:lnTo>
                    <a:pt x="0" y="1500187"/>
                  </a:lnTo>
                  <a:close/>
                </a:path>
              </a:pathLst>
            </a:custGeom>
            <a:solidFill>
              <a:srgbClr val="0025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54" name="Rectangle 11"/>
            <p:cNvSpPr/>
            <p:nvPr/>
          </p:nvSpPr>
          <p:spPr>
            <a:xfrm>
              <a:off x="0" y="1"/>
              <a:ext cx="919163" cy="3033712"/>
            </a:xfrm>
            <a:custGeom>
              <a:avLst/>
              <a:gdLst>
                <a:gd name="connsiteX0" fmla="*/ 0 w 371475"/>
                <a:gd name="connsiteY0" fmla="*/ 0 h 3013983"/>
                <a:gd name="connsiteX1" fmla="*/ 371475 w 371475"/>
                <a:gd name="connsiteY1" fmla="*/ 0 h 3013983"/>
                <a:gd name="connsiteX2" fmla="*/ 371475 w 371475"/>
                <a:gd name="connsiteY2" fmla="*/ 3013983 h 3013983"/>
                <a:gd name="connsiteX3" fmla="*/ 0 w 371475"/>
                <a:gd name="connsiteY3" fmla="*/ 3013983 h 3013983"/>
                <a:gd name="connsiteX4" fmla="*/ 0 w 371475"/>
                <a:gd name="connsiteY4" fmla="*/ 0 h 3013983"/>
                <a:gd name="connsiteX0" fmla="*/ 0 w 923925"/>
                <a:gd name="connsiteY0" fmla="*/ 0 h 3013983"/>
                <a:gd name="connsiteX1" fmla="*/ 371475 w 923925"/>
                <a:gd name="connsiteY1" fmla="*/ 0 h 3013983"/>
                <a:gd name="connsiteX2" fmla="*/ 923925 w 923925"/>
                <a:gd name="connsiteY2" fmla="*/ 1532845 h 3013983"/>
                <a:gd name="connsiteX3" fmla="*/ 0 w 923925"/>
                <a:gd name="connsiteY3" fmla="*/ 3013983 h 3013983"/>
                <a:gd name="connsiteX4" fmla="*/ 0 w 923925"/>
                <a:gd name="connsiteY4" fmla="*/ 0 h 3013983"/>
                <a:gd name="connsiteX0" fmla="*/ 0 w 919163"/>
                <a:gd name="connsiteY0" fmla="*/ 0 h 3013983"/>
                <a:gd name="connsiteX1" fmla="*/ 371475 w 919163"/>
                <a:gd name="connsiteY1" fmla="*/ 0 h 3013983"/>
                <a:gd name="connsiteX2" fmla="*/ 919163 w 919163"/>
                <a:gd name="connsiteY2" fmla="*/ 1535216 h 3013983"/>
                <a:gd name="connsiteX3" fmla="*/ 0 w 919163"/>
                <a:gd name="connsiteY3" fmla="*/ 3013983 h 3013983"/>
                <a:gd name="connsiteX4" fmla="*/ 0 w 919163"/>
                <a:gd name="connsiteY4" fmla="*/ 0 h 3013983"/>
                <a:gd name="connsiteX0" fmla="*/ 0 w 919163"/>
                <a:gd name="connsiteY0" fmla="*/ 0 h 3013983"/>
                <a:gd name="connsiteX1" fmla="*/ 371475 w 919163"/>
                <a:gd name="connsiteY1" fmla="*/ 0 h 3013983"/>
                <a:gd name="connsiteX2" fmla="*/ 919163 w 919163"/>
                <a:gd name="connsiteY2" fmla="*/ 1532844 h 3013983"/>
                <a:gd name="connsiteX3" fmla="*/ 0 w 919163"/>
                <a:gd name="connsiteY3" fmla="*/ 3013983 h 3013983"/>
                <a:gd name="connsiteX4" fmla="*/ 0 w 919163"/>
                <a:gd name="connsiteY4" fmla="*/ 0 h 3013983"/>
                <a:gd name="connsiteX0" fmla="*/ 0 w 919163"/>
                <a:gd name="connsiteY0" fmla="*/ 0 h 3013983"/>
                <a:gd name="connsiteX1" fmla="*/ 371475 w 919163"/>
                <a:gd name="connsiteY1" fmla="*/ 0 h 3013983"/>
                <a:gd name="connsiteX2" fmla="*/ 919163 w 919163"/>
                <a:gd name="connsiteY2" fmla="*/ 1532844 h 3013983"/>
                <a:gd name="connsiteX3" fmla="*/ 0 w 919163"/>
                <a:gd name="connsiteY3" fmla="*/ 3013983 h 3013983"/>
                <a:gd name="connsiteX4" fmla="*/ 0 w 919163"/>
                <a:gd name="connsiteY4" fmla="*/ 0 h 3013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9163" h="3013983">
                  <a:moveTo>
                    <a:pt x="0" y="0"/>
                  </a:moveTo>
                  <a:lnTo>
                    <a:pt x="371475" y="0"/>
                  </a:lnTo>
                  <a:lnTo>
                    <a:pt x="919163" y="1532844"/>
                  </a:lnTo>
                  <a:lnTo>
                    <a:pt x="0" y="30139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55" name="Rectangle 12"/>
            <p:cNvSpPr/>
            <p:nvPr/>
          </p:nvSpPr>
          <p:spPr>
            <a:xfrm>
              <a:off x="366714" y="-476"/>
              <a:ext cx="1523999" cy="1550671"/>
            </a:xfrm>
            <a:custGeom>
              <a:avLst/>
              <a:gdLst>
                <a:gd name="connsiteX0" fmla="*/ 0 w 1516857"/>
                <a:gd name="connsiteY0" fmla="*/ 0 h 1538764"/>
                <a:gd name="connsiteX1" fmla="*/ 1516857 w 1516857"/>
                <a:gd name="connsiteY1" fmla="*/ 0 h 1538764"/>
                <a:gd name="connsiteX2" fmla="*/ 1516857 w 1516857"/>
                <a:gd name="connsiteY2" fmla="*/ 1538764 h 1538764"/>
                <a:gd name="connsiteX3" fmla="*/ 0 w 1516857"/>
                <a:gd name="connsiteY3" fmla="*/ 1538764 h 1538764"/>
                <a:gd name="connsiteX4" fmla="*/ 0 w 1516857"/>
                <a:gd name="connsiteY4" fmla="*/ 0 h 1538764"/>
                <a:gd name="connsiteX0" fmla="*/ 0 w 1516857"/>
                <a:gd name="connsiteY0" fmla="*/ 0 h 1538765"/>
                <a:gd name="connsiteX1" fmla="*/ 1516857 w 1516857"/>
                <a:gd name="connsiteY1" fmla="*/ 0 h 1538765"/>
                <a:gd name="connsiteX2" fmla="*/ 1516857 w 1516857"/>
                <a:gd name="connsiteY2" fmla="*/ 1538764 h 1538765"/>
                <a:gd name="connsiteX3" fmla="*/ 547689 w 1516857"/>
                <a:gd name="connsiteY3" fmla="*/ 1538765 h 1538765"/>
                <a:gd name="connsiteX4" fmla="*/ 0 w 1516857"/>
                <a:gd name="connsiteY4" fmla="*/ 1538764 h 1538765"/>
                <a:gd name="connsiteX5" fmla="*/ 0 w 1516857"/>
                <a:gd name="connsiteY5" fmla="*/ 0 h 1538765"/>
                <a:gd name="connsiteX0" fmla="*/ 0 w 1516857"/>
                <a:gd name="connsiteY0" fmla="*/ 0 h 1538765"/>
                <a:gd name="connsiteX1" fmla="*/ 1516857 w 1516857"/>
                <a:gd name="connsiteY1" fmla="*/ 0 h 1538765"/>
                <a:gd name="connsiteX2" fmla="*/ 1516857 w 1516857"/>
                <a:gd name="connsiteY2" fmla="*/ 1538764 h 1538765"/>
                <a:gd name="connsiteX3" fmla="*/ 547689 w 1516857"/>
                <a:gd name="connsiteY3" fmla="*/ 1538765 h 1538765"/>
                <a:gd name="connsiteX4" fmla="*/ 0 w 1516857"/>
                <a:gd name="connsiteY4" fmla="*/ 0 h 1538765"/>
                <a:gd name="connsiteX0" fmla="*/ 0 w 1516857"/>
                <a:gd name="connsiteY0" fmla="*/ 0 h 1538765"/>
                <a:gd name="connsiteX1" fmla="*/ 1516857 w 1516857"/>
                <a:gd name="connsiteY1" fmla="*/ 0 h 1538765"/>
                <a:gd name="connsiteX2" fmla="*/ 547689 w 1516857"/>
                <a:gd name="connsiteY2" fmla="*/ 1538765 h 1538765"/>
                <a:gd name="connsiteX3" fmla="*/ 0 w 1516857"/>
                <a:gd name="connsiteY3" fmla="*/ 0 h 1538765"/>
                <a:gd name="connsiteX0" fmla="*/ 0 w 1516857"/>
                <a:gd name="connsiteY0" fmla="*/ 0 h 1541146"/>
                <a:gd name="connsiteX1" fmla="*/ 1516857 w 1516857"/>
                <a:gd name="connsiteY1" fmla="*/ 0 h 1541146"/>
                <a:gd name="connsiteX2" fmla="*/ 547689 w 1516857"/>
                <a:gd name="connsiteY2" fmla="*/ 1541146 h 1541146"/>
                <a:gd name="connsiteX3" fmla="*/ 0 w 1516857"/>
                <a:gd name="connsiteY3" fmla="*/ 0 h 1541146"/>
                <a:gd name="connsiteX0" fmla="*/ 0 w 1516857"/>
                <a:gd name="connsiteY0" fmla="*/ 0 h 1562577"/>
                <a:gd name="connsiteX1" fmla="*/ 1516857 w 1516857"/>
                <a:gd name="connsiteY1" fmla="*/ 0 h 1562577"/>
                <a:gd name="connsiteX2" fmla="*/ 440533 w 1516857"/>
                <a:gd name="connsiteY2" fmla="*/ 1562577 h 1562577"/>
                <a:gd name="connsiteX3" fmla="*/ 0 w 1516857"/>
                <a:gd name="connsiteY3" fmla="*/ 0 h 1562577"/>
                <a:gd name="connsiteX0" fmla="*/ 0 w 1516857"/>
                <a:gd name="connsiteY0" fmla="*/ 0 h 1543527"/>
                <a:gd name="connsiteX1" fmla="*/ 1516857 w 1516857"/>
                <a:gd name="connsiteY1" fmla="*/ 0 h 1543527"/>
                <a:gd name="connsiteX2" fmla="*/ 547689 w 1516857"/>
                <a:gd name="connsiteY2" fmla="*/ 1543527 h 1543527"/>
                <a:gd name="connsiteX3" fmla="*/ 0 w 1516857"/>
                <a:gd name="connsiteY3" fmla="*/ 0 h 1543527"/>
                <a:gd name="connsiteX0" fmla="*/ 0 w 1516857"/>
                <a:gd name="connsiteY0" fmla="*/ 0 h 1550671"/>
                <a:gd name="connsiteX1" fmla="*/ 1516857 w 1516857"/>
                <a:gd name="connsiteY1" fmla="*/ 0 h 1550671"/>
                <a:gd name="connsiteX2" fmla="*/ 547689 w 1516857"/>
                <a:gd name="connsiteY2" fmla="*/ 1550671 h 1550671"/>
                <a:gd name="connsiteX3" fmla="*/ 0 w 1516857"/>
                <a:gd name="connsiteY3" fmla="*/ 0 h 1550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16857" h="1550671">
                  <a:moveTo>
                    <a:pt x="0" y="0"/>
                  </a:moveTo>
                  <a:lnTo>
                    <a:pt x="1516857" y="0"/>
                  </a:lnTo>
                  <a:lnTo>
                    <a:pt x="547689" y="15506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56" name="Rectangle 13"/>
            <p:cNvSpPr/>
            <p:nvPr/>
          </p:nvSpPr>
          <p:spPr>
            <a:xfrm>
              <a:off x="919161" y="-476"/>
              <a:ext cx="1109664" cy="3589019"/>
            </a:xfrm>
            <a:custGeom>
              <a:avLst/>
              <a:gdLst>
                <a:gd name="connsiteX0" fmla="*/ 0 w 140494"/>
                <a:gd name="connsiteY0" fmla="*/ 0 h 3577113"/>
                <a:gd name="connsiteX1" fmla="*/ 140494 w 140494"/>
                <a:gd name="connsiteY1" fmla="*/ 0 h 3577113"/>
                <a:gd name="connsiteX2" fmla="*/ 140494 w 140494"/>
                <a:gd name="connsiteY2" fmla="*/ 3577113 h 3577113"/>
                <a:gd name="connsiteX3" fmla="*/ 0 w 140494"/>
                <a:gd name="connsiteY3" fmla="*/ 3577113 h 3577113"/>
                <a:gd name="connsiteX4" fmla="*/ 0 w 140494"/>
                <a:gd name="connsiteY4" fmla="*/ 0 h 3577113"/>
                <a:gd name="connsiteX0" fmla="*/ 245268 w 385762"/>
                <a:gd name="connsiteY0" fmla="*/ 0 h 3581875"/>
                <a:gd name="connsiteX1" fmla="*/ 385762 w 385762"/>
                <a:gd name="connsiteY1" fmla="*/ 0 h 3581875"/>
                <a:gd name="connsiteX2" fmla="*/ 0 w 385762"/>
                <a:gd name="connsiteY2" fmla="*/ 3581875 h 3581875"/>
                <a:gd name="connsiteX3" fmla="*/ 245268 w 385762"/>
                <a:gd name="connsiteY3" fmla="*/ 3577113 h 3581875"/>
                <a:gd name="connsiteX4" fmla="*/ 245268 w 385762"/>
                <a:gd name="connsiteY4" fmla="*/ 0 h 3581875"/>
                <a:gd name="connsiteX0" fmla="*/ 795338 w 935832"/>
                <a:gd name="connsiteY0" fmla="*/ 0 h 3581875"/>
                <a:gd name="connsiteX1" fmla="*/ 935832 w 935832"/>
                <a:gd name="connsiteY1" fmla="*/ 0 h 3581875"/>
                <a:gd name="connsiteX2" fmla="*/ 550070 w 935832"/>
                <a:gd name="connsiteY2" fmla="*/ 3581875 h 3581875"/>
                <a:gd name="connsiteX3" fmla="*/ 0 w 935832"/>
                <a:gd name="connsiteY3" fmla="*/ 2022156 h 3581875"/>
                <a:gd name="connsiteX4" fmla="*/ 795338 w 935832"/>
                <a:gd name="connsiteY4" fmla="*/ 0 h 3581875"/>
                <a:gd name="connsiteX0" fmla="*/ 969170 w 1109664"/>
                <a:gd name="connsiteY0" fmla="*/ 0 h 3581875"/>
                <a:gd name="connsiteX1" fmla="*/ 1109664 w 1109664"/>
                <a:gd name="connsiteY1" fmla="*/ 0 h 3581875"/>
                <a:gd name="connsiteX2" fmla="*/ 723902 w 1109664"/>
                <a:gd name="connsiteY2" fmla="*/ 3581875 h 3581875"/>
                <a:gd name="connsiteX3" fmla="*/ 0 w 1109664"/>
                <a:gd name="connsiteY3" fmla="*/ 1536381 h 3581875"/>
                <a:gd name="connsiteX4" fmla="*/ 969170 w 1109664"/>
                <a:gd name="connsiteY4" fmla="*/ 0 h 3581875"/>
                <a:gd name="connsiteX0" fmla="*/ 964407 w 1109664"/>
                <a:gd name="connsiteY0" fmla="*/ 0 h 3581875"/>
                <a:gd name="connsiteX1" fmla="*/ 1109664 w 1109664"/>
                <a:gd name="connsiteY1" fmla="*/ 0 h 3581875"/>
                <a:gd name="connsiteX2" fmla="*/ 723902 w 1109664"/>
                <a:gd name="connsiteY2" fmla="*/ 3581875 h 3581875"/>
                <a:gd name="connsiteX3" fmla="*/ 0 w 1109664"/>
                <a:gd name="connsiteY3" fmla="*/ 1536381 h 3581875"/>
                <a:gd name="connsiteX4" fmla="*/ 964407 w 1109664"/>
                <a:gd name="connsiteY4" fmla="*/ 0 h 3581875"/>
                <a:gd name="connsiteX0" fmla="*/ 964407 w 1109664"/>
                <a:gd name="connsiteY0" fmla="*/ 0 h 3586638"/>
                <a:gd name="connsiteX1" fmla="*/ 1109664 w 1109664"/>
                <a:gd name="connsiteY1" fmla="*/ 0 h 3586638"/>
                <a:gd name="connsiteX2" fmla="*/ 723902 w 1109664"/>
                <a:gd name="connsiteY2" fmla="*/ 3586638 h 3586638"/>
                <a:gd name="connsiteX3" fmla="*/ 0 w 1109664"/>
                <a:gd name="connsiteY3" fmla="*/ 1536381 h 3586638"/>
                <a:gd name="connsiteX4" fmla="*/ 964407 w 1109664"/>
                <a:gd name="connsiteY4" fmla="*/ 0 h 3586638"/>
                <a:gd name="connsiteX0" fmla="*/ 964407 w 1109664"/>
                <a:gd name="connsiteY0" fmla="*/ 0 h 3589019"/>
                <a:gd name="connsiteX1" fmla="*/ 1109664 w 1109664"/>
                <a:gd name="connsiteY1" fmla="*/ 0 h 3589019"/>
                <a:gd name="connsiteX2" fmla="*/ 723902 w 1109664"/>
                <a:gd name="connsiteY2" fmla="*/ 3589019 h 3589019"/>
                <a:gd name="connsiteX3" fmla="*/ 0 w 1109664"/>
                <a:gd name="connsiteY3" fmla="*/ 1536381 h 3589019"/>
                <a:gd name="connsiteX4" fmla="*/ 964407 w 1109664"/>
                <a:gd name="connsiteY4" fmla="*/ 0 h 3589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9664" h="3589019">
                  <a:moveTo>
                    <a:pt x="964407" y="0"/>
                  </a:moveTo>
                  <a:lnTo>
                    <a:pt x="1109664" y="0"/>
                  </a:lnTo>
                  <a:lnTo>
                    <a:pt x="723902" y="3589019"/>
                  </a:lnTo>
                  <a:lnTo>
                    <a:pt x="0" y="1536381"/>
                  </a:lnTo>
                  <a:lnTo>
                    <a:pt x="964407" y="0"/>
                  </a:lnTo>
                  <a:close/>
                </a:path>
              </a:pathLst>
            </a:custGeom>
            <a:solidFill>
              <a:srgbClr val="002C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717" y="295779"/>
            <a:ext cx="5879306" cy="1126267"/>
          </a:xfrm>
        </p:spPr>
        <p:txBody>
          <a:bodyPr anchor="b"/>
          <a:lstStyle>
            <a:lvl1pPr algn="l"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718" y="1435130"/>
            <a:ext cx="5879306" cy="1125140"/>
          </a:xfrm>
        </p:spPr>
        <p:txBody>
          <a:bodyPr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Right Triangle 39"/>
          <p:cNvSpPr/>
          <p:nvPr userDrawn="1"/>
        </p:nvSpPr>
        <p:spPr>
          <a:xfrm>
            <a:off x="0" y="3465369"/>
            <a:ext cx="5810250" cy="1678132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b="1" err="1"/>
          </a:p>
        </p:txBody>
      </p:sp>
      <p:sp>
        <p:nvSpPr>
          <p:cNvPr id="41" name="Right Triangle 40"/>
          <p:cNvSpPr/>
          <p:nvPr userDrawn="1"/>
        </p:nvSpPr>
        <p:spPr>
          <a:xfrm flipH="1">
            <a:off x="620486" y="1857376"/>
            <a:ext cx="8522475" cy="3286124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b="1" err="1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093028" y="1863979"/>
            <a:ext cx="4650922" cy="2479955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2FFE48D9-EFFB-4520-89C0-E705354A3E86}" type="datetime1">
              <a:rPr lang="en-US" smtClean="0"/>
              <a:pPr/>
              <a:t>6/6/2023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2E0187E7-E8C5-4699-87A2-4CEB944E182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858" y="4574236"/>
            <a:ext cx="1483562" cy="45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854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896F-D7DF-4F9E-BF1F-5C8FDD78CB08}" type="datetime1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187E7-E8C5-4699-87A2-4CEB944E1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 with Ta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896F-D7DF-4F9E-BF1F-5C8FDD78CB08}" type="datetime1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187E7-E8C5-4699-87A2-4CEB944E1822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858" y="4574236"/>
            <a:ext cx="1483562" cy="457472"/>
          </a:xfrm>
          <a:prstGeom prst="rect">
            <a:avLst/>
          </a:prstGeom>
        </p:spPr>
      </p:pic>
      <p:grpSp>
        <p:nvGrpSpPr>
          <p:cNvPr id="11" name="Group 10"/>
          <p:cNvGrpSpPr/>
          <p:nvPr userDrawn="1"/>
        </p:nvGrpSpPr>
        <p:grpSpPr>
          <a:xfrm>
            <a:off x="0" y="294968"/>
            <a:ext cx="278607" cy="663679"/>
            <a:chOff x="6429429" y="306730"/>
            <a:chExt cx="2318330" cy="5522570"/>
          </a:xfrm>
        </p:grpSpPr>
        <p:sp>
          <p:nvSpPr>
            <p:cNvPr id="12" name="Rectangle 11"/>
            <p:cNvSpPr/>
            <p:nvPr/>
          </p:nvSpPr>
          <p:spPr>
            <a:xfrm>
              <a:off x="6429432" y="306730"/>
              <a:ext cx="2318327" cy="5522570"/>
            </a:xfrm>
            <a:prstGeom prst="rect">
              <a:avLst/>
            </a:prstGeom>
            <a:solidFill>
              <a:srgbClr val="1D59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3" name="Rectangle 5"/>
            <p:cNvSpPr/>
            <p:nvPr/>
          </p:nvSpPr>
          <p:spPr>
            <a:xfrm>
              <a:off x="6429429" y="1150620"/>
              <a:ext cx="2318329" cy="3563461"/>
            </a:xfrm>
            <a:custGeom>
              <a:avLst/>
              <a:gdLst>
                <a:gd name="connsiteX0" fmla="*/ 0 w 2318327"/>
                <a:gd name="connsiteY0" fmla="*/ 0 h 3543300"/>
                <a:gd name="connsiteX1" fmla="*/ 2318327 w 2318327"/>
                <a:gd name="connsiteY1" fmla="*/ 0 h 3543300"/>
                <a:gd name="connsiteX2" fmla="*/ 2318327 w 2318327"/>
                <a:gd name="connsiteY2" fmla="*/ 3543300 h 3543300"/>
                <a:gd name="connsiteX3" fmla="*/ 0 w 2318327"/>
                <a:gd name="connsiteY3" fmla="*/ 3543300 h 3543300"/>
                <a:gd name="connsiteX4" fmla="*/ 0 w 2318327"/>
                <a:gd name="connsiteY4" fmla="*/ 0 h 3543300"/>
                <a:gd name="connsiteX0" fmla="*/ 0 w 2325947"/>
                <a:gd name="connsiteY0" fmla="*/ 381000 h 3543300"/>
                <a:gd name="connsiteX1" fmla="*/ 2325947 w 2325947"/>
                <a:gd name="connsiteY1" fmla="*/ 0 h 3543300"/>
                <a:gd name="connsiteX2" fmla="*/ 2325947 w 2325947"/>
                <a:gd name="connsiteY2" fmla="*/ 3543300 h 3543300"/>
                <a:gd name="connsiteX3" fmla="*/ 7620 w 2325947"/>
                <a:gd name="connsiteY3" fmla="*/ 3543300 h 3543300"/>
                <a:gd name="connsiteX4" fmla="*/ 0 w 2325947"/>
                <a:gd name="connsiteY4" fmla="*/ 381000 h 3543300"/>
                <a:gd name="connsiteX0" fmla="*/ 1905 w 2318327"/>
                <a:gd name="connsiteY0" fmla="*/ 384175 h 3543300"/>
                <a:gd name="connsiteX1" fmla="*/ 2318327 w 2318327"/>
                <a:gd name="connsiteY1" fmla="*/ 0 h 3543300"/>
                <a:gd name="connsiteX2" fmla="*/ 2318327 w 2318327"/>
                <a:gd name="connsiteY2" fmla="*/ 3543300 h 3543300"/>
                <a:gd name="connsiteX3" fmla="*/ 0 w 2318327"/>
                <a:gd name="connsiteY3" fmla="*/ 3543300 h 3543300"/>
                <a:gd name="connsiteX4" fmla="*/ 1905 w 2318327"/>
                <a:gd name="connsiteY4" fmla="*/ 384175 h 3543300"/>
                <a:gd name="connsiteX0" fmla="*/ 1905 w 2318327"/>
                <a:gd name="connsiteY0" fmla="*/ 387350 h 3543300"/>
                <a:gd name="connsiteX1" fmla="*/ 2318327 w 2318327"/>
                <a:gd name="connsiteY1" fmla="*/ 0 h 3543300"/>
                <a:gd name="connsiteX2" fmla="*/ 2318327 w 2318327"/>
                <a:gd name="connsiteY2" fmla="*/ 3543300 h 3543300"/>
                <a:gd name="connsiteX3" fmla="*/ 0 w 2318327"/>
                <a:gd name="connsiteY3" fmla="*/ 3543300 h 3543300"/>
                <a:gd name="connsiteX4" fmla="*/ 1905 w 2318327"/>
                <a:gd name="connsiteY4" fmla="*/ 387350 h 3543300"/>
                <a:gd name="connsiteX0" fmla="*/ 0 w 2319597"/>
                <a:gd name="connsiteY0" fmla="*/ 390525 h 3543300"/>
                <a:gd name="connsiteX1" fmla="*/ 2319597 w 2319597"/>
                <a:gd name="connsiteY1" fmla="*/ 0 h 3543300"/>
                <a:gd name="connsiteX2" fmla="*/ 2319597 w 2319597"/>
                <a:gd name="connsiteY2" fmla="*/ 3543300 h 3543300"/>
                <a:gd name="connsiteX3" fmla="*/ 1270 w 2319597"/>
                <a:gd name="connsiteY3" fmla="*/ 3543300 h 3543300"/>
                <a:gd name="connsiteX4" fmla="*/ 0 w 2319597"/>
                <a:gd name="connsiteY4" fmla="*/ 390525 h 3543300"/>
                <a:gd name="connsiteX0" fmla="*/ 0 w 2319597"/>
                <a:gd name="connsiteY0" fmla="*/ 390525 h 3543300"/>
                <a:gd name="connsiteX1" fmla="*/ 2319597 w 2319597"/>
                <a:gd name="connsiteY1" fmla="*/ 0 h 3543300"/>
                <a:gd name="connsiteX2" fmla="*/ 2319597 w 2319597"/>
                <a:gd name="connsiteY2" fmla="*/ 3543300 h 3543300"/>
                <a:gd name="connsiteX3" fmla="*/ 1951298 w 2319597"/>
                <a:gd name="connsiteY3" fmla="*/ 3542030 h 3543300"/>
                <a:gd name="connsiteX4" fmla="*/ 1270 w 2319597"/>
                <a:gd name="connsiteY4" fmla="*/ 3543300 h 3543300"/>
                <a:gd name="connsiteX5" fmla="*/ 0 w 2319597"/>
                <a:gd name="connsiteY5" fmla="*/ 390525 h 3543300"/>
                <a:gd name="connsiteX0" fmla="*/ 0 w 2319597"/>
                <a:gd name="connsiteY0" fmla="*/ 390525 h 3543300"/>
                <a:gd name="connsiteX1" fmla="*/ 2319597 w 2319597"/>
                <a:gd name="connsiteY1" fmla="*/ 0 h 3543300"/>
                <a:gd name="connsiteX2" fmla="*/ 2319597 w 2319597"/>
                <a:gd name="connsiteY2" fmla="*/ 3302000 h 3543300"/>
                <a:gd name="connsiteX3" fmla="*/ 1951298 w 2319597"/>
                <a:gd name="connsiteY3" fmla="*/ 3542030 h 3543300"/>
                <a:gd name="connsiteX4" fmla="*/ 1270 w 2319597"/>
                <a:gd name="connsiteY4" fmla="*/ 3543300 h 3543300"/>
                <a:gd name="connsiteX5" fmla="*/ 0 w 2319597"/>
                <a:gd name="connsiteY5" fmla="*/ 390525 h 3543300"/>
                <a:gd name="connsiteX0" fmla="*/ 172312 w 2491909"/>
                <a:gd name="connsiteY0" fmla="*/ 390525 h 3543300"/>
                <a:gd name="connsiteX1" fmla="*/ 2491909 w 2491909"/>
                <a:gd name="connsiteY1" fmla="*/ 0 h 3543300"/>
                <a:gd name="connsiteX2" fmla="*/ 2491909 w 2491909"/>
                <a:gd name="connsiteY2" fmla="*/ 3302000 h 3543300"/>
                <a:gd name="connsiteX3" fmla="*/ 2123610 w 2491909"/>
                <a:gd name="connsiteY3" fmla="*/ 3542030 h 3543300"/>
                <a:gd name="connsiteX4" fmla="*/ 173582 w 2491909"/>
                <a:gd name="connsiteY4" fmla="*/ 3543300 h 3543300"/>
                <a:gd name="connsiteX5" fmla="*/ 170985 w 2491909"/>
                <a:gd name="connsiteY5" fmla="*/ 1751330 h 3543300"/>
                <a:gd name="connsiteX6" fmla="*/ 172312 w 2491909"/>
                <a:gd name="connsiteY6" fmla="*/ 390525 h 3543300"/>
                <a:gd name="connsiteX0" fmla="*/ 172312 w 2491909"/>
                <a:gd name="connsiteY0" fmla="*/ 390525 h 3542030"/>
                <a:gd name="connsiteX1" fmla="*/ 2491909 w 2491909"/>
                <a:gd name="connsiteY1" fmla="*/ 0 h 3542030"/>
                <a:gd name="connsiteX2" fmla="*/ 2491909 w 2491909"/>
                <a:gd name="connsiteY2" fmla="*/ 3302000 h 3542030"/>
                <a:gd name="connsiteX3" fmla="*/ 2123610 w 2491909"/>
                <a:gd name="connsiteY3" fmla="*/ 3542030 h 3542030"/>
                <a:gd name="connsiteX4" fmla="*/ 170985 w 2491909"/>
                <a:gd name="connsiteY4" fmla="*/ 1751330 h 3542030"/>
                <a:gd name="connsiteX5" fmla="*/ 172312 w 2491909"/>
                <a:gd name="connsiteY5" fmla="*/ 390525 h 3542030"/>
                <a:gd name="connsiteX0" fmla="*/ 1327 w 2320924"/>
                <a:gd name="connsiteY0" fmla="*/ 390525 h 3542030"/>
                <a:gd name="connsiteX1" fmla="*/ 2320924 w 2320924"/>
                <a:gd name="connsiteY1" fmla="*/ 0 h 3542030"/>
                <a:gd name="connsiteX2" fmla="*/ 2320924 w 2320924"/>
                <a:gd name="connsiteY2" fmla="*/ 3302000 h 3542030"/>
                <a:gd name="connsiteX3" fmla="*/ 1952625 w 2320924"/>
                <a:gd name="connsiteY3" fmla="*/ 3542030 h 3542030"/>
                <a:gd name="connsiteX4" fmla="*/ 0 w 2320924"/>
                <a:gd name="connsiteY4" fmla="*/ 1751330 h 3542030"/>
                <a:gd name="connsiteX5" fmla="*/ 1327 w 2320924"/>
                <a:gd name="connsiteY5" fmla="*/ 390525 h 3542030"/>
                <a:gd name="connsiteX0" fmla="*/ 1327 w 2320924"/>
                <a:gd name="connsiteY0" fmla="*/ 390525 h 3542030"/>
                <a:gd name="connsiteX1" fmla="*/ 2320924 w 2320924"/>
                <a:gd name="connsiteY1" fmla="*/ 0 h 3542030"/>
                <a:gd name="connsiteX2" fmla="*/ 2320924 w 2320924"/>
                <a:gd name="connsiteY2" fmla="*/ 3302000 h 3542030"/>
                <a:gd name="connsiteX3" fmla="*/ 1952625 w 2320924"/>
                <a:gd name="connsiteY3" fmla="*/ 3542030 h 3542030"/>
                <a:gd name="connsiteX4" fmla="*/ 0 w 2320924"/>
                <a:gd name="connsiteY4" fmla="*/ 1751330 h 3542030"/>
                <a:gd name="connsiteX5" fmla="*/ 1327 w 2320924"/>
                <a:gd name="connsiteY5" fmla="*/ 390525 h 3542030"/>
                <a:gd name="connsiteX0" fmla="*/ 67 w 2319664"/>
                <a:gd name="connsiteY0" fmla="*/ 390525 h 3542030"/>
                <a:gd name="connsiteX1" fmla="*/ 2319664 w 2319664"/>
                <a:gd name="connsiteY1" fmla="*/ 0 h 3542030"/>
                <a:gd name="connsiteX2" fmla="*/ 2319664 w 2319664"/>
                <a:gd name="connsiteY2" fmla="*/ 3302000 h 3542030"/>
                <a:gd name="connsiteX3" fmla="*/ 1951365 w 2319664"/>
                <a:gd name="connsiteY3" fmla="*/ 3542030 h 3542030"/>
                <a:gd name="connsiteX4" fmla="*/ 1121 w 2319664"/>
                <a:gd name="connsiteY4" fmla="*/ 1753712 h 3542030"/>
                <a:gd name="connsiteX5" fmla="*/ 67 w 2319664"/>
                <a:gd name="connsiteY5" fmla="*/ 390525 h 3542030"/>
                <a:gd name="connsiteX0" fmla="*/ 67 w 2319664"/>
                <a:gd name="connsiteY0" fmla="*/ 390525 h 3542030"/>
                <a:gd name="connsiteX1" fmla="*/ 2319664 w 2319664"/>
                <a:gd name="connsiteY1" fmla="*/ 0 h 3542030"/>
                <a:gd name="connsiteX2" fmla="*/ 2319664 w 2319664"/>
                <a:gd name="connsiteY2" fmla="*/ 3302000 h 3542030"/>
                <a:gd name="connsiteX3" fmla="*/ 1965652 w 2319664"/>
                <a:gd name="connsiteY3" fmla="*/ 3542030 h 3542030"/>
                <a:gd name="connsiteX4" fmla="*/ 1121 w 2319664"/>
                <a:gd name="connsiteY4" fmla="*/ 1753712 h 3542030"/>
                <a:gd name="connsiteX5" fmla="*/ 67 w 2319664"/>
                <a:gd name="connsiteY5" fmla="*/ 390525 h 3542030"/>
                <a:gd name="connsiteX0" fmla="*/ 67 w 2319664"/>
                <a:gd name="connsiteY0" fmla="*/ 390525 h 3542030"/>
                <a:gd name="connsiteX1" fmla="*/ 2319664 w 2319664"/>
                <a:gd name="connsiteY1" fmla="*/ 0 h 3542030"/>
                <a:gd name="connsiteX2" fmla="*/ 2319664 w 2319664"/>
                <a:gd name="connsiteY2" fmla="*/ 3330575 h 3542030"/>
                <a:gd name="connsiteX3" fmla="*/ 1965652 w 2319664"/>
                <a:gd name="connsiteY3" fmla="*/ 3542030 h 3542030"/>
                <a:gd name="connsiteX4" fmla="*/ 1121 w 2319664"/>
                <a:gd name="connsiteY4" fmla="*/ 1753712 h 3542030"/>
                <a:gd name="connsiteX5" fmla="*/ 67 w 2319664"/>
                <a:gd name="connsiteY5" fmla="*/ 390525 h 3542030"/>
                <a:gd name="connsiteX0" fmla="*/ 67 w 2319664"/>
                <a:gd name="connsiteY0" fmla="*/ 390525 h 3563461"/>
                <a:gd name="connsiteX1" fmla="*/ 2319664 w 2319664"/>
                <a:gd name="connsiteY1" fmla="*/ 0 h 3563461"/>
                <a:gd name="connsiteX2" fmla="*/ 2319664 w 2319664"/>
                <a:gd name="connsiteY2" fmla="*/ 3330575 h 3563461"/>
                <a:gd name="connsiteX3" fmla="*/ 1987083 w 2319664"/>
                <a:gd name="connsiteY3" fmla="*/ 3563461 h 3563461"/>
                <a:gd name="connsiteX4" fmla="*/ 1121 w 2319664"/>
                <a:gd name="connsiteY4" fmla="*/ 1753712 h 3563461"/>
                <a:gd name="connsiteX5" fmla="*/ 67 w 2319664"/>
                <a:gd name="connsiteY5" fmla="*/ 390525 h 3563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19664" h="3563461">
                  <a:moveTo>
                    <a:pt x="67" y="390525"/>
                  </a:moveTo>
                  <a:lnTo>
                    <a:pt x="2319664" y="0"/>
                  </a:lnTo>
                  <a:lnTo>
                    <a:pt x="2319664" y="3330575"/>
                  </a:lnTo>
                  <a:lnTo>
                    <a:pt x="1987083" y="3563461"/>
                  </a:lnTo>
                  <a:lnTo>
                    <a:pt x="1121" y="1753712"/>
                  </a:lnTo>
                  <a:cubicBezTo>
                    <a:pt x="1563" y="1300110"/>
                    <a:pt x="-375" y="844127"/>
                    <a:pt x="67" y="390525"/>
                  </a:cubicBezTo>
                  <a:close/>
                </a:path>
              </a:pathLst>
            </a:custGeom>
            <a:solidFill>
              <a:srgbClr val="1952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4" name="Rectangle 6"/>
            <p:cNvSpPr/>
            <p:nvPr/>
          </p:nvSpPr>
          <p:spPr>
            <a:xfrm>
              <a:off x="6429432" y="2887980"/>
              <a:ext cx="1967807" cy="2941320"/>
            </a:xfrm>
            <a:custGeom>
              <a:avLst/>
              <a:gdLst>
                <a:gd name="connsiteX0" fmla="*/ 0 w 1975427"/>
                <a:gd name="connsiteY0" fmla="*/ 0 h 2941320"/>
                <a:gd name="connsiteX1" fmla="*/ 1975427 w 1975427"/>
                <a:gd name="connsiteY1" fmla="*/ 0 h 2941320"/>
                <a:gd name="connsiteX2" fmla="*/ 1975427 w 1975427"/>
                <a:gd name="connsiteY2" fmla="*/ 2941320 h 2941320"/>
                <a:gd name="connsiteX3" fmla="*/ 0 w 1975427"/>
                <a:gd name="connsiteY3" fmla="*/ 2941320 h 2941320"/>
                <a:gd name="connsiteX4" fmla="*/ 0 w 1975427"/>
                <a:gd name="connsiteY4" fmla="*/ 0 h 2941320"/>
                <a:gd name="connsiteX0" fmla="*/ 0 w 1975427"/>
                <a:gd name="connsiteY0" fmla="*/ 0 h 2941320"/>
                <a:gd name="connsiteX1" fmla="*/ 1975427 w 1975427"/>
                <a:gd name="connsiteY1" fmla="*/ 0 h 2941320"/>
                <a:gd name="connsiteX2" fmla="*/ 1967807 w 1975427"/>
                <a:gd name="connsiteY2" fmla="*/ 1813560 h 2941320"/>
                <a:gd name="connsiteX3" fmla="*/ 1975427 w 1975427"/>
                <a:gd name="connsiteY3" fmla="*/ 2941320 h 2941320"/>
                <a:gd name="connsiteX4" fmla="*/ 0 w 1975427"/>
                <a:gd name="connsiteY4" fmla="*/ 2941320 h 2941320"/>
                <a:gd name="connsiteX5" fmla="*/ 0 w 1975427"/>
                <a:gd name="connsiteY5" fmla="*/ 0 h 2941320"/>
                <a:gd name="connsiteX0" fmla="*/ 0 w 1975427"/>
                <a:gd name="connsiteY0" fmla="*/ 0 h 2941320"/>
                <a:gd name="connsiteX1" fmla="*/ 1975427 w 1975427"/>
                <a:gd name="connsiteY1" fmla="*/ 0 h 2941320"/>
                <a:gd name="connsiteX2" fmla="*/ 1967807 w 1975427"/>
                <a:gd name="connsiteY2" fmla="*/ 1813560 h 2941320"/>
                <a:gd name="connsiteX3" fmla="*/ 1975427 w 1975427"/>
                <a:gd name="connsiteY3" fmla="*/ 2941320 h 2941320"/>
                <a:gd name="connsiteX4" fmla="*/ 329507 w 1975427"/>
                <a:gd name="connsiteY4" fmla="*/ 2933700 h 2941320"/>
                <a:gd name="connsiteX5" fmla="*/ 0 w 1975427"/>
                <a:gd name="connsiteY5" fmla="*/ 2941320 h 2941320"/>
                <a:gd name="connsiteX6" fmla="*/ 0 w 1975427"/>
                <a:gd name="connsiteY6" fmla="*/ 0 h 2941320"/>
                <a:gd name="connsiteX0" fmla="*/ 0 w 1975427"/>
                <a:gd name="connsiteY0" fmla="*/ 0 h 2941320"/>
                <a:gd name="connsiteX1" fmla="*/ 1975427 w 1975427"/>
                <a:gd name="connsiteY1" fmla="*/ 0 h 2941320"/>
                <a:gd name="connsiteX2" fmla="*/ 1967807 w 1975427"/>
                <a:gd name="connsiteY2" fmla="*/ 1813560 h 2941320"/>
                <a:gd name="connsiteX3" fmla="*/ 329507 w 1975427"/>
                <a:gd name="connsiteY3" fmla="*/ 2933700 h 2941320"/>
                <a:gd name="connsiteX4" fmla="*/ 0 w 1975427"/>
                <a:gd name="connsiteY4" fmla="*/ 2941320 h 2941320"/>
                <a:gd name="connsiteX5" fmla="*/ 0 w 1975427"/>
                <a:gd name="connsiteY5" fmla="*/ 0 h 2941320"/>
                <a:gd name="connsiteX0" fmla="*/ 0 w 1967807"/>
                <a:gd name="connsiteY0" fmla="*/ 0 h 2941320"/>
                <a:gd name="connsiteX1" fmla="*/ 1967807 w 1967807"/>
                <a:gd name="connsiteY1" fmla="*/ 1813560 h 2941320"/>
                <a:gd name="connsiteX2" fmla="*/ 329507 w 1967807"/>
                <a:gd name="connsiteY2" fmla="*/ 2933700 h 2941320"/>
                <a:gd name="connsiteX3" fmla="*/ 0 w 1967807"/>
                <a:gd name="connsiteY3" fmla="*/ 2941320 h 2941320"/>
                <a:gd name="connsiteX4" fmla="*/ 0 w 1967807"/>
                <a:gd name="connsiteY4" fmla="*/ 0 h 2941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67807" h="2941320">
                  <a:moveTo>
                    <a:pt x="0" y="0"/>
                  </a:moveTo>
                  <a:lnTo>
                    <a:pt x="1967807" y="1813560"/>
                  </a:lnTo>
                  <a:lnTo>
                    <a:pt x="329507" y="2933700"/>
                  </a:lnTo>
                  <a:lnTo>
                    <a:pt x="0" y="2941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D59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5" name="Right Triangle 14"/>
            <p:cNvSpPr/>
            <p:nvPr/>
          </p:nvSpPr>
          <p:spPr>
            <a:xfrm flipH="1">
              <a:off x="6717505" y="4460081"/>
              <a:ext cx="2030253" cy="1369219"/>
            </a:xfrm>
            <a:prstGeom prst="rtTriangle">
              <a:avLst/>
            </a:prstGeom>
            <a:solidFill>
              <a:srgbClr val="1952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6" name="Isosceles Triangle 10"/>
            <p:cNvSpPr/>
            <p:nvPr/>
          </p:nvSpPr>
          <p:spPr>
            <a:xfrm rot="16200000">
              <a:off x="8296275" y="4558666"/>
              <a:ext cx="552450" cy="350518"/>
            </a:xfrm>
            <a:custGeom>
              <a:avLst/>
              <a:gdLst>
                <a:gd name="connsiteX0" fmla="*/ 0 w 552450"/>
                <a:gd name="connsiteY0" fmla="*/ 514351 h 514351"/>
                <a:gd name="connsiteX1" fmla="*/ 276225 w 552450"/>
                <a:gd name="connsiteY1" fmla="*/ 0 h 514351"/>
                <a:gd name="connsiteX2" fmla="*/ 552450 w 552450"/>
                <a:gd name="connsiteY2" fmla="*/ 514351 h 514351"/>
                <a:gd name="connsiteX3" fmla="*/ 0 w 552450"/>
                <a:gd name="connsiteY3" fmla="*/ 514351 h 514351"/>
                <a:gd name="connsiteX0" fmla="*/ 0 w 552450"/>
                <a:gd name="connsiteY0" fmla="*/ 371473 h 371473"/>
                <a:gd name="connsiteX1" fmla="*/ 311944 w 552450"/>
                <a:gd name="connsiteY1" fmla="*/ 0 h 371473"/>
                <a:gd name="connsiteX2" fmla="*/ 552450 w 552450"/>
                <a:gd name="connsiteY2" fmla="*/ 371473 h 371473"/>
                <a:gd name="connsiteX3" fmla="*/ 0 w 552450"/>
                <a:gd name="connsiteY3" fmla="*/ 371473 h 371473"/>
                <a:gd name="connsiteX0" fmla="*/ 0 w 552450"/>
                <a:gd name="connsiteY0" fmla="*/ 364327 h 364327"/>
                <a:gd name="connsiteX1" fmla="*/ 311944 w 552450"/>
                <a:gd name="connsiteY1" fmla="*/ 0 h 364327"/>
                <a:gd name="connsiteX2" fmla="*/ 552450 w 552450"/>
                <a:gd name="connsiteY2" fmla="*/ 364327 h 364327"/>
                <a:gd name="connsiteX3" fmla="*/ 0 w 552450"/>
                <a:gd name="connsiteY3" fmla="*/ 364327 h 364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364327">
                  <a:moveTo>
                    <a:pt x="0" y="364327"/>
                  </a:moveTo>
                  <a:lnTo>
                    <a:pt x="311944" y="0"/>
                  </a:lnTo>
                  <a:lnTo>
                    <a:pt x="552450" y="364327"/>
                  </a:lnTo>
                  <a:lnTo>
                    <a:pt x="0" y="364327"/>
                  </a:lnTo>
                  <a:close/>
                </a:path>
              </a:pathLst>
            </a:custGeom>
            <a:solidFill>
              <a:srgbClr val="184D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</p:grpSp>
    </p:spTree>
    <p:extLst>
      <p:ext uri="{BB962C8B-B14F-4D97-AF65-F5344CB8AC3E}">
        <p14:creationId xmlns:p14="http://schemas.microsoft.com/office/powerpoint/2010/main" val="190276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92C45-79A6-4256-A005-7543FF96FCF5}" type="datetime1">
              <a:rPr lang="en-US" smtClean="0"/>
              <a:t>6/6/2023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187E7-E8C5-4699-87A2-4CEB944E1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 with Ta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92C45-79A6-4256-A005-7543FF96FCF5}" type="datetime1">
              <a:rPr lang="en-US" smtClean="0"/>
              <a:t>6/6/2023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187E7-E8C5-4699-87A2-4CEB944E1822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858" y="4574236"/>
            <a:ext cx="1483562" cy="457472"/>
          </a:xfrm>
          <a:prstGeom prst="rect">
            <a:avLst/>
          </a:prstGeom>
        </p:spPr>
      </p:pic>
      <p:grpSp>
        <p:nvGrpSpPr>
          <p:cNvPr id="7" name="Group 6"/>
          <p:cNvGrpSpPr/>
          <p:nvPr userDrawn="1"/>
        </p:nvGrpSpPr>
        <p:grpSpPr>
          <a:xfrm>
            <a:off x="0" y="294968"/>
            <a:ext cx="278607" cy="663679"/>
            <a:chOff x="6429429" y="306730"/>
            <a:chExt cx="2318330" cy="5522570"/>
          </a:xfrm>
        </p:grpSpPr>
        <p:sp>
          <p:nvSpPr>
            <p:cNvPr id="8" name="Rectangle 7"/>
            <p:cNvSpPr/>
            <p:nvPr/>
          </p:nvSpPr>
          <p:spPr>
            <a:xfrm>
              <a:off x="6429432" y="306730"/>
              <a:ext cx="2318327" cy="5522570"/>
            </a:xfrm>
            <a:prstGeom prst="rect">
              <a:avLst/>
            </a:prstGeom>
            <a:solidFill>
              <a:srgbClr val="1D59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9" name="Rectangle 5"/>
            <p:cNvSpPr/>
            <p:nvPr/>
          </p:nvSpPr>
          <p:spPr>
            <a:xfrm>
              <a:off x="6429429" y="1150620"/>
              <a:ext cx="2318329" cy="3563461"/>
            </a:xfrm>
            <a:custGeom>
              <a:avLst/>
              <a:gdLst>
                <a:gd name="connsiteX0" fmla="*/ 0 w 2318327"/>
                <a:gd name="connsiteY0" fmla="*/ 0 h 3543300"/>
                <a:gd name="connsiteX1" fmla="*/ 2318327 w 2318327"/>
                <a:gd name="connsiteY1" fmla="*/ 0 h 3543300"/>
                <a:gd name="connsiteX2" fmla="*/ 2318327 w 2318327"/>
                <a:gd name="connsiteY2" fmla="*/ 3543300 h 3543300"/>
                <a:gd name="connsiteX3" fmla="*/ 0 w 2318327"/>
                <a:gd name="connsiteY3" fmla="*/ 3543300 h 3543300"/>
                <a:gd name="connsiteX4" fmla="*/ 0 w 2318327"/>
                <a:gd name="connsiteY4" fmla="*/ 0 h 3543300"/>
                <a:gd name="connsiteX0" fmla="*/ 0 w 2325947"/>
                <a:gd name="connsiteY0" fmla="*/ 381000 h 3543300"/>
                <a:gd name="connsiteX1" fmla="*/ 2325947 w 2325947"/>
                <a:gd name="connsiteY1" fmla="*/ 0 h 3543300"/>
                <a:gd name="connsiteX2" fmla="*/ 2325947 w 2325947"/>
                <a:gd name="connsiteY2" fmla="*/ 3543300 h 3543300"/>
                <a:gd name="connsiteX3" fmla="*/ 7620 w 2325947"/>
                <a:gd name="connsiteY3" fmla="*/ 3543300 h 3543300"/>
                <a:gd name="connsiteX4" fmla="*/ 0 w 2325947"/>
                <a:gd name="connsiteY4" fmla="*/ 381000 h 3543300"/>
                <a:gd name="connsiteX0" fmla="*/ 1905 w 2318327"/>
                <a:gd name="connsiteY0" fmla="*/ 384175 h 3543300"/>
                <a:gd name="connsiteX1" fmla="*/ 2318327 w 2318327"/>
                <a:gd name="connsiteY1" fmla="*/ 0 h 3543300"/>
                <a:gd name="connsiteX2" fmla="*/ 2318327 w 2318327"/>
                <a:gd name="connsiteY2" fmla="*/ 3543300 h 3543300"/>
                <a:gd name="connsiteX3" fmla="*/ 0 w 2318327"/>
                <a:gd name="connsiteY3" fmla="*/ 3543300 h 3543300"/>
                <a:gd name="connsiteX4" fmla="*/ 1905 w 2318327"/>
                <a:gd name="connsiteY4" fmla="*/ 384175 h 3543300"/>
                <a:gd name="connsiteX0" fmla="*/ 1905 w 2318327"/>
                <a:gd name="connsiteY0" fmla="*/ 387350 h 3543300"/>
                <a:gd name="connsiteX1" fmla="*/ 2318327 w 2318327"/>
                <a:gd name="connsiteY1" fmla="*/ 0 h 3543300"/>
                <a:gd name="connsiteX2" fmla="*/ 2318327 w 2318327"/>
                <a:gd name="connsiteY2" fmla="*/ 3543300 h 3543300"/>
                <a:gd name="connsiteX3" fmla="*/ 0 w 2318327"/>
                <a:gd name="connsiteY3" fmla="*/ 3543300 h 3543300"/>
                <a:gd name="connsiteX4" fmla="*/ 1905 w 2318327"/>
                <a:gd name="connsiteY4" fmla="*/ 387350 h 3543300"/>
                <a:gd name="connsiteX0" fmla="*/ 0 w 2319597"/>
                <a:gd name="connsiteY0" fmla="*/ 390525 h 3543300"/>
                <a:gd name="connsiteX1" fmla="*/ 2319597 w 2319597"/>
                <a:gd name="connsiteY1" fmla="*/ 0 h 3543300"/>
                <a:gd name="connsiteX2" fmla="*/ 2319597 w 2319597"/>
                <a:gd name="connsiteY2" fmla="*/ 3543300 h 3543300"/>
                <a:gd name="connsiteX3" fmla="*/ 1270 w 2319597"/>
                <a:gd name="connsiteY3" fmla="*/ 3543300 h 3543300"/>
                <a:gd name="connsiteX4" fmla="*/ 0 w 2319597"/>
                <a:gd name="connsiteY4" fmla="*/ 390525 h 3543300"/>
                <a:gd name="connsiteX0" fmla="*/ 0 w 2319597"/>
                <a:gd name="connsiteY0" fmla="*/ 390525 h 3543300"/>
                <a:gd name="connsiteX1" fmla="*/ 2319597 w 2319597"/>
                <a:gd name="connsiteY1" fmla="*/ 0 h 3543300"/>
                <a:gd name="connsiteX2" fmla="*/ 2319597 w 2319597"/>
                <a:gd name="connsiteY2" fmla="*/ 3543300 h 3543300"/>
                <a:gd name="connsiteX3" fmla="*/ 1951298 w 2319597"/>
                <a:gd name="connsiteY3" fmla="*/ 3542030 h 3543300"/>
                <a:gd name="connsiteX4" fmla="*/ 1270 w 2319597"/>
                <a:gd name="connsiteY4" fmla="*/ 3543300 h 3543300"/>
                <a:gd name="connsiteX5" fmla="*/ 0 w 2319597"/>
                <a:gd name="connsiteY5" fmla="*/ 390525 h 3543300"/>
                <a:gd name="connsiteX0" fmla="*/ 0 w 2319597"/>
                <a:gd name="connsiteY0" fmla="*/ 390525 h 3543300"/>
                <a:gd name="connsiteX1" fmla="*/ 2319597 w 2319597"/>
                <a:gd name="connsiteY1" fmla="*/ 0 h 3543300"/>
                <a:gd name="connsiteX2" fmla="*/ 2319597 w 2319597"/>
                <a:gd name="connsiteY2" fmla="*/ 3302000 h 3543300"/>
                <a:gd name="connsiteX3" fmla="*/ 1951298 w 2319597"/>
                <a:gd name="connsiteY3" fmla="*/ 3542030 h 3543300"/>
                <a:gd name="connsiteX4" fmla="*/ 1270 w 2319597"/>
                <a:gd name="connsiteY4" fmla="*/ 3543300 h 3543300"/>
                <a:gd name="connsiteX5" fmla="*/ 0 w 2319597"/>
                <a:gd name="connsiteY5" fmla="*/ 390525 h 3543300"/>
                <a:gd name="connsiteX0" fmla="*/ 172312 w 2491909"/>
                <a:gd name="connsiteY0" fmla="*/ 390525 h 3543300"/>
                <a:gd name="connsiteX1" fmla="*/ 2491909 w 2491909"/>
                <a:gd name="connsiteY1" fmla="*/ 0 h 3543300"/>
                <a:gd name="connsiteX2" fmla="*/ 2491909 w 2491909"/>
                <a:gd name="connsiteY2" fmla="*/ 3302000 h 3543300"/>
                <a:gd name="connsiteX3" fmla="*/ 2123610 w 2491909"/>
                <a:gd name="connsiteY3" fmla="*/ 3542030 h 3543300"/>
                <a:gd name="connsiteX4" fmla="*/ 173582 w 2491909"/>
                <a:gd name="connsiteY4" fmla="*/ 3543300 h 3543300"/>
                <a:gd name="connsiteX5" fmla="*/ 170985 w 2491909"/>
                <a:gd name="connsiteY5" fmla="*/ 1751330 h 3543300"/>
                <a:gd name="connsiteX6" fmla="*/ 172312 w 2491909"/>
                <a:gd name="connsiteY6" fmla="*/ 390525 h 3543300"/>
                <a:gd name="connsiteX0" fmla="*/ 172312 w 2491909"/>
                <a:gd name="connsiteY0" fmla="*/ 390525 h 3542030"/>
                <a:gd name="connsiteX1" fmla="*/ 2491909 w 2491909"/>
                <a:gd name="connsiteY1" fmla="*/ 0 h 3542030"/>
                <a:gd name="connsiteX2" fmla="*/ 2491909 w 2491909"/>
                <a:gd name="connsiteY2" fmla="*/ 3302000 h 3542030"/>
                <a:gd name="connsiteX3" fmla="*/ 2123610 w 2491909"/>
                <a:gd name="connsiteY3" fmla="*/ 3542030 h 3542030"/>
                <a:gd name="connsiteX4" fmla="*/ 170985 w 2491909"/>
                <a:gd name="connsiteY4" fmla="*/ 1751330 h 3542030"/>
                <a:gd name="connsiteX5" fmla="*/ 172312 w 2491909"/>
                <a:gd name="connsiteY5" fmla="*/ 390525 h 3542030"/>
                <a:gd name="connsiteX0" fmla="*/ 1327 w 2320924"/>
                <a:gd name="connsiteY0" fmla="*/ 390525 h 3542030"/>
                <a:gd name="connsiteX1" fmla="*/ 2320924 w 2320924"/>
                <a:gd name="connsiteY1" fmla="*/ 0 h 3542030"/>
                <a:gd name="connsiteX2" fmla="*/ 2320924 w 2320924"/>
                <a:gd name="connsiteY2" fmla="*/ 3302000 h 3542030"/>
                <a:gd name="connsiteX3" fmla="*/ 1952625 w 2320924"/>
                <a:gd name="connsiteY3" fmla="*/ 3542030 h 3542030"/>
                <a:gd name="connsiteX4" fmla="*/ 0 w 2320924"/>
                <a:gd name="connsiteY4" fmla="*/ 1751330 h 3542030"/>
                <a:gd name="connsiteX5" fmla="*/ 1327 w 2320924"/>
                <a:gd name="connsiteY5" fmla="*/ 390525 h 3542030"/>
                <a:gd name="connsiteX0" fmla="*/ 1327 w 2320924"/>
                <a:gd name="connsiteY0" fmla="*/ 390525 h 3542030"/>
                <a:gd name="connsiteX1" fmla="*/ 2320924 w 2320924"/>
                <a:gd name="connsiteY1" fmla="*/ 0 h 3542030"/>
                <a:gd name="connsiteX2" fmla="*/ 2320924 w 2320924"/>
                <a:gd name="connsiteY2" fmla="*/ 3302000 h 3542030"/>
                <a:gd name="connsiteX3" fmla="*/ 1952625 w 2320924"/>
                <a:gd name="connsiteY3" fmla="*/ 3542030 h 3542030"/>
                <a:gd name="connsiteX4" fmla="*/ 0 w 2320924"/>
                <a:gd name="connsiteY4" fmla="*/ 1751330 h 3542030"/>
                <a:gd name="connsiteX5" fmla="*/ 1327 w 2320924"/>
                <a:gd name="connsiteY5" fmla="*/ 390525 h 3542030"/>
                <a:gd name="connsiteX0" fmla="*/ 67 w 2319664"/>
                <a:gd name="connsiteY0" fmla="*/ 390525 h 3542030"/>
                <a:gd name="connsiteX1" fmla="*/ 2319664 w 2319664"/>
                <a:gd name="connsiteY1" fmla="*/ 0 h 3542030"/>
                <a:gd name="connsiteX2" fmla="*/ 2319664 w 2319664"/>
                <a:gd name="connsiteY2" fmla="*/ 3302000 h 3542030"/>
                <a:gd name="connsiteX3" fmla="*/ 1951365 w 2319664"/>
                <a:gd name="connsiteY3" fmla="*/ 3542030 h 3542030"/>
                <a:gd name="connsiteX4" fmla="*/ 1121 w 2319664"/>
                <a:gd name="connsiteY4" fmla="*/ 1753712 h 3542030"/>
                <a:gd name="connsiteX5" fmla="*/ 67 w 2319664"/>
                <a:gd name="connsiteY5" fmla="*/ 390525 h 3542030"/>
                <a:gd name="connsiteX0" fmla="*/ 67 w 2319664"/>
                <a:gd name="connsiteY0" fmla="*/ 390525 h 3542030"/>
                <a:gd name="connsiteX1" fmla="*/ 2319664 w 2319664"/>
                <a:gd name="connsiteY1" fmla="*/ 0 h 3542030"/>
                <a:gd name="connsiteX2" fmla="*/ 2319664 w 2319664"/>
                <a:gd name="connsiteY2" fmla="*/ 3302000 h 3542030"/>
                <a:gd name="connsiteX3" fmla="*/ 1965652 w 2319664"/>
                <a:gd name="connsiteY3" fmla="*/ 3542030 h 3542030"/>
                <a:gd name="connsiteX4" fmla="*/ 1121 w 2319664"/>
                <a:gd name="connsiteY4" fmla="*/ 1753712 h 3542030"/>
                <a:gd name="connsiteX5" fmla="*/ 67 w 2319664"/>
                <a:gd name="connsiteY5" fmla="*/ 390525 h 3542030"/>
                <a:gd name="connsiteX0" fmla="*/ 67 w 2319664"/>
                <a:gd name="connsiteY0" fmla="*/ 390525 h 3542030"/>
                <a:gd name="connsiteX1" fmla="*/ 2319664 w 2319664"/>
                <a:gd name="connsiteY1" fmla="*/ 0 h 3542030"/>
                <a:gd name="connsiteX2" fmla="*/ 2319664 w 2319664"/>
                <a:gd name="connsiteY2" fmla="*/ 3330575 h 3542030"/>
                <a:gd name="connsiteX3" fmla="*/ 1965652 w 2319664"/>
                <a:gd name="connsiteY3" fmla="*/ 3542030 h 3542030"/>
                <a:gd name="connsiteX4" fmla="*/ 1121 w 2319664"/>
                <a:gd name="connsiteY4" fmla="*/ 1753712 h 3542030"/>
                <a:gd name="connsiteX5" fmla="*/ 67 w 2319664"/>
                <a:gd name="connsiteY5" fmla="*/ 390525 h 3542030"/>
                <a:gd name="connsiteX0" fmla="*/ 67 w 2319664"/>
                <a:gd name="connsiteY0" fmla="*/ 390525 h 3563461"/>
                <a:gd name="connsiteX1" fmla="*/ 2319664 w 2319664"/>
                <a:gd name="connsiteY1" fmla="*/ 0 h 3563461"/>
                <a:gd name="connsiteX2" fmla="*/ 2319664 w 2319664"/>
                <a:gd name="connsiteY2" fmla="*/ 3330575 h 3563461"/>
                <a:gd name="connsiteX3" fmla="*/ 1987083 w 2319664"/>
                <a:gd name="connsiteY3" fmla="*/ 3563461 h 3563461"/>
                <a:gd name="connsiteX4" fmla="*/ 1121 w 2319664"/>
                <a:gd name="connsiteY4" fmla="*/ 1753712 h 3563461"/>
                <a:gd name="connsiteX5" fmla="*/ 67 w 2319664"/>
                <a:gd name="connsiteY5" fmla="*/ 390525 h 3563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19664" h="3563461">
                  <a:moveTo>
                    <a:pt x="67" y="390525"/>
                  </a:moveTo>
                  <a:lnTo>
                    <a:pt x="2319664" y="0"/>
                  </a:lnTo>
                  <a:lnTo>
                    <a:pt x="2319664" y="3330575"/>
                  </a:lnTo>
                  <a:lnTo>
                    <a:pt x="1987083" y="3563461"/>
                  </a:lnTo>
                  <a:lnTo>
                    <a:pt x="1121" y="1753712"/>
                  </a:lnTo>
                  <a:cubicBezTo>
                    <a:pt x="1563" y="1300110"/>
                    <a:pt x="-375" y="844127"/>
                    <a:pt x="67" y="390525"/>
                  </a:cubicBezTo>
                  <a:close/>
                </a:path>
              </a:pathLst>
            </a:custGeom>
            <a:solidFill>
              <a:srgbClr val="1952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0" name="Rectangle 6"/>
            <p:cNvSpPr/>
            <p:nvPr/>
          </p:nvSpPr>
          <p:spPr>
            <a:xfrm>
              <a:off x="6429432" y="2887980"/>
              <a:ext cx="1967807" cy="2941320"/>
            </a:xfrm>
            <a:custGeom>
              <a:avLst/>
              <a:gdLst>
                <a:gd name="connsiteX0" fmla="*/ 0 w 1975427"/>
                <a:gd name="connsiteY0" fmla="*/ 0 h 2941320"/>
                <a:gd name="connsiteX1" fmla="*/ 1975427 w 1975427"/>
                <a:gd name="connsiteY1" fmla="*/ 0 h 2941320"/>
                <a:gd name="connsiteX2" fmla="*/ 1975427 w 1975427"/>
                <a:gd name="connsiteY2" fmla="*/ 2941320 h 2941320"/>
                <a:gd name="connsiteX3" fmla="*/ 0 w 1975427"/>
                <a:gd name="connsiteY3" fmla="*/ 2941320 h 2941320"/>
                <a:gd name="connsiteX4" fmla="*/ 0 w 1975427"/>
                <a:gd name="connsiteY4" fmla="*/ 0 h 2941320"/>
                <a:gd name="connsiteX0" fmla="*/ 0 w 1975427"/>
                <a:gd name="connsiteY0" fmla="*/ 0 h 2941320"/>
                <a:gd name="connsiteX1" fmla="*/ 1975427 w 1975427"/>
                <a:gd name="connsiteY1" fmla="*/ 0 h 2941320"/>
                <a:gd name="connsiteX2" fmla="*/ 1967807 w 1975427"/>
                <a:gd name="connsiteY2" fmla="*/ 1813560 h 2941320"/>
                <a:gd name="connsiteX3" fmla="*/ 1975427 w 1975427"/>
                <a:gd name="connsiteY3" fmla="*/ 2941320 h 2941320"/>
                <a:gd name="connsiteX4" fmla="*/ 0 w 1975427"/>
                <a:gd name="connsiteY4" fmla="*/ 2941320 h 2941320"/>
                <a:gd name="connsiteX5" fmla="*/ 0 w 1975427"/>
                <a:gd name="connsiteY5" fmla="*/ 0 h 2941320"/>
                <a:gd name="connsiteX0" fmla="*/ 0 w 1975427"/>
                <a:gd name="connsiteY0" fmla="*/ 0 h 2941320"/>
                <a:gd name="connsiteX1" fmla="*/ 1975427 w 1975427"/>
                <a:gd name="connsiteY1" fmla="*/ 0 h 2941320"/>
                <a:gd name="connsiteX2" fmla="*/ 1967807 w 1975427"/>
                <a:gd name="connsiteY2" fmla="*/ 1813560 h 2941320"/>
                <a:gd name="connsiteX3" fmla="*/ 1975427 w 1975427"/>
                <a:gd name="connsiteY3" fmla="*/ 2941320 h 2941320"/>
                <a:gd name="connsiteX4" fmla="*/ 329507 w 1975427"/>
                <a:gd name="connsiteY4" fmla="*/ 2933700 h 2941320"/>
                <a:gd name="connsiteX5" fmla="*/ 0 w 1975427"/>
                <a:gd name="connsiteY5" fmla="*/ 2941320 h 2941320"/>
                <a:gd name="connsiteX6" fmla="*/ 0 w 1975427"/>
                <a:gd name="connsiteY6" fmla="*/ 0 h 2941320"/>
                <a:gd name="connsiteX0" fmla="*/ 0 w 1975427"/>
                <a:gd name="connsiteY0" fmla="*/ 0 h 2941320"/>
                <a:gd name="connsiteX1" fmla="*/ 1975427 w 1975427"/>
                <a:gd name="connsiteY1" fmla="*/ 0 h 2941320"/>
                <a:gd name="connsiteX2" fmla="*/ 1967807 w 1975427"/>
                <a:gd name="connsiteY2" fmla="*/ 1813560 h 2941320"/>
                <a:gd name="connsiteX3" fmla="*/ 329507 w 1975427"/>
                <a:gd name="connsiteY3" fmla="*/ 2933700 h 2941320"/>
                <a:gd name="connsiteX4" fmla="*/ 0 w 1975427"/>
                <a:gd name="connsiteY4" fmla="*/ 2941320 h 2941320"/>
                <a:gd name="connsiteX5" fmla="*/ 0 w 1975427"/>
                <a:gd name="connsiteY5" fmla="*/ 0 h 2941320"/>
                <a:gd name="connsiteX0" fmla="*/ 0 w 1967807"/>
                <a:gd name="connsiteY0" fmla="*/ 0 h 2941320"/>
                <a:gd name="connsiteX1" fmla="*/ 1967807 w 1967807"/>
                <a:gd name="connsiteY1" fmla="*/ 1813560 h 2941320"/>
                <a:gd name="connsiteX2" fmla="*/ 329507 w 1967807"/>
                <a:gd name="connsiteY2" fmla="*/ 2933700 h 2941320"/>
                <a:gd name="connsiteX3" fmla="*/ 0 w 1967807"/>
                <a:gd name="connsiteY3" fmla="*/ 2941320 h 2941320"/>
                <a:gd name="connsiteX4" fmla="*/ 0 w 1967807"/>
                <a:gd name="connsiteY4" fmla="*/ 0 h 2941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67807" h="2941320">
                  <a:moveTo>
                    <a:pt x="0" y="0"/>
                  </a:moveTo>
                  <a:lnTo>
                    <a:pt x="1967807" y="1813560"/>
                  </a:lnTo>
                  <a:lnTo>
                    <a:pt x="329507" y="2933700"/>
                  </a:lnTo>
                  <a:lnTo>
                    <a:pt x="0" y="2941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D59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1" name="Right Triangle 10"/>
            <p:cNvSpPr/>
            <p:nvPr/>
          </p:nvSpPr>
          <p:spPr>
            <a:xfrm flipH="1">
              <a:off x="6717505" y="4460081"/>
              <a:ext cx="2030253" cy="1369219"/>
            </a:xfrm>
            <a:prstGeom prst="rtTriangle">
              <a:avLst/>
            </a:prstGeom>
            <a:solidFill>
              <a:srgbClr val="1952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2" name="Isosceles Triangle 10"/>
            <p:cNvSpPr/>
            <p:nvPr/>
          </p:nvSpPr>
          <p:spPr>
            <a:xfrm rot="16200000">
              <a:off x="8296275" y="4558666"/>
              <a:ext cx="552450" cy="350518"/>
            </a:xfrm>
            <a:custGeom>
              <a:avLst/>
              <a:gdLst>
                <a:gd name="connsiteX0" fmla="*/ 0 w 552450"/>
                <a:gd name="connsiteY0" fmla="*/ 514351 h 514351"/>
                <a:gd name="connsiteX1" fmla="*/ 276225 w 552450"/>
                <a:gd name="connsiteY1" fmla="*/ 0 h 514351"/>
                <a:gd name="connsiteX2" fmla="*/ 552450 w 552450"/>
                <a:gd name="connsiteY2" fmla="*/ 514351 h 514351"/>
                <a:gd name="connsiteX3" fmla="*/ 0 w 552450"/>
                <a:gd name="connsiteY3" fmla="*/ 514351 h 514351"/>
                <a:gd name="connsiteX0" fmla="*/ 0 w 552450"/>
                <a:gd name="connsiteY0" fmla="*/ 371473 h 371473"/>
                <a:gd name="connsiteX1" fmla="*/ 311944 w 552450"/>
                <a:gd name="connsiteY1" fmla="*/ 0 h 371473"/>
                <a:gd name="connsiteX2" fmla="*/ 552450 w 552450"/>
                <a:gd name="connsiteY2" fmla="*/ 371473 h 371473"/>
                <a:gd name="connsiteX3" fmla="*/ 0 w 552450"/>
                <a:gd name="connsiteY3" fmla="*/ 371473 h 371473"/>
                <a:gd name="connsiteX0" fmla="*/ 0 w 552450"/>
                <a:gd name="connsiteY0" fmla="*/ 364327 h 364327"/>
                <a:gd name="connsiteX1" fmla="*/ 311944 w 552450"/>
                <a:gd name="connsiteY1" fmla="*/ 0 h 364327"/>
                <a:gd name="connsiteX2" fmla="*/ 552450 w 552450"/>
                <a:gd name="connsiteY2" fmla="*/ 364327 h 364327"/>
                <a:gd name="connsiteX3" fmla="*/ 0 w 552450"/>
                <a:gd name="connsiteY3" fmla="*/ 364327 h 364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364327">
                  <a:moveTo>
                    <a:pt x="0" y="364327"/>
                  </a:moveTo>
                  <a:lnTo>
                    <a:pt x="311944" y="0"/>
                  </a:lnTo>
                  <a:lnTo>
                    <a:pt x="552450" y="364327"/>
                  </a:lnTo>
                  <a:lnTo>
                    <a:pt x="0" y="364327"/>
                  </a:lnTo>
                  <a:close/>
                </a:path>
              </a:pathLst>
            </a:custGeom>
            <a:solidFill>
              <a:srgbClr val="184D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</p:grpSp>
    </p:spTree>
    <p:extLst>
      <p:ext uri="{BB962C8B-B14F-4D97-AF65-F5344CB8AC3E}">
        <p14:creationId xmlns:p14="http://schemas.microsoft.com/office/powerpoint/2010/main" val="1179697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114426"/>
            <a:ext cx="4171950" cy="35182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114426"/>
            <a:ext cx="4171951" cy="35182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F7B1A-7683-4429-9CA0-ABA968552299}" type="datetime1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187E7-E8C5-4699-87A2-4CEB944E1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029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 with Ta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114426"/>
            <a:ext cx="4171950" cy="35182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114426"/>
            <a:ext cx="4171951" cy="35182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F7B1A-7683-4429-9CA0-ABA968552299}" type="datetime1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187E7-E8C5-4699-87A2-4CEB944E182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858" y="4574236"/>
            <a:ext cx="1483562" cy="457472"/>
          </a:xfrm>
          <a:prstGeom prst="rect">
            <a:avLst/>
          </a:prstGeom>
        </p:spPr>
      </p:pic>
      <p:grpSp>
        <p:nvGrpSpPr>
          <p:cNvPr id="9" name="Group 8"/>
          <p:cNvGrpSpPr/>
          <p:nvPr userDrawn="1"/>
        </p:nvGrpSpPr>
        <p:grpSpPr>
          <a:xfrm>
            <a:off x="0" y="294968"/>
            <a:ext cx="278607" cy="663679"/>
            <a:chOff x="6429429" y="306730"/>
            <a:chExt cx="2318330" cy="5522570"/>
          </a:xfrm>
        </p:grpSpPr>
        <p:sp>
          <p:nvSpPr>
            <p:cNvPr id="10" name="Rectangle 9"/>
            <p:cNvSpPr/>
            <p:nvPr/>
          </p:nvSpPr>
          <p:spPr>
            <a:xfrm>
              <a:off x="6429432" y="306730"/>
              <a:ext cx="2318327" cy="5522570"/>
            </a:xfrm>
            <a:prstGeom prst="rect">
              <a:avLst/>
            </a:prstGeom>
            <a:solidFill>
              <a:srgbClr val="1D59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1" name="Rectangle 5"/>
            <p:cNvSpPr/>
            <p:nvPr/>
          </p:nvSpPr>
          <p:spPr>
            <a:xfrm>
              <a:off x="6429429" y="1150620"/>
              <a:ext cx="2318329" cy="3563461"/>
            </a:xfrm>
            <a:custGeom>
              <a:avLst/>
              <a:gdLst>
                <a:gd name="connsiteX0" fmla="*/ 0 w 2318327"/>
                <a:gd name="connsiteY0" fmla="*/ 0 h 3543300"/>
                <a:gd name="connsiteX1" fmla="*/ 2318327 w 2318327"/>
                <a:gd name="connsiteY1" fmla="*/ 0 h 3543300"/>
                <a:gd name="connsiteX2" fmla="*/ 2318327 w 2318327"/>
                <a:gd name="connsiteY2" fmla="*/ 3543300 h 3543300"/>
                <a:gd name="connsiteX3" fmla="*/ 0 w 2318327"/>
                <a:gd name="connsiteY3" fmla="*/ 3543300 h 3543300"/>
                <a:gd name="connsiteX4" fmla="*/ 0 w 2318327"/>
                <a:gd name="connsiteY4" fmla="*/ 0 h 3543300"/>
                <a:gd name="connsiteX0" fmla="*/ 0 w 2325947"/>
                <a:gd name="connsiteY0" fmla="*/ 381000 h 3543300"/>
                <a:gd name="connsiteX1" fmla="*/ 2325947 w 2325947"/>
                <a:gd name="connsiteY1" fmla="*/ 0 h 3543300"/>
                <a:gd name="connsiteX2" fmla="*/ 2325947 w 2325947"/>
                <a:gd name="connsiteY2" fmla="*/ 3543300 h 3543300"/>
                <a:gd name="connsiteX3" fmla="*/ 7620 w 2325947"/>
                <a:gd name="connsiteY3" fmla="*/ 3543300 h 3543300"/>
                <a:gd name="connsiteX4" fmla="*/ 0 w 2325947"/>
                <a:gd name="connsiteY4" fmla="*/ 381000 h 3543300"/>
                <a:gd name="connsiteX0" fmla="*/ 1905 w 2318327"/>
                <a:gd name="connsiteY0" fmla="*/ 384175 h 3543300"/>
                <a:gd name="connsiteX1" fmla="*/ 2318327 w 2318327"/>
                <a:gd name="connsiteY1" fmla="*/ 0 h 3543300"/>
                <a:gd name="connsiteX2" fmla="*/ 2318327 w 2318327"/>
                <a:gd name="connsiteY2" fmla="*/ 3543300 h 3543300"/>
                <a:gd name="connsiteX3" fmla="*/ 0 w 2318327"/>
                <a:gd name="connsiteY3" fmla="*/ 3543300 h 3543300"/>
                <a:gd name="connsiteX4" fmla="*/ 1905 w 2318327"/>
                <a:gd name="connsiteY4" fmla="*/ 384175 h 3543300"/>
                <a:gd name="connsiteX0" fmla="*/ 1905 w 2318327"/>
                <a:gd name="connsiteY0" fmla="*/ 387350 h 3543300"/>
                <a:gd name="connsiteX1" fmla="*/ 2318327 w 2318327"/>
                <a:gd name="connsiteY1" fmla="*/ 0 h 3543300"/>
                <a:gd name="connsiteX2" fmla="*/ 2318327 w 2318327"/>
                <a:gd name="connsiteY2" fmla="*/ 3543300 h 3543300"/>
                <a:gd name="connsiteX3" fmla="*/ 0 w 2318327"/>
                <a:gd name="connsiteY3" fmla="*/ 3543300 h 3543300"/>
                <a:gd name="connsiteX4" fmla="*/ 1905 w 2318327"/>
                <a:gd name="connsiteY4" fmla="*/ 387350 h 3543300"/>
                <a:gd name="connsiteX0" fmla="*/ 0 w 2319597"/>
                <a:gd name="connsiteY0" fmla="*/ 390525 h 3543300"/>
                <a:gd name="connsiteX1" fmla="*/ 2319597 w 2319597"/>
                <a:gd name="connsiteY1" fmla="*/ 0 h 3543300"/>
                <a:gd name="connsiteX2" fmla="*/ 2319597 w 2319597"/>
                <a:gd name="connsiteY2" fmla="*/ 3543300 h 3543300"/>
                <a:gd name="connsiteX3" fmla="*/ 1270 w 2319597"/>
                <a:gd name="connsiteY3" fmla="*/ 3543300 h 3543300"/>
                <a:gd name="connsiteX4" fmla="*/ 0 w 2319597"/>
                <a:gd name="connsiteY4" fmla="*/ 390525 h 3543300"/>
                <a:gd name="connsiteX0" fmla="*/ 0 w 2319597"/>
                <a:gd name="connsiteY0" fmla="*/ 390525 h 3543300"/>
                <a:gd name="connsiteX1" fmla="*/ 2319597 w 2319597"/>
                <a:gd name="connsiteY1" fmla="*/ 0 h 3543300"/>
                <a:gd name="connsiteX2" fmla="*/ 2319597 w 2319597"/>
                <a:gd name="connsiteY2" fmla="*/ 3543300 h 3543300"/>
                <a:gd name="connsiteX3" fmla="*/ 1951298 w 2319597"/>
                <a:gd name="connsiteY3" fmla="*/ 3542030 h 3543300"/>
                <a:gd name="connsiteX4" fmla="*/ 1270 w 2319597"/>
                <a:gd name="connsiteY4" fmla="*/ 3543300 h 3543300"/>
                <a:gd name="connsiteX5" fmla="*/ 0 w 2319597"/>
                <a:gd name="connsiteY5" fmla="*/ 390525 h 3543300"/>
                <a:gd name="connsiteX0" fmla="*/ 0 w 2319597"/>
                <a:gd name="connsiteY0" fmla="*/ 390525 h 3543300"/>
                <a:gd name="connsiteX1" fmla="*/ 2319597 w 2319597"/>
                <a:gd name="connsiteY1" fmla="*/ 0 h 3543300"/>
                <a:gd name="connsiteX2" fmla="*/ 2319597 w 2319597"/>
                <a:gd name="connsiteY2" fmla="*/ 3302000 h 3543300"/>
                <a:gd name="connsiteX3" fmla="*/ 1951298 w 2319597"/>
                <a:gd name="connsiteY3" fmla="*/ 3542030 h 3543300"/>
                <a:gd name="connsiteX4" fmla="*/ 1270 w 2319597"/>
                <a:gd name="connsiteY4" fmla="*/ 3543300 h 3543300"/>
                <a:gd name="connsiteX5" fmla="*/ 0 w 2319597"/>
                <a:gd name="connsiteY5" fmla="*/ 390525 h 3543300"/>
                <a:gd name="connsiteX0" fmla="*/ 172312 w 2491909"/>
                <a:gd name="connsiteY0" fmla="*/ 390525 h 3543300"/>
                <a:gd name="connsiteX1" fmla="*/ 2491909 w 2491909"/>
                <a:gd name="connsiteY1" fmla="*/ 0 h 3543300"/>
                <a:gd name="connsiteX2" fmla="*/ 2491909 w 2491909"/>
                <a:gd name="connsiteY2" fmla="*/ 3302000 h 3543300"/>
                <a:gd name="connsiteX3" fmla="*/ 2123610 w 2491909"/>
                <a:gd name="connsiteY3" fmla="*/ 3542030 h 3543300"/>
                <a:gd name="connsiteX4" fmla="*/ 173582 w 2491909"/>
                <a:gd name="connsiteY4" fmla="*/ 3543300 h 3543300"/>
                <a:gd name="connsiteX5" fmla="*/ 170985 w 2491909"/>
                <a:gd name="connsiteY5" fmla="*/ 1751330 h 3543300"/>
                <a:gd name="connsiteX6" fmla="*/ 172312 w 2491909"/>
                <a:gd name="connsiteY6" fmla="*/ 390525 h 3543300"/>
                <a:gd name="connsiteX0" fmla="*/ 172312 w 2491909"/>
                <a:gd name="connsiteY0" fmla="*/ 390525 h 3542030"/>
                <a:gd name="connsiteX1" fmla="*/ 2491909 w 2491909"/>
                <a:gd name="connsiteY1" fmla="*/ 0 h 3542030"/>
                <a:gd name="connsiteX2" fmla="*/ 2491909 w 2491909"/>
                <a:gd name="connsiteY2" fmla="*/ 3302000 h 3542030"/>
                <a:gd name="connsiteX3" fmla="*/ 2123610 w 2491909"/>
                <a:gd name="connsiteY3" fmla="*/ 3542030 h 3542030"/>
                <a:gd name="connsiteX4" fmla="*/ 170985 w 2491909"/>
                <a:gd name="connsiteY4" fmla="*/ 1751330 h 3542030"/>
                <a:gd name="connsiteX5" fmla="*/ 172312 w 2491909"/>
                <a:gd name="connsiteY5" fmla="*/ 390525 h 3542030"/>
                <a:gd name="connsiteX0" fmla="*/ 1327 w 2320924"/>
                <a:gd name="connsiteY0" fmla="*/ 390525 h 3542030"/>
                <a:gd name="connsiteX1" fmla="*/ 2320924 w 2320924"/>
                <a:gd name="connsiteY1" fmla="*/ 0 h 3542030"/>
                <a:gd name="connsiteX2" fmla="*/ 2320924 w 2320924"/>
                <a:gd name="connsiteY2" fmla="*/ 3302000 h 3542030"/>
                <a:gd name="connsiteX3" fmla="*/ 1952625 w 2320924"/>
                <a:gd name="connsiteY3" fmla="*/ 3542030 h 3542030"/>
                <a:gd name="connsiteX4" fmla="*/ 0 w 2320924"/>
                <a:gd name="connsiteY4" fmla="*/ 1751330 h 3542030"/>
                <a:gd name="connsiteX5" fmla="*/ 1327 w 2320924"/>
                <a:gd name="connsiteY5" fmla="*/ 390525 h 3542030"/>
                <a:gd name="connsiteX0" fmla="*/ 1327 w 2320924"/>
                <a:gd name="connsiteY0" fmla="*/ 390525 h 3542030"/>
                <a:gd name="connsiteX1" fmla="*/ 2320924 w 2320924"/>
                <a:gd name="connsiteY1" fmla="*/ 0 h 3542030"/>
                <a:gd name="connsiteX2" fmla="*/ 2320924 w 2320924"/>
                <a:gd name="connsiteY2" fmla="*/ 3302000 h 3542030"/>
                <a:gd name="connsiteX3" fmla="*/ 1952625 w 2320924"/>
                <a:gd name="connsiteY3" fmla="*/ 3542030 h 3542030"/>
                <a:gd name="connsiteX4" fmla="*/ 0 w 2320924"/>
                <a:gd name="connsiteY4" fmla="*/ 1751330 h 3542030"/>
                <a:gd name="connsiteX5" fmla="*/ 1327 w 2320924"/>
                <a:gd name="connsiteY5" fmla="*/ 390525 h 3542030"/>
                <a:gd name="connsiteX0" fmla="*/ 67 w 2319664"/>
                <a:gd name="connsiteY0" fmla="*/ 390525 h 3542030"/>
                <a:gd name="connsiteX1" fmla="*/ 2319664 w 2319664"/>
                <a:gd name="connsiteY1" fmla="*/ 0 h 3542030"/>
                <a:gd name="connsiteX2" fmla="*/ 2319664 w 2319664"/>
                <a:gd name="connsiteY2" fmla="*/ 3302000 h 3542030"/>
                <a:gd name="connsiteX3" fmla="*/ 1951365 w 2319664"/>
                <a:gd name="connsiteY3" fmla="*/ 3542030 h 3542030"/>
                <a:gd name="connsiteX4" fmla="*/ 1121 w 2319664"/>
                <a:gd name="connsiteY4" fmla="*/ 1753712 h 3542030"/>
                <a:gd name="connsiteX5" fmla="*/ 67 w 2319664"/>
                <a:gd name="connsiteY5" fmla="*/ 390525 h 3542030"/>
                <a:gd name="connsiteX0" fmla="*/ 67 w 2319664"/>
                <a:gd name="connsiteY0" fmla="*/ 390525 h 3542030"/>
                <a:gd name="connsiteX1" fmla="*/ 2319664 w 2319664"/>
                <a:gd name="connsiteY1" fmla="*/ 0 h 3542030"/>
                <a:gd name="connsiteX2" fmla="*/ 2319664 w 2319664"/>
                <a:gd name="connsiteY2" fmla="*/ 3302000 h 3542030"/>
                <a:gd name="connsiteX3" fmla="*/ 1965652 w 2319664"/>
                <a:gd name="connsiteY3" fmla="*/ 3542030 h 3542030"/>
                <a:gd name="connsiteX4" fmla="*/ 1121 w 2319664"/>
                <a:gd name="connsiteY4" fmla="*/ 1753712 h 3542030"/>
                <a:gd name="connsiteX5" fmla="*/ 67 w 2319664"/>
                <a:gd name="connsiteY5" fmla="*/ 390525 h 3542030"/>
                <a:gd name="connsiteX0" fmla="*/ 67 w 2319664"/>
                <a:gd name="connsiteY0" fmla="*/ 390525 h 3542030"/>
                <a:gd name="connsiteX1" fmla="*/ 2319664 w 2319664"/>
                <a:gd name="connsiteY1" fmla="*/ 0 h 3542030"/>
                <a:gd name="connsiteX2" fmla="*/ 2319664 w 2319664"/>
                <a:gd name="connsiteY2" fmla="*/ 3330575 h 3542030"/>
                <a:gd name="connsiteX3" fmla="*/ 1965652 w 2319664"/>
                <a:gd name="connsiteY3" fmla="*/ 3542030 h 3542030"/>
                <a:gd name="connsiteX4" fmla="*/ 1121 w 2319664"/>
                <a:gd name="connsiteY4" fmla="*/ 1753712 h 3542030"/>
                <a:gd name="connsiteX5" fmla="*/ 67 w 2319664"/>
                <a:gd name="connsiteY5" fmla="*/ 390525 h 3542030"/>
                <a:gd name="connsiteX0" fmla="*/ 67 w 2319664"/>
                <a:gd name="connsiteY0" fmla="*/ 390525 h 3563461"/>
                <a:gd name="connsiteX1" fmla="*/ 2319664 w 2319664"/>
                <a:gd name="connsiteY1" fmla="*/ 0 h 3563461"/>
                <a:gd name="connsiteX2" fmla="*/ 2319664 w 2319664"/>
                <a:gd name="connsiteY2" fmla="*/ 3330575 h 3563461"/>
                <a:gd name="connsiteX3" fmla="*/ 1987083 w 2319664"/>
                <a:gd name="connsiteY3" fmla="*/ 3563461 h 3563461"/>
                <a:gd name="connsiteX4" fmla="*/ 1121 w 2319664"/>
                <a:gd name="connsiteY4" fmla="*/ 1753712 h 3563461"/>
                <a:gd name="connsiteX5" fmla="*/ 67 w 2319664"/>
                <a:gd name="connsiteY5" fmla="*/ 390525 h 3563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19664" h="3563461">
                  <a:moveTo>
                    <a:pt x="67" y="390525"/>
                  </a:moveTo>
                  <a:lnTo>
                    <a:pt x="2319664" y="0"/>
                  </a:lnTo>
                  <a:lnTo>
                    <a:pt x="2319664" y="3330575"/>
                  </a:lnTo>
                  <a:lnTo>
                    <a:pt x="1987083" y="3563461"/>
                  </a:lnTo>
                  <a:lnTo>
                    <a:pt x="1121" y="1753712"/>
                  </a:lnTo>
                  <a:cubicBezTo>
                    <a:pt x="1563" y="1300110"/>
                    <a:pt x="-375" y="844127"/>
                    <a:pt x="67" y="390525"/>
                  </a:cubicBezTo>
                  <a:close/>
                </a:path>
              </a:pathLst>
            </a:custGeom>
            <a:solidFill>
              <a:srgbClr val="1952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2" name="Rectangle 6"/>
            <p:cNvSpPr/>
            <p:nvPr/>
          </p:nvSpPr>
          <p:spPr>
            <a:xfrm>
              <a:off x="6429432" y="2887980"/>
              <a:ext cx="1967807" cy="2941320"/>
            </a:xfrm>
            <a:custGeom>
              <a:avLst/>
              <a:gdLst>
                <a:gd name="connsiteX0" fmla="*/ 0 w 1975427"/>
                <a:gd name="connsiteY0" fmla="*/ 0 h 2941320"/>
                <a:gd name="connsiteX1" fmla="*/ 1975427 w 1975427"/>
                <a:gd name="connsiteY1" fmla="*/ 0 h 2941320"/>
                <a:gd name="connsiteX2" fmla="*/ 1975427 w 1975427"/>
                <a:gd name="connsiteY2" fmla="*/ 2941320 h 2941320"/>
                <a:gd name="connsiteX3" fmla="*/ 0 w 1975427"/>
                <a:gd name="connsiteY3" fmla="*/ 2941320 h 2941320"/>
                <a:gd name="connsiteX4" fmla="*/ 0 w 1975427"/>
                <a:gd name="connsiteY4" fmla="*/ 0 h 2941320"/>
                <a:gd name="connsiteX0" fmla="*/ 0 w 1975427"/>
                <a:gd name="connsiteY0" fmla="*/ 0 h 2941320"/>
                <a:gd name="connsiteX1" fmla="*/ 1975427 w 1975427"/>
                <a:gd name="connsiteY1" fmla="*/ 0 h 2941320"/>
                <a:gd name="connsiteX2" fmla="*/ 1967807 w 1975427"/>
                <a:gd name="connsiteY2" fmla="*/ 1813560 h 2941320"/>
                <a:gd name="connsiteX3" fmla="*/ 1975427 w 1975427"/>
                <a:gd name="connsiteY3" fmla="*/ 2941320 h 2941320"/>
                <a:gd name="connsiteX4" fmla="*/ 0 w 1975427"/>
                <a:gd name="connsiteY4" fmla="*/ 2941320 h 2941320"/>
                <a:gd name="connsiteX5" fmla="*/ 0 w 1975427"/>
                <a:gd name="connsiteY5" fmla="*/ 0 h 2941320"/>
                <a:gd name="connsiteX0" fmla="*/ 0 w 1975427"/>
                <a:gd name="connsiteY0" fmla="*/ 0 h 2941320"/>
                <a:gd name="connsiteX1" fmla="*/ 1975427 w 1975427"/>
                <a:gd name="connsiteY1" fmla="*/ 0 h 2941320"/>
                <a:gd name="connsiteX2" fmla="*/ 1967807 w 1975427"/>
                <a:gd name="connsiteY2" fmla="*/ 1813560 h 2941320"/>
                <a:gd name="connsiteX3" fmla="*/ 1975427 w 1975427"/>
                <a:gd name="connsiteY3" fmla="*/ 2941320 h 2941320"/>
                <a:gd name="connsiteX4" fmla="*/ 329507 w 1975427"/>
                <a:gd name="connsiteY4" fmla="*/ 2933700 h 2941320"/>
                <a:gd name="connsiteX5" fmla="*/ 0 w 1975427"/>
                <a:gd name="connsiteY5" fmla="*/ 2941320 h 2941320"/>
                <a:gd name="connsiteX6" fmla="*/ 0 w 1975427"/>
                <a:gd name="connsiteY6" fmla="*/ 0 h 2941320"/>
                <a:gd name="connsiteX0" fmla="*/ 0 w 1975427"/>
                <a:gd name="connsiteY0" fmla="*/ 0 h 2941320"/>
                <a:gd name="connsiteX1" fmla="*/ 1975427 w 1975427"/>
                <a:gd name="connsiteY1" fmla="*/ 0 h 2941320"/>
                <a:gd name="connsiteX2" fmla="*/ 1967807 w 1975427"/>
                <a:gd name="connsiteY2" fmla="*/ 1813560 h 2941320"/>
                <a:gd name="connsiteX3" fmla="*/ 329507 w 1975427"/>
                <a:gd name="connsiteY3" fmla="*/ 2933700 h 2941320"/>
                <a:gd name="connsiteX4" fmla="*/ 0 w 1975427"/>
                <a:gd name="connsiteY4" fmla="*/ 2941320 h 2941320"/>
                <a:gd name="connsiteX5" fmla="*/ 0 w 1975427"/>
                <a:gd name="connsiteY5" fmla="*/ 0 h 2941320"/>
                <a:gd name="connsiteX0" fmla="*/ 0 w 1967807"/>
                <a:gd name="connsiteY0" fmla="*/ 0 h 2941320"/>
                <a:gd name="connsiteX1" fmla="*/ 1967807 w 1967807"/>
                <a:gd name="connsiteY1" fmla="*/ 1813560 h 2941320"/>
                <a:gd name="connsiteX2" fmla="*/ 329507 w 1967807"/>
                <a:gd name="connsiteY2" fmla="*/ 2933700 h 2941320"/>
                <a:gd name="connsiteX3" fmla="*/ 0 w 1967807"/>
                <a:gd name="connsiteY3" fmla="*/ 2941320 h 2941320"/>
                <a:gd name="connsiteX4" fmla="*/ 0 w 1967807"/>
                <a:gd name="connsiteY4" fmla="*/ 0 h 2941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67807" h="2941320">
                  <a:moveTo>
                    <a:pt x="0" y="0"/>
                  </a:moveTo>
                  <a:lnTo>
                    <a:pt x="1967807" y="1813560"/>
                  </a:lnTo>
                  <a:lnTo>
                    <a:pt x="329507" y="2933700"/>
                  </a:lnTo>
                  <a:lnTo>
                    <a:pt x="0" y="2941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D59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3" name="Right Triangle 12"/>
            <p:cNvSpPr/>
            <p:nvPr/>
          </p:nvSpPr>
          <p:spPr>
            <a:xfrm flipH="1">
              <a:off x="6717505" y="4460081"/>
              <a:ext cx="2030253" cy="1369219"/>
            </a:xfrm>
            <a:prstGeom prst="rtTriangle">
              <a:avLst/>
            </a:prstGeom>
            <a:solidFill>
              <a:srgbClr val="1952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4" name="Isosceles Triangle 10"/>
            <p:cNvSpPr/>
            <p:nvPr/>
          </p:nvSpPr>
          <p:spPr>
            <a:xfrm rot="16200000">
              <a:off x="8296275" y="4558666"/>
              <a:ext cx="552450" cy="350518"/>
            </a:xfrm>
            <a:custGeom>
              <a:avLst/>
              <a:gdLst>
                <a:gd name="connsiteX0" fmla="*/ 0 w 552450"/>
                <a:gd name="connsiteY0" fmla="*/ 514351 h 514351"/>
                <a:gd name="connsiteX1" fmla="*/ 276225 w 552450"/>
                <a:gd name="connsiteY1" fmla="*/ 0 h 514351"/>
                <a:gd name="connsiteX2" fmla="*/ 552450 w 552450"/>
                <a:gd name="connsiteY2" fmla="*/ 514351 h 514351"/>
                <a:gd name="connsiteX3" fmla="*/ 0 w 552450"/>
                <a:gd name="connsiteY3" fmla="*/ 514351 h 514351"/>
                <a:gd name="connsiteX0" fmla="*/ 0 w 552450"/>
                <a:gd name="connsiteY0" fmla="*/ 371473 h 371473"/>
                <a:gd name="connsiteX1" fmla="*/ 311944 w 552450"/>
                <a:gd name="connsiteY1" fmla="*/ 0 h 371473"/>
                <a:gd name="connsiteX2" fmla="*/ 552450 w 552450"/>
                <a:gd name="connsiteY2" fmla="*/ 371473 h 371473"/>
                <a:gd name="connsiteX3" fmla="*/ 0 w 552450"/>
                <a:gd name="connsiteY3" fmla="*/ 371473 h 371473"/>
                <a:gd name="connsiteX0" fmla="*/ 0 w 552450"/>
                <a:gd name="connsiteY0" fmla="*/ 364327 h 364327"/>
                <a:gd name="connsiteX1" fmla="*/ 311944 w 552450"/>
                <a:gd name="connsiteY1" fmla="*/ 0 h 364327"/>
                <a:gd name="connsiteX2" fmla="*/ 552450 w 552450"/>
                <a:gd name="connsiteY2" fmla="*/ 364327 h 364327"/>
                <a:gd name="connsiteX3" fmla="*/ 0 w 552450"/>
                <a:gd name="connsiteY3" fmla="*/ 364327 h 364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364327">
                  <a:moveTo>
                    <a:pt x="0" y="364327"/>
                  </a:moveTo>
                  <a:lnTo>
                    <a:pt x="311944" y="0"/>
                  </a:lnTo>
                  <a:lnTo>
                    <a:pt x="552450" y="364327"/>
                  </a:lnTo>
                  <a:lnTo>
                    <a:pt x="0" y="364327"/>
                  </a:lnTo>
                  <a:close/>
                </a:path>
              </a:pathLst>
            </a:custGeom>
            <a:solidFill>
              <a:srgbClr val="184D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</p:grpSp>
    </p:spTree>
    <p:extLst>
      <p:ext uri="{BB962C8B-B14F-4D97-AF65-F5344CB8AC3E}">
        <p14:creationId xmlns:p14="http://schemas.microsoft.com/office/powerpoint/2010/main" val="1742741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-2" y="-597"/>
            <a:ext cx="4719639" cy="5144098"/>
            <a:chOff x="-2" y="-796"/>
            <a:chExt cx="6292852" cy="6858797"/>
          </a:xfrm>
        </p:grpSpPr>
        <p:sp>
          <p:nvSpPr>
            <p:cNvPr id="9" name="Rectangle 48"/>
            <p:cNvSpPr/>
            <p:nvPr userDrawn="1"/>
          </p:nvSpPr>
          <p:spPr>
            <a:xfrm>
              <a:off x="-2" y="1573210"/>
              <a:ext cx="1289051" cy="1262065"/>
            </a:xfrm>
            <a:custGeom>
              <a:avLst/>
              <a:gdLst>
                <a:gd name="connsiteX0" fmla="*/ 0 w 1289051"/>
                <a:gd name="connsiteY0" fmla="*/ 0 h 972028"/>
                <a:gd name="connsiteX1" fmla="*/ 1289051 w 1289051"/>
                <a:gd name="connsiteY1" fmla="*/ 0 h 972028"/>
                <a:gd name="connsiteX2" fmla="*/ 1289051 w 1289051"/>
                <a:gd name="connsiteY2" fmla="*/ 972028 h 972028"/>
                <a:gd name="connsiteX3" fmla="*/ 0 w 1289051"/>
                <a:gd name="connsiteY3" fmla="*/ 972028 h 972028"/>
                <a:gd name="connsiteX4" fmla="*/ 0 w 1289051"/>
                <a:gd name="connsiteY4" fmla="*/ 0 h 972028"/>
                <a:gd name="connsiteX0" fmla="*/ 0 w 1289051"/>
                <a:gd name="connsiteY0" fmla="*/ 212725 h 1184753"/>
                <a:gd name="connsiteX1" fmla="*/ 1289051 w 1289051"/>
                <a:gd name="connsiteY1" fmla="*/ 0 h 1184753"/>
                <a:gd name="connsiteX2" fmla="*/ 1289051 w 1289051"/>
                <a:gd name="connsiteY2" fmla="*/ 1184753 h 1184753"/>
                <a:gd name="connsiteX3" fmla="*/ 0 w 1289051"/>
                <a:gd name="connsiteY3" fmla="*/ 1184753 h 1184753"/>
                <a:gd name="connsiteX4" fmla="*/ 0 w 1289051"/>
                <a:gd name="connsiteY4" fmla="*/ 212725 h 1184753"/>
                <a:gd name="connsiteX0" fmla="*/ 0 w 1289051"/>
                <a:gd name="connsiteY0" fmla="*/ 212725 h 1262069"/>
                <a:gd name="connsiteX1" fmla="*/ 1289051 w 1289051"/>
                <a:gd name="connsiteY1" fmla="*/ 0 h 1262069"/>
                <a:gd name="connsiteX2" fmla="*/ 1289051 w 1289051"/>
                <a:gd name="connsiteY2" fmla="*/ 1184753 h 1262069"/>
                <a:gd name="connsiteX3" fmla="*/ 317502 w 1289051"/>
                <a:gd name="connsiteY3" fmla="*/ 1262065 h 1262069"/>
                <a:gd name="connsiteX4" fmla="*/ 0 w 1289051"/>
                <a:gd name="connsiteY4" fmla="*/ 1184753 h 1262069"/>
                <a:gd name="connsiteX5" fmla="*/ 0 w 1289051"/>
                <a:gd name="connsiteY5" fmla="*/ 212725 h 1262069"/>
                <a:gd name="connsiteX0" fmla="*/ 0 w 1289051"/>
                <a:gd name="connsiteY0" fmla="*/ 212725 h 1262065"/>
                <a:gd name="connsiteX1" fmla="*/ 1289051 w 1289051"/>
                <a:gd name="connsiteY1" fmla="*/ 0 h 1262065"/>
                <a:gd name="connsiteX2" fmla="*/ 1285876 w 1289051"/>
                <a:gd name="connsiteY2" fmla="*/ 514828 h 1262065"/>
                <a:gd name="connsiteX3" fmla="*/ 317502 w 1289051"/>
                <a:gd name="connsiteY3" fmla="*/ 1262065 h 1262065"/>
                <a:gd name="connsiteX4" fmla="*/ 0 w 1289051"/>
                <a:gd name="connsiteY4" fmla="*/ 1184753 h 1262065"/>
                <a:gd name="connsiteX5" fmla="*/ 0 w 1289051"/>
                <a:gd name="connsiteY5" fmla="*/ 212725 h 1262065"/>
                <a:gd name="connsiteX0" fmla="*/ 0 w 1289051"/>
                <a:gd name="connsiteY0" fmla="*/ 212725 h 1262065"/>
                <a:gd name="connsiteX1" fmla="*/ 774702 w 1289051"/>
                <a:gd name="connsiteY1" fmla="*/ 388940 h 1262065"/>
                <a:gd name="connsiteX2" fmla="*/ 1289051 w 1289051"/>
                <a:gd name="connsiteY2" fmla="*/ 0 h 1262065"/>
                <a:gd name="connsiteX3" fmla="*/ 1285876 w 1289051"/>
                <a:gd name="connsiteY3" fmla="*/ 514828 h 1262065"/>
                <a:gd name="connsiteX4" fmla="*/ 317502 w 1289051"/>
                <a:gd name="connsiteY4" fmla="*/ 1262065 h 1262065"/>
                <a:gd name="connsiteX5" fmla="*/ 0 w 1289051"/>
                <a:gd name="connsiteY5" fmla="*/ 1184753 h 1262065"/>
                <a:gd name="connsiteX6" fmla="*/ 0 w 1289051"/>
                <a:gd name="connsiteY6" fmla="*/ 212725 h 1262065"/>
                <a:gd name="connsiteX0" fmla="*/ 0 w 1289051"/>
                <a:gd name="connsiteY0" fmla="*/ 212725 h 1262065"/>
                <a:gd name="connsiteX1" fmla="*/ 774702 w 1289051"/>
                <a:gd name="connsiteY1" fmla="*/ 388940 h 1262065"/>
                <a:gd name="connsiteX2" fmla="*/ 1289051 w 1289051"/>
                <a:gd name="connsiteY2" fmla="*/ 0 h 1262065"/>
                <a:gd name="connsiteX3" fmla="*/ 1285876 w 1289051"/>
                <a:gd name="connsiteY3" fmla="*/ 514828 h 1262065"/>
                <a:gd name="connsiteX4" fmla="*/ 317502 w 1289051"/>
                <a:gd name="connsiteY4" fmla="*/ 1262065 h 1262065"/>
                <a:gd name="connsiteX5" fmla="*/ 0 w 1289051"/>
                <a:gd name="connsiteY5" fmla="*/ 1184753 h 1262065"/>
                <a:gd name="connsiteX6" fmla="*/ 0 w 1289051"/>
                <a:gd name="connsiteY6" fmla="*/ 212725 h 1262065"/>
                <a:gd name="connsiteX0" fmla="*/ 0 w 1289051"/>
                <a:gd name="connsiteY0" fmla="*/ 212725 h 1262065"/>
                <a:gd name="connsiteX1" fmla="*/ 774702 w 1289051"/>
                <a:gd name="connsiteY1" fmla="*/ 388940 h 1262065"/>
                <a:gd name="connsiteX2" fmla="*/ 1289051 w 1289051"/>
                <a:gd name="connsiteY2" fmla="*/ 0 h 1262065"/>
                <a:gd name="connsiteX3" fmla="*/ 1285876 w 1289051"/>
                <a:gd name="connsiteY3" fmla="*/ 514828 h 1262065"/>
                <a:gd name="connsiteX4" fmla="*/ 317502 w 1289051"/>
                <a:gd name="connsiteY4" fmla="*/ 1262065 h 1262065"/>
                <a:gd name="connsiteX5" fmla="*/ 0 w 1289051"/>
                <a:gd name="connsiteY5" fmla="*/ 1184753 h 1262065"/>
                <a:gd name="connsiteX6" fmla="*/ 0 w 1289051"/>
                <a:gd name="connsiteY6" fmla="*/ 212725 h 1262065"/>
                <a:gd name="connsiteX0" fmla="*/ 0 w 1289051"/>
                <a:gd name="connsiteY0" fmla="*/ 212725 h 1262065"/>
                <a:gd name="connsiteX1" fmla="*/ 774702 w 1289051"/>
                <a:gd name="connsiteY1" fmla="*/ 388940 h 1262065"/>
                <a:gd name="connsiteX2" fmla="*/ 1289051 w 1289051"/>
                <a:gd name="connsiteY2" fmla="*/ 0 h 1262065"/>
                <a:gd name="connsiteX3" fmla="*/ 1285876 w 1289051"/>
                <a:gd name="connsiteY3" fmla="*/ 514828 h 1262065"/>
                <a:gd name="connsiteX4" fmla="*/ 323852 w 1289051"/>
                <a:gd name="connsiteY4" fmla="*/ 1262065 h 1262065"/>
                <a:gd name="connsiteX5" fmla="*/ 0 w 1289051"/>
                <a:gd name="connsiteY5" fmla="*/ 1184753 h 1262065"/>
                <a:gd name="connsiteX6" fmla="*/ 0 w 1289051"/>
                <a:gd name="connsiteY6" fmla="*/ 212725 h 12620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89051" h="1262065">
                  <a:moveTo>
                    <a:pt x="0" y="212725"/>
                  </a:moveTo>
                  <a:lnTo>
                    <a:pt x="774702" y="388940"/>
                  </a:lnTo>
                  <a:lnTo>
                    <a:pt x="1289051" y="0"/>
                  </a:lnTo>
                  <a:cubicBezTo>
                    <a:pt x="1287993" y="171609"/>
                    <a:pt x="1286934" y="343219"/>
                    <a:pt x="1285876" y="514828"/>
                  </a:cubicBezTo>
                  <a:lnTo>
                    <a:pt x="323852" y="1262065"/>
                  </a:lnTo>
                  <a:lnTo>
                    <a:pt x="0" y="1184753"/>
                  </a:lnTo>
                  <a:lnTo>
                    <a:pt x="0" y="212725"/>
                  </a:lnTo>
                  <a:close/>
                </a:path>
              </a:pathLst>
            </a:custGeom>
            <a:solidFill>
              <a:srgbClr val="CED5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0" name="Rectangle 34"/>
            <p:cNvSpPr/>
            <p:nvPr userDrawn="1"/>
          </p:nvSpPr>
          <p:spPr>
            <a:xfrm>
              <a:off x="0" y="-1"/>
              <a:ext cx="2514598" cy="1971675"/>
            </a:xfrm>
            <a:custGeom>
              <a:avLst/>
              <a:gdLst>
                <a:gd name="connsiteX0" fmla="*/ 0 w 2514598"/>
                <a:gd name="connsiteY0" fmla="*/ 0 h 1785938"/>
                <a:gd name="connsiteX1" fmla="*/ 2514598 w 2514598"/>
                <a:gd name="connsiteY1" fmla="*/ 0 h 1785938"/>
                <a:gd name="connsiteX2" fmla="*/ 2514598 w 2514598"/>
                <a:gd name="connsiteY2" fmla="*/ 1785938 h 1785938"/>
                <a:gd name="connsiteX3" fmla="*/ 0 w 2514598"/>
                <a:gd name="connsiteY3" fmla="*/ 1785938 h 1785938"/>
                <a:gd name="connsiteX4" fmla="*/ 0 w 2514598"/>
                <a:gd name="connsiteY4" fmla="*/ 0 h 1785938"/>
                <a:gd name="connsiteX0" fmla="*/ 0 w 2514598"/>
                <a:gd name="connsiteY0" fmla="*/ 0 h 1971676"/>
                <a:gd name="connsiteX1" fmla="*/ 2514598 w 2514598"/>
                <a:gd name="connsiteY1" fmla="*/ 0 h 1971676"/>
                <a:gd name="connsiteX2" fmla="*/ 2514598 w 2514598"/>
                <a:gd name="connsiteY2" fmla="*/ 1785938 h 1971676"/>
                <a:gd name="connsiteX3" fmla="*/ 771525 w 2514598"/>
                <a:gd name="connsiteY3" fmla="*/ 1971675 h 1971676"/>
                <a:gd name="connsiteX4" fmla="*/ 0 w 2514598"/>
                <a:gd name="connsiteY4" fmla="*/ 1785938 h 1971676"/>
                <a:gd name="connsiteX5" fmla="*/ 0 w 2514598"/>
                <a:gd name="connsiteY5" fmla="*/ 0 h 1971676"/>
                <a:gd name="connsiteX0" fmla="*/ 0 w 2514600"/>
                <a:gd name="connsiteY0" fmla="*/ 0 h 1971676"/>
                <a:gd name="connsiteX1" fmla="*/ 2514598 w 2514600"/>
                <a:gd name="connsiteY1" fmla="*/ 0 h 1971676"/>
                <a:gd name="connsiteX2" fmla="*/ 2514600 w 2514600"/>
                <a:gd name="connsiteY2" fmla="*/ 612775 h 1971676"/>
                <a:gd name="connsiteX3" fmla="*/ 2514598 w 2514600"/>
                <a:gd name="connsiteY3" fmla="*/ 1785938 h 1971676"/>
                <a:gd name="connsiteX4" fmla="*/ 771525 w 2514600"/>
                <a:gd name="connsiteY4" fmla="*/ 1971675 h 1971676"/>
                <a:gd name="connsiteX5" fmla="*/ 0 w 2514600"/>
                <a:gd name="connsiteY5" fmla="*/ 1785938 h 1971676"/>
                <a:gd name="connsiteX6" fmla="*/ 0 w 2514600"/>
                <a:gd name="connsiteY6" fmla="*/ 0 h 1971676"/>
                <a:gd name="connsiteX0" fmla="*/ 0 w 2514600"/>
                <a:gd name="connsiteY0" fmla="*/ 0 h 1971675"/>
                <a:gd name="connsiteX1" fmla="*/ 2514598 w 2514600"/>
                <a:gd name="connsiteY1" fmla="*/ 0 h 1971675"/>
                <a:gd name="connsiteX2" fmla="*/ 2514600 w 2514600"/>
                <a:gd name="connsiteY2" fmla="*/ 612775 h 1971675"/>
                <a:gd name="connsiteX3" fmla="*/ 771525 w 2514600"/>
                <a:gd name="connsiteY3" fmla="*/ 1971675 h 1971675"/>
                <a:gd name="connsiteX4" fmla="*/ 0 w 2514600"/>
                <a:gd name="connsiteY4" fmla="*/ 1785938 h 1971675"/>
                <a:gd name="connsiteX5" fmla="*/ 0 w 2514600"/>
                <a:gd name="connsiteY5" fmla="*/ 0 h 1971675"/>
                <a:gd name="connsiteX0" fmla="*/ 0 w 2514600"/>
                <a:gd name="connsiteY0" fmla="*/ 0 h 1971675"/>
                <a:gd name="connsiteX1" fmla="*/ 2514598 w 2514600"/>
                <a:gd name="connsiteY1" fmla="*/ 0 h 1971675"/>
                <a:gd name="connsiteX2" fmla="*/ 2514600 w 2514600"/>
                <a:gd name="connsiteY2" fmla="*/ 612775 h 1971675"/>
                <a:gd name="connsiteX3" fmla="*/ 771525 w 2514600"/>
                <a:gd name="connsiteY3" fmla="*/ 1971675 h 1971675"/>
                <a:gd name="connsiteX4" fmla="*/ 0 w 2514600"/>
                <a:gd name="connsiteY4" fmla="*/ 1785938 h 1971675"/>
                <a:gd name="connsiteX5" fmla="*/ 0 w 2514600"/>
                <a:gd name="connsiteY5" fmla="*/ 0 h 1971675"/>
                <a:gd name="connsiteX0" fmla="*/ 0 w 2514598"/>
                <a:gd name="connsiteY0" fmla="*/ 0 h 1971675"/>
                <a:gd name="connsiteX1" fmla="*/ 2514598 w 2514598"/>
                <a:gd name="connsiteY1" fmla="*/ 0 h 1971675"/>
                <a:gd name="connsiteX2" fmla="*/ 2508250 w 2514598"/>
                <a:gd name="connsiteY2" fmla="*/ 603250 h 1971675"/>
                <a:gd name="connsiteX3" fmla="*/ 771525 w 2514598"/>
                <a:gd name="connsiteY3" fmla="*/ 1971675 h 1971675"/>
                <a:gd name="connsiteX4" fmla="*/ 0 w 2514598"/>
                <a:gd name="connsiteY4" fmla="*/ 1785938 h 1971675"/>
                <a:gd name="connsiteX5" fmla="*/ 0 w 2514598"/>
                <a:gd name="connsiteY5" fmla="*/ 0 h 1971675"/>
                <a:gd name="connsiteX0" fmla="*/ 0 w 2514598"/>
                <a:gd name="connsiteY0" fmla="*/ 0 h 1971675"/>
                <a:gd name="connsiteX1" fmla="*/ 2514598 w 2514598"/>
                <a:gd name="connsiteY1" fmla="*/ 0 h 1971675"/>
                <a:gd name="connsiteX2" fmla="*/ 2508250 w 2514598"/>
                <a:gd name="connsiteY2" fmla="*/ 612775 h 1971675"/>
                <a:gd name="connsiteX3" fmla="*/ 771525 w 2514598"/>
                <a:gd name="connsiteY3" fmla="*/ 1971675 h 1971675"/>
                <a:gd name="connsiteX4" fmla="*/ 0 w 2514598"/>
                <a:gd name="connsiteY4" fmla="*/ 1785938 h 1971675"/>
                <a:gd name="connsiteX5" fmla="*/ 0 w 2514598"/>
                <a:gd name="connsiteY5" fmla="*/ 0 h 1971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14598" h="1971675">
                  <a:moveTo>
                    <a:pt x="0" y="0"/>
                  </a:moveTo>
                  <a:lnTo>
                    <a:pt x="2514598" y="0"/>
                  </a:lnTo>
                  <a:cubicBezTo>
                    <a:pt x="2514599" y="204258"/>
                    <a:pt x="2508249" y="408517"/>
                    <a:pt x="2508250" y="612775"/>
                  </a:cubicBezTo>
                  <a:lnTo>
                    <a:pt x="771525" y="1971675"/>
                  </a:lnTo>
                  <a:lnTo>
                    <a:pt x="0" y="17859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1" name="Rectangle 3"/>
            <p:cNvSpPr/>
            <p:nvPr userDrawn="1"/>
          </p:nvSpPr>
          <p:spPr>
            <a:xfrm>
              <a:off x="2514600" y="0"/>
              <a:ext cx="3778250" cy="1727995"/>
            </a:xfrm>
            <a:custGeom>
              <a:avLst/>
              <a:gdLst>
                <a:gd name="connsiteX0" fmla="*/ 0 w 3778250"/>
                <a:gd name="connsiteY0" fmla="*/ 0 h 1299371"/>
                <a:gd name="connsiteX1" fmla="*/ 3778250 w 3778250"/>
                <a:gd name="connsiteY1" fmla="*/ 0 h 1299371"/>
                <a:gd name="connsiteX2" fmla="*/ 3778250 w 3778250"/>
                <a:gd name="connsiteY2" fmla="*/ 1299371 h 1299371"/>
                <a:gd name="connsiteX3" fmla="*/ 0 w 3778250"/>
                <a:gd name="connsiteY3" fmla="*/ 1299371 h 1299371"/>
                <a:gd name="connsiteX4" fmla="*/ 0 w 3778250"/>
                <a:gd name="connsiteY4" fmla="*/ 0 h 1299371"/>
                <a:gd name="connsiteX0" fmla="*/ 0 w 3778250"/>
                <a:gd name="connsiteY0" fmla="*/ 0 h 1359696"/>
                <a:gd name="connsiteX1" fmla="*/ 3778250 w 3778250"/>
                <a:gd name="connsiteY1" fmla="*/ 0 h 1359696"/>
                <a:gd name="connsiteX2" fmla="*/ 3101975 w 3778250"/>
                <a:gd name="connsiteY2" fmla="*/ 1359696 h 1359696"/>
                <a:gd name="connsiteX3" fmla="*/ 0 w 3778250"/>
                <a:gd name="connsiteY3" fmla="*/ 1299371 h 1359696"/>
                <a:gd name="connsiteX4" fmla="*/ 0 w 3778250"/>
                <a:gd name="connsiteY4" fmla="*/ 0 h 1359696"/>
                <a:gd name="connsiteX0" fmla="*/ 0 w 3778250"/>
                <a:gd name="connsiteY0" fmla="*/ 0 h 1728206"/>
                <a:gd name="connsiteX1" fmla="*/ 3778250 w 3778250"/>
                <a:gd name="connsiteY1" fmla="*/ 0 h 1728206"/>
                <a:gd name="connsiteX2" fmla="*/ 3101975 w 3778250"/>
                <a:gd name="connsiteY2" fmla="*/ 1359696 h 1728206"/>
                <a:gd name="connsiteX3" fmla="*/ 1377950 w 3778250"/>
                <a:gd name="connsiteY3" fmla="*/ 1727995 h 1728206"/>
                <a:gd name="connsiteX4" fmla="*/ 0 w 3778250"/>
                <a:gd name="connsiteY4" fmla="*/ 1299371 h 1728206"/>
                <a:gd name="connsiteX5" fmla="*/ 0 w 3778250"/>
                <a:gd name="connsiteY5" fmla="*/ 0 h 1728206"/>
                <a:gd name="connsiteX0" fmla="*/ 0 w 3778250"/>
                <a:gd name="connsiteY0" fmla="*/ 0 h 1728206"/>
                <a:gd name="connsiteX1" fmla="*/ 3778250 w 3778250"/>
                <a:gd name="connsiteY1" fmla="*/ 0 h 1728206"/>
                <a:gd name="connsiteX2" fmla="*/ 3101975 w 3778250"/>
                <a:gd name="connsiteY2" fmla="*/ 1359696 h 1728206"/>
                <a:gd name="connsiteX3" fmla="*/ 1377950 w 3778250"/>
                <a:gd name="connsiteY3" fmla="*/ 1727995 h 1728206"/>
                <a:gd name="connsiteX4" fmla="*/ 12700 w 3778250"/>
                <a:gd name="connsiteY4" fmla="*/ 610396 h 1728206"/>
                <a:gd name="connsiteX5" fmla="*/ 0 w 3778250"/>
                <a:gd name="connsiteY5" fmla="*/ 0 h 1728206"/>
                <a:gd name="connsiteX0" fmla="*/ 0 w 3778250"/>
                <a:gd name="connsiteY0" fmla="*/ 0 h 1727995"/>
                <a:gd name="connsiteX1" fmla="*/ 3778250 w 3778250"/>
                <a:gd name="connsiteY1" fmla="*/ 0 h 1727995"/>
                <a:gd name="connsiteX2" fmla="*/ 3101975 w 3778250"/>
                <a:gd name="connsiteY2" fmla="*/ 1359696 h 1727995"/>
                <a:gd name="connsiteX3" fmla="*/ 1377950 w 3778250"/>
                <a:gd name="connsiteY3" fmla="*/ 1727995 h 1727995"/>
                <a:gd name="connsiteX4" fmla="*/ 12700 w 3778250"/>
                <a:gd name="connsiteY4" fmla="*/ 610396 h 1727995"/>
                <a:gd name="connsiteX5" fmla="*/ 0 w 3778250"/>
                <a:gd name="connsiteY5" fmla="*/ 0 h 172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778250" h="1727995">
                  <a:moveTo>
                    <a:pt x="0" y="0"/>
                  </a:moveTo>
                  <a:lnTo>
                    <a:pt x="3778250" y="0"/>
                  </a:lnTo>
                  <a:lnTo>
                    <a:pt x="3101975" y="1359696"/>
                  </a:lnTo>
                  <a:lnTo>
                    <a:pt x="1377950" y="1727995"/>
                  </a:lnTo>
                  <a:lnTo>
                    <a:pt x="12700" y="6103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9B2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2" name="Rectangle 2"/>
            <p:cNvSpPr/>
            <p:nvPr userDrawn="1"/>
          </p:nvSpPr>
          <p:spPr>
            <a:xfrm>
              <a:off x="0" y="4857751"/>
              <a:ext cx="2412206" cy="2000249"/>
            </a:xfrm>
            <a:custGeom>
              <a:avLst/>
              <a:gdLst>
                <a:gd name="connsiteX0" fmla="*/ 0 w 2069306"/>
                <a:gd name="connsiteY0" fmla="*/ 0 h 1866899"/>
                <a:gd name="connsiteX1" fmla="*/ 2069306 w 2069306"/>
                <a:gd name="connsiteY1" fmla="*/ 0 h 1866899"/>
                <a:gd name="connsiteX2" fmla="*/ 2069306 w 2069306"/>
                <a:gd name="connsiteY2" fmla="*/ 1866899 h 1866899"/>
                <a:gd name="connsiteX3" fmla="*/ 0 w 2069306"/>
                <a:gd name="connsiteY3" fmla="*/ 1866899 h 1866899"/>
                <a:gd name="connsiteX4" fmla="*/ 0 w 2069306"/>
                <a:gd name="connsiteY4" fmla="*/ 0 h 1866899"/>
                <a:gd name="connsiteX0" fmla="*/ 0 w 2069306"/>
                <a:gd name="connsiteY0" fmla="*/ 0 h 1866899"/>
                <a:gd name="connsiteX1" fmla="*/ 1173956 w 2069306"/>
                <a:gd name="connsiteY1" fmla="*/ 428625 h 1866899"/>
                <a:gd name="connsiteX2" fmla="*/ 2069306 w 2069306"/>
                <a:gd name="connsiteY2" fmla="*/ 1866899 h 1866899"/>
                <a:gd name="connsiteX3" fmla="*/ 0 w 2069306"/>
                <a:gd name="connsiteY3" fmla="*/ 1866899 h 1866899"/>
                <a:gd name="connsiteX4" fmla="*/ 0 w 2069306"/>
                <a:gd name="connsiteY4" fmla="*/ 0 h 1866899"/>
                <a:gd name="connsiteX0" fmla="*/ 0 w 2069306"/>
                <a:gd name="connsiteY0" fmla="*/ 0 h 1866899"/>
                <a:gd name="connsiteX1" fmla="*/ 1578768 w 2069306"/>
                <a:gd name="connsiteY1" fmla="*/ 123825 h 1866899"/>
                <a:gd name="connsiteX2" fmla="*/ 2069306 w 2069306"/>
                <a:gd name="connsiteY2" fmla="*/ 1866899 h 1866899"/>
                <a:gd name="connsiteX3" fmla="*/ 0 w 2069306"/>
                <a:gd name="connsiteY3" fmla="*/ 1866899 h 1866899"/>
                <a:gd name="connsiteX4" fmla="*/ 0 w 2069306"/>
                <a:gd name="connsiteY4" fmla="*/ 0 h 1866899"/>
                <a:gd name="connsiteX0" fmla="*/ 0 w 2069306"/>
                <a:gd name="connsiteY0" fmla="*/ 0 h 1866899"/>
                <a:gd name="connsiteX1" fmla="*/ 1578768 w 2069306"/>
                <a:gd name="connsiteY1" fmla="*/ 123825 h 1866899"/>
                <a:gd name="connsiteX2" fmla="*/ 2045493 w 2069306"/>
                <a:gd name="connsiteY2" fmla="*/ 1014413 h 1866899"/>
                <a:gd name="connsiteX3" fmla="*/ 2069306 w 2069306"/>
                <a:gd name="connsiteY3" fmla="*/ 1866899 h 1866899"/>
                <a:gd name="connsiteX4" fmla="*/ 0 w 2069306"/>
                <a:gd name="connsiteY4" fmla="*/ 1866899 h 1866899"/>
                <a:gd name="connsiteX5" fmla="*/ 0 w 2069306"/>
                <a:gd name="connsiteY5" fmla="*/ 0 h 1866899"/>
                <a:gd name="connsiteX0" fmla="*/ 0 w 2407448"/>
                <a:gd name="connsiteY0" fmla="*/ 0 h 1866899"/>
                <a:gd name="connsiteX1" fmla="*/ 1578768 w 2407448"/>
                <a:gd name="connsiteY1" fmla="*/ 123825 h 1866899"/>
                <a:gd name="connsiteX2" fmla="*/ 2045493 w 2407448"/>
                <a:gd name="connsiteY2" fmla="*/ 1014413 h 1866899"/>
                <a:gd name="connsiteX3" fmla="*/ 2407443 w 2407448"/>
                <a:gd name="connsiteY3" fmla="*/ 1081088 h 1866899"/>
                <a:gd name="connsiteX4" fmla="*/ 2069306 w 2407448"/>
                <a:gd name="connsiteY4" fmla="*/ 1866899 h 1866899"/>
                <a:gd name="connsiteX5" fmla="*/ 0 w 2407448"/>
                <a:gd name="connsiteY5" fmla="*/ 1866899 h 1866899"/>
                <a:gd name="connsiteX6" fmla="*/ 0 w 2407448"/>
                <a:gd name="connsiteY6" fmla="*/ 0 h 1866899"/>
                <a:gd name="connsiteX0" fmla="*/ 0 w 2407448"/>
                <a:gd name="connsiteY0" fmla="*/ 133466 h 2000365"/>
                <a:gd name="connsiteX1" fmla="*/ 159543 w 2407448"/>
                <a:gd name="connsiteY1" fmla="*/ 116 h 2000365"/>
                <a:gd name="connsiteX2" fmla="*/ 1578768 w 2407448"/>
                <a:gd name="connsiteY2" fmla="*/ 257291 h 2000365"/>
                <a:gd name="connsiteX3" fmla="*/ 2045493 w 2407448"/>
                <a:gd name="connsiteY3" fmla="*/ 1147879 h 2000365"/>
                <a:gd name="connsiteX4" fmla="*/ 2407443 w 2407448"/>
                <a:gd name="connsiteY4" fmla="*/ 1214554 h 2000365"/>
                <a:gd name="connsiteX5" fmla="*/ 2069306 w 2407448"/>
                <a:gd name="connsiteY5" fmla="*/ 2000365 h 2000365"/>
                <a:gd name="connsiteX6" fmla="*/ 0 w 2407448"/>
                <a:gd name="connsiteY6" fmla="*/ 2000365 h 2000365"/>
                <a:gd name="connsiteX7" fmla="*/ 0 w 2407448"/>
                <a:gd name="connsiteY7" fmla="*/ 133466 h 2000365"/>
                <a:gd name="connsiteX0" fmla="*/ 0 w 2407448"/>
                <a:gd name="connsiteY0" fmla="*/ 133350 h 2000249"/>
                <a:gd name="connsiteX1" fmla="*/ 159543 w 2407448"/>
                <a:gd name="connsiteY1" fmla="*/ 0 h 2000249"/>
                <a:gd name="connsiteX2" fmla="*/ 1578768 w 2407448"/>
                <a:gd name="connsiteY2" fmla="*/ 257175 h 2000249"/>
                <a:gd name="connsiteX3" fmla="*/ 2045493 w 2407448"/>
                <a:gd name="connsiteY3" fmla="*/ 1147763 h 2000249"/>
                <a:gd name="connsiteX4" fmla="*/ 2407443 w 2407448"/>
                <a:gd name="connsiteY4" fmla="*/ 1214438 h 2000249"/>
                <a:gd name="connsiteX5" fmla="*/ 2069306 w 2407448"/>
                <a:gd name="connsiteY5" fmla="*/ 2000249 h 2000249"/>
                <a:gd name="connsiteX6" fmla="*/ 0 w 2407448"/>
                <a:gd name="connsiteY6" fmla="*/ 2000249 h 2000249"/>
                <a:gd name="connsiteX7" fmla="*/ 0 w 2407448"/>
                <a:gd name="connsiteY7" fmla="*/ 133350 h 2000249"/>
                <a:gd name="connsiteX0" fmla="*/ 0 w 2407448"/>
                <a:gd name="connsiteY0" fmla="*/ 133350 h 2000249"/>
                <a:gd name="connsiteX1" fmla="*/ 159543 w 2407448"/>
                <a:gd name="connsiteY1" fmla="*/ 0 h 2000249"/>
                <a:gd name="connsiteX2" fmla="*/ 1578768 w 2407448"/>
                <a:gd name="connsiteY2" fmla="*/ 257175 h 2000249"/>
                <a:gd name="connsiteX3" fmla="*/ 2045493 w 2407448"/>
                <a:gd name="connsiteY3" fmla="*/ 1147763 h 2000249"/>
                <a:gd name="connsiteX4" fmla="*/ 2407443 w 2407448"/>
                <a:gd name="connsiteY4" fmla="*/ 1214438 h 2000249"/>
                <a:gd name="connsiteX5" fmla="*/ 2069306 w 2407448"/>
                <a:gd name="connsiteY5" fmla="*/ 2000249 h 2000249"/>
                <a:gd name="connsiteX6" fmla="*/ 0 w 2407448"/>
                <a:gd name="connsiteY6" fmla="*/ 2000249 h 2000249"/>
                <a:gd name="connsiteX7" fmla="*/ 0 w 2407448"/>
                <a:gd name="connsiteY7" fmla="*/ 133350 h 2000249"/>
                <a:gd name="connsiteX0" fmla="*/ 0 w 2407443"/>
                <a:gd name="connsiteY0" fmla="*/ 133350 h 2000249"/>
                <a:gd name="connsiteX1" fmla="*/ 159543 w 2407443"/>
                <a:gd name="connsiteY1" fmla="*/ 0 h 2000249"/>
                <a:gd name="connsiteX2" fmla="*/ 1578768 w 2407443"/>
                <a:gd name="connsiteY2" fmla="*/ 257175 h 2000249"/>
                <a:gd name="connsiteX3" fmla="*/ 2045493 w 2407443"/>
                <a:gd name="connsiteY3" fmla="*/ 1147763 h 2000249"/>
                <a:gd name="connsiteX4" fmla="*/ 2407443 w 2407443"/>
                <a:gd name="connsiteY4" fmla="*/ 1214438 h 2000249"/>
                <a:gd name="connsiteX5" fmla="*/ 2069306 w 2407443"/>
                <a:gd name="connsiteY5" fmla="*/ 2000249 h 2000249"/>
                <a:gd name="connsiteX6" fmla="*/ 0 w 2407443"/>
                <a:gd name="connsiteY6" fmla="*/ 2000249 h 2000249"/>
                <a:gd name="connsiteX7" fmla="*/ 0 w 2407443"/>
                <a:gd name="connsiteY7" fmla="*/ 133350 h 2000249"/>
                <a:gd name="connsiteX0" fmla="*/ 0 w 2407443"/>
                <a:gd name="connsiteY0" fmla="*/ 133350 h 2000249"/>
                <a:gd name="connsiteX1" fmla="*/ 159543 w 2407443"/>
                <a:gd name="connsiteY1" fmla="*/ 0 h 2000249"/>
                <a:gd name="connsiteX2" fmla="*/ 1578768 w 2407443"/>
                <a:gd name="connsiteY2" fmla="*/ 257175 h 2000249"/>
                <a:gd name="connsiteX3" fmla="*/ 2040731 w 2407443"/>
                <a:gd name="connsiteY3" fmla="*/ 1133475 h 2000249"/>
                <a:gd name="connsiteX4" fmla="*/ 2407443 w 2407443"/>
                <a:gd name="connsiteY4" fmla="*/ 1214438 h 2000249"/>
                <a:gd name="connsiteX5" fmla="*/ 2069306 w 2407443"/>
                <a:gd name="connsiteY5" fmla="*/ 2000249 h 2000249"/>
                <a:gd name="connsiteX6" fmla="*/ 0 w 2407443"/>
                <a:gd name="connsiteY6" fmla="*/ 2000249 h 2000249"/>
                <a:gd name="connsiteX7" fmla="*/ 0 w 2407443"/>
                <a:gd name="connsiteY7" fmla="*/ 133350 h 2000249"/>
                <a:gd name="connsiteX0" fmla="*/ 0 w 2412206"/>
                <a:gd name="connsiteY0" fmla="*/ 133350 h 2000249"/>
                <a:gd name="connsiteX1" fmla="*/ 159543 w 2412206"/>
                <a:gd name="connsiteY1" fmla="*/ 0 h 2000249"/>
                <a:gd name="connsiteX2" fmla="*/ 1578768 w 2412206"/>
                <a:gd name="connsiteY2" fmla="*/ 257175 h 2000249"/>
                <a:gd name="connsiteX3" fmla="*/ 2040731 w 2412206"/>
                <a:gd name="connsiteY3" fmla="*/ 1133475 h 2000249"/>
                <a:gd name="connsiteX4" fmla="*/ 2412206 w 2412206"/>
                <a:gd name="connsiteY4" fmla="*/ 1204913 h 2000249"/>
                <a:gd name="connsiteX5" fmla="*/ 2069306 w 2412206"/>
                <a:gd name="connsiteY5" fmla="*/ 2000249 h 2000249"/>
                <a:gd name="connsiteX6" fmla="*/ 0 w 2412206"/>
                <a:gd name="connsiteY6" fmla="*/ 2000249 h 2000249"/>
                <a:gd name="connsiteX7" fmla="*/ 0 w 2412206"/>
                <a:gd name="connsiteY7" fmla="*/ 133350 h 20002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12206" h="2000249">
                  <a:moveTo>
                    <a:pt x="0" y="133350"/>
                  </a:moveTo>
                  <a:lnTo>
                    <a:pt x="159543" y="0"/>
                  </a:lnTo>
                  <a:lnTo>
                    <a:pt x="1578768" y="257175"/>
                  </a:lnTo>
                  <a:lnTo>
                    <a:pt x="2040731" y="1133475"/>
                  </a:lnTo>
                  <a:lnTo>
                    <a:pt x="2412206" y="1204913"/>
                  </a:lnTo>
                  <a:lnTo>
                    <a:pt x="2069306" y="2000249"/>
                  </a:lnTo>
                  <a:lnTo>
                    <a:pt x="0" y="2000249"/>
                  </a:lnTo>
                  <a:lnTo>
                    <a:pt x="0" y="133350"/>
                  </a:lnTo>
                  <a:close/>
                </a:path>
              </a:pathLst>
            </a:custGeom>
            <a:solidFill>
              <a:srgbClr val="A9B2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3" name="Rectangle 1"/>
            <p:cNvSpPr/>
            <p:nvPr userDrawn="1"/>
          </p:nvSpPr>
          <p:spPr>
            <a:xfrm>
              <a:off x="2050257" y="5586413"/>
              <a:ext cx="3543301" cy="1271587"/>
            </a:xfrm>
            <a:custGeom>
              <a:avLst/>
              <a:gdLst>
                <a:gd name="connsiteX0" fmla="*/ 0 w 3548062"/>
                <a:gd name="connsiteY0" fmla="*/ 0 h 942973"/>
                <a:gd name="connsiteX1" fmla="*/ 3548062 w 3548062"/>
                <a:gd name="connsiteY1" fmla="*/ 0 h 942973"/>
                <a:gd name="connsiteX2" fmla="*/ 3548062 w 3548062"/>
                <a:gd name="connsiteY2" fmla="*/ 942973 h 942973"/>
                <a:gd name="connsiteX3" fmla="*/ 0 w 3548062"/>
                <a:gd name="connsiteY3" fmla="*/ 942973 h 942973"/>
                <a:gd name="connsiteX4" fmla="*/ 0 w 3548062"/>
                <a:gd name="connsiteY4" fmla="*/ 0 h 942973"/>
                <a:gd name="connsiteX0" fmla="*/ 0 w 3548062"/>
                <a:gd name="connsiteY0" fmla="*/ 328614 h 1271587"/>
                <a:gd name="connsiteX1" fmla="*/ 2088356 w 3548062"/>
                <a:gd name="connsiteY1" fmla="*/ 0 h 1271587"/>
                <a:gd name="connsiteX2" fmla="*/ 3548062 w 3548062"/>
                <a:gd name="connsiteY2" fmla="*/ 328614 h 1271587"/>
                <a:gd name="connsiteX3" fmla="*/ 3548062 w 3548062"/>
                <a:gd name="connsiteY3" fmla="*/ 1271587 h 1271587"/>
                <a:gd name="connsiteX4" fmla="*/ 0 w 3548062"/>
                <a:gd name="connsiteY4" fmla="*/ 1271587 h 1271587"/>
                <a:gd name="connsiteX5" fmla="*/ 0 w 3548062"/>
                <a:gd name="connsiteY5" fmla="*/ 328614 h 1271587"/>
                <a:gd name="connsiteX0" fmla="*/ 0 w 3548062"/>
                <a:gd name="connsiteY0" fmla="*/ 328614 h 1271587"/>
                <a:gd name="connsiteX1" fmla="*/ 2088356 w 3548062"/>
                <a:gd name="connsiteY1" fmla="*/ 0 h 1271587"/>
                <a:gd name="connsiteX2" fmla="*/ 3533775 w 3548062"/>
                <a:gd name="connsiteY2" fmla="*/ 1062039 h 1271587"/>
                <a:gd name="connsiteX3" fmla="*/ 3548062 w 3548062"/>
                <a:gd name="connsiteY3" fmla="*/ 1271587 h 1271587"/>
                <a:gd name="connsiteX4" fmla="*/ 0 w 3548062"/>
                <a:gd name="connsiteY4" fmla="*/ 1271587 h 1271587"/>
                <a:gd name="connsiteX5" fmla="*/ 0 w 3548062"/>
                <a:gd name="connsiteY5" fmla="*/ 328614 h 1271587"/>
                <a:gd name="connsiteX0" fmla="*/ 361950 w 3548062"/>
                <a:gd name="connsiteY0" fmla="*/ 466726 h 1271587"/>
                <a:gd name="connsiteX1" fmla="*/ 2088356 w 3548062"/>
                <a:gd name="connsiteY1" fmla="*/ 0 h 1271587"/>
                <a:gd name="connsiteX2" fmla="*/ 3533775 w 3548062"/>
                <a:gd name="connsiteY2" fmla="*/ 1062039 h 1271587"/>
                <a:gd name="connsiteX3" fmla="*/ 3548062 w 3548062"/>
                <a:gd name="connsiteY3" fmla="*/ 1271587 h 1271587"/>
                <a:gd name="connsiteX4" fmla="*/ 0 w 3548062"/>
                <a:gd name="connsiteY4" fmla="*/ 1271587 h 1271587"/>
                <a:gd name="connsiteX5" fmla="*/ 361950 w 3548062"/>
                <a:gd name="connsiteY5" fmla="*/ 466726 h 1271587"/>
                <a:gd name="connsiteX0" fmla="*/ 361950 w 3548062"/>
                <a:gd name="connsiteY0" fmla="*/ 466726 h 1271587"/>
                <a:gd name="connsiteX1" fmla="*/ 2088356 w 3548062"/>
                <a:gd name="connsiteY1" fmla="*/ 0 h 1271587"/>
                <a:gd name="connsiteX2" fmla="*/ 3533775 w 3548062"/>
                <a:gd name="connsiteY2" fmla="*/ 1062039 h 1271587"/>
                <a:gd name="connsiteX3" fmla="*/ 3548062 w 3548062"/>
                <a:gd name="connsiteY3" fmla="*/ 1271587 h 1271587"/>
                <a:gd name="connsiteX4" fmla="*/ 0 w 3548062"/>
                <a:gd name="connsiteY4" fmla="*/ 1271587 h 1271587"/>
                <a:gd name="connsiteX5" fmla="*/ 361950 w 3548062"/>
                <a:gd name="connsiteY5" fmla="*/ 466726 h 1271587"/>
                <a:gd name="connsiteX0" fmla="*/ 361950 w 3548062"/>
                <a:gd name="connsiteY0" fmla="*/ 466726 h 1271587"/>
                <a:gd name="connsiteX1" fmla="*/ 2088356 w 3548062"/>
                <a:gd name="connsiteY1" fmla="*/ 0 h 1271587"/>
                <a:gd name="connsiteX2" fmla="*/ 3538543 w 3548062"/>
                <a:gd name="connsiteY2" fmla="*/ 1047751 h 1271587"/>
                <a:gd name="connsiteX3" fmla="*/ 3548062 w 3548062"/>
                <a:gd name="connsiteY3" fmla="*/ 1271587 h 1271587"/>
                <a:gd name="connsiteX4" fmla="*/ 0 w 3548062"/>
                <a:gd name="connsiteY4" fmla="*/ 1271587 h 1271587"/>
                <a:gd name="connsiteX5" fmla="*/ 361950 w 3548062"/>
                <a:gd name="connsiteY5" fmla="*/ 466726 h 127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548062" h="1271587">
                  <a:moveTo>
                    <a:pt x="361950" y="466726"/>
                  </a:moveTo>
                  <a:lnTo>
                    <a:pt x="2088356" y="0"/>
                  </a:lnTo>
                  <a:lnTo>
                    <a:pt x="3538543" y="1047751"/>
                  </a:lnTo>
                  <a:lnTo>
                    <a:pt x="3548062" y="1271587"/>
                  </a:lnTo>
                  <a:lnTo>
                    <a:pt x="0" y="1271587"/>
                  </a:lnTo>
                  <a:lnTo>
                    <a:pt x="361950" y="466726"/>
                  </a:lnTo>
                  <a:close/>
                </a:path>
              </a:pathLst>
            </a:custGeom>
            <a:solidFill>
              <a:srgbClr val="003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4" name="Rectangle 29"/>
            <p:cNvSpPr/>
            <p:nvPr userDrawn="1"/>
          </p:nvSpPr>
          <p:spPr>
            <a:xfrm>
              <a:off x="2740820" y="5574506"/>
              <a:ext cx="2852738" cy="1283494"/>
            </a:xfrm>
            <a:custGeom>
              <a:avLst/>
              <a:gdLst>
                <a:gd name="connsiteX0" fmla="*/ 0 w 2052637"/>
                <a:gd name="connsiteY0" fmla="*/ 0 h 1278731"/>
                <a:gd name="connsiteX1" fmla="*/ 2052637 w 2052637"/>
                <a:gd name="connsiteY1" fmla="*/ 0 h 1278731"/>
                <a:gd name="connsiteX2" fmla="*/ 2052637 w 2052637"/>
                <a:gd name="connsiteY2" fmla="*/ 1278731 h 1278731"/>
                <a:gd name="connsiteX3" fmla="*/ 0 w 2052637"/>
                <a:gd name="connsiteY3" fmla="*/ 1278731 h 1278731"/>
                <a:gd name="connsiteX4" fmla="*/ 0 w 2052637"/>
                <a:gd name="connsiteY4" fmla="*/ 0 h 1278731"/>
                <a:gd name="connsiteX0" fmla="*/ 0 w 2847975"/>
                <a:gd name="connsiteY0" fmla="*/ 0 h 1278731"/>
                <a:gd name="connsiteX1" fmla="*/ 2052637 w 2847975"/>
                <a:gd name="connsiteY1" fmla="*/ 0 h 1278731"/>
                <a:gd name="connsiteX2" fmla="*/ 2847975 w 2847975"/>
                <a:gd name="connsiteY2" fmla="*/ 1057275 h 1278731"/>
                <a:gd name="connsiteX3" fmla="*/ 2052637 w 2847975"/>
                <a:gd name="connsiteY3" fmla="*/ 1278731 h 1278731"/>
                <a:gd name="connsiteX4" fmla="*/ 0 w 2847975"/>
                <a:gd name="connsiteY4" fmla="*/ 1278731 h 1278731"/>
                <a:gd name="connsiteX5" fmla="*/ 0 w 2847975"/>
                <a:gd name="connsiteY5" fmla="*/ 0 h 1278731"/>
                <a:gd name="connsiteX0" fmla="*/ 0 w 2847975"/>
                <a:gd name="connsiteY0" fmla="*/ 2381 h 1281112"/>
                <a:gd name="connsiteX1" fmla="*/ 1393031 w 2847975"/>
                <a:gd name="connsiteY1" fmla="*/ 0 h 1281112"/>
                <a:gd name="connsiteX2" fmla="*/ 2052637 w 2847975"/>
                <a:gd name="connsiteY2" fmla="*/ 2381 h 1281112"/>
                <a:gd name="connsiteX3" fmla="*/ 2847975 w 2847975"/>
                <a:gd name="connsiteY3" fmla="*/ 1059656 h 1281112"/>
                <a:gd name="connsiteX4" fmla="*/ 2052637 w 2847975"/>
                <a:gd name="connsiteY4" fmla="*/ 1281112 h 1281112"/>
                <a:gd name="connsiteX5" fmla="*/ 0 w 2847975"/>
                <a:gd name="connsiteY5" fmla="*/ 1281112 h 1281112"/>
                <a:gd name="connsiteX6" fmla="*/ 0 w 2847975"/>
                <a:gd name="connsiteY6" fmla="*/ 2381 h 1281112"/>
                <a:gd name="connsiteX0" fmla="*/ 38100 w 2847975"/>
                <a:gd name="connsiteY0" fmla="*/ 1178718 h 1281112"/>
                <a:gd name="connsiteX1" fmla="*/ 1393031 w 2847975"/>
                <a:gd name="connsiteY1" fmla="*/ 0 h 1281112"/>
                <a:gd name="connsiteX2" fmla="*/ 2052637 w 2847975"/>
                <a:gd name="connsiteY2" fmla="*/ 2381 h 1281112"/>
                <a:gd name="connsiteX3" fmla="*/ 2847975 w 2847975"/>
                <a:gd name="connsiteY3" fmla="*/ 1059656 h 1281112"/>
                <a:gd name="connsiteX4" fmla="*/ 2052637 w 2847975"/>
                <a:gd name="connsiteY4" fmla="*/ 1281112 h 1281112"/>
                <a:gd name="connsiteX5" fmla="*/ 0 w 2847975"/>
                <a:gd name="connsiteY5" fmla="*/ 1281112 h 1281112"/>
                <a:gd name="connsiteX6" fmla="*/ 38100 w 2847975"/>
                <a:gd name="connsiteY6" fmla="*/ 1178718 h 1281112"/>
                <a:gd name="connsiteX0" fmla="*/ 38100 w 2847975"/>
                <a:gd name="connsiteY0" fmla="*/ 1178718 h 1281112"/>
                <a:gd name="connsiteX1" fmla="*/ 1393031 w 2847975"/>
                <a:gd name="connsiteY1" fmla="*/ 0 h 1281112"/>
                <a:gd name="connsiteX2" fmla="*/ 2847975 w 2847975"/>
                <a:gd name="connsiteY2" fmla="*/ 1059656 h 1281112"/>
                <a:gd name="connsiteX3" fmla="*/ 2052637 w 2847975"/>
                <a:gd name="connsiteY3" fmla="*/ 1281112 h 1281112"/>
                <a:gd name="connsiteX4" fmla="*/ 0 w 2847975"/>
                <a:gd name="connsiteY4" fmla="*/ 1281112 h 1281112"/>
                <a:gd name="connsiteX5" fmla="*/ 38100 w 2847975"/>
                <a:gd name="connsiteY5" fmla="*/ 1178718 h 1281112"/>
                <a:gd name="connsiteX0" fmla="*/ 38100 w 2847975"/>
                <a:gd name="connsiteY0" fmla="*/ 1178718 h 1281112"/>
                <a:gd name="connsiteX1" fmla="*/ 1393031 w 2847975"/>
                <a:gd name="connsiteY1" fmla="*/ 0 h 1281112"/>
                <a:gd name="connsiteX2" fmla="*/ 2847975 w 2847975"/>
                <a:gd name="connsiteY2" fmla="*/ 1059656 h 1281112"/>
                <a:gd name="connsiteX3" fmla="*/ 2057400 w 2847975"/>
                <a:gd name="connsiteY3" fmla="*/ 1281112 h 1281112"/>
                <a:gd name="connsiteX4" fmla="*/ 0 w 2847975"/>
                <a:gd name="connsiteY4" fmla="*/ 1281112 h 1281112"/>
                <a:gd name="connsiteX5" fmla="*/ 38100 w 2847975"/>
                <a:gd name="connsiteY5" fmla="*/ 1178718 h 1281112"/>
                <a:gd name="connsiteX0" fmla="*/ 38100 w 2852738"/>
                <a:gd name="connsiteY0" fmla="*/ 1178718 h 1281112"/>
                <a:gd name="connsiteX1" fmla="*/ 1393031 w 2852738"/>
                <a:gd name="connsiteY1" fmla="*/ 0 h 1281112"/>
                <a:gd name="connsiteX2" fmla="*/ 2852738 w 2852738"/>
                <a:gd name="connsiteY2" fmla="*/ 1062037 h 1281112"/>
                <a:gd name="connsiteX3" fmla="*/ 2057400 w 2852738"/>
                <a:gd name="connsiteY3" fmla="*/ 1281112 h 1281112"/>
                <a:gd name="connsiteX4" fmla="*/ 0 w 2852738"/>
                <a:gd name="connsiteY4" fmla="*/ 1281112 h 1281112"/>
                <a:gd name="connsiteX5" fmla="*/ 38100 w 2852738"/>
                <a:gd name="connsiteY5" fmla="*/ 1178718 h 1281112"/>
                <a:gd name="connsiteX0" fmla="*/ 38100 w 2852738"/>
                <a:gd name="connsiteY0" fmla="*/ 1181100 h 1283494"/>
                <a:gd name="connsiteX1" fmla="*/ 1395412 w 2852738"/>
                <a:gd name="connsiteY1" fmla="*/ 0 h 1283494"/>
                <a:gd name="connsiteX2" fmla="*/ 2852738 w 2852738"/>
                <a:gd name="connsiteY2" fmla="*/ 1064419 h 1283494"/>
                <a:gd name="connsiteX3" fmla="*/ 2057400 w 2852738"/>
                <a:gd name="connsiteY3" fmla="*/ 1283494 h 1283494"/>
                <a:gd name="connsiteX4" fmla="*/ 0 w 2852738"/>
                <a:gd name="connsiteY4" fmla="*/ 1283494 h 1283494"/>
                <a:gd name="connsiteX5" fmla="*/ 38100 w 2852738"/>
                <a:gd name="connsiteY5" fmla="*/ 1181100 h 12834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52738" h="1283494">
                  <a:moveTo>
                    <a:pt x="38100" y="1181100"/>
                  </a:moveTo>
                  <a:lnTo>
                    <a:pt x="1395412" y="0"/>
                  </a:lnTo>
                  <a:lnTo>
                    <a:pt x="2852738" y="1064419"/>
                  </a:lnTo>
                  <a:lnTo>
                    <a:pt x="2057400" y="1283494"/>
                  </a:lnTo>
                  <a:lnTo>
                    <a:pt x="0" y="1283494"/>
                  </a:lnTo>
                  <a:lnTo>
                    <a:pt x="38100" y="1181100"/>
                  </a:lnTo>
                  <a:close/>
                </a:path>
              </a:pathLst>
            </a:custGeom>
            <a:solidFill>
              <a:srgbClr val="003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5" name="Rectangle 5"/>
            <p:cNvSpPr/>
            <p:nvPr userDrawn="1"/>
          </p:nvSpPr>
          <p:spPr>
            <a:xfrm>
              <a:off x="2513013" y="0"/>
              <a:ext cx="3779837" cy="1362075"/>
            </a:xfrm>
            <a:custGeom>
              <a:avLst/>
              <a:gdLst>
                <a:gd name="connsiteX0" fmla="*/ 0 w 3781425"/>
                <a:gd name="connsiteY0" fmla="*/ 0 h 1362075"/>
                <a:gd name="connsiteX1" fmla="*/ 3781425 w 3781425"/>
                <a:gd name="connsiteY1" fmla="*/ 0 h 1362075"/>
                <a:gd name="connsiteX2" fmla="*/ 3781425 w 3781425"/>
                <a:gd name="connsiteY2" fmla="*/ 1362075 h 1362075"/>
                <a:gd name="connsiteX3" fmla="*/ 0 w 3781425"/>
                <a:gd name="connsiteY3" fmla="*/ 1362075 h 1362075"/>
                <a:gd name="connsiteX4" fmla="*/ 0 w 3781425"/>
                <a:gd name="connsiteY4" fmla="*/ 0 h 1362075"/>
                <a:gd name="connsiteX0" fmla="*/ 0 w 3781425"/>
                <a:gd name="connsiteY0" fmla="*/ 0 h 1362075"/>
                <a:gd name="connsiteX1" fmla="*/ 3781425 w 3781425"/>
                <a:gd name="connsiteY1" fmla="*/ 0 h 1362075"/>
                <a:gd name="connsiteX2" fmla="*/ 3781425 w 3781425"/>
                <a:gd name="connsiteY2" fmla="*/ 1362075 h 1362075"/>
                <a:gd name="connsiteX3" fmla="*/ 3105150 w 3781425"/>
                <a:gd name="connsiteY3" fmla="*/ 1362075 h 1362075"/>
                <a:gd name="connsiteX4" fmla="*/ 0 w 3781425"/>
                <a:gd name="connsiteY4" fmla="*/ 1362075 h 1362075"/>
                <a:gd name="connsiteX5" fmla="*/ 0 w 3781425"/>
                <a:gd name="connsiteY5" fmla="*/ 0 h 1362075"/>
                <a:gd name="connsiteX0" fmla="*/ 0 w 3781425"/>
                <a:gd name="connsiteY0" fmla="*/ 0 h 1362075"/>
                <a:gd name="connsiteX1" fmla="*/ 3781425 w 3781425"/>
                <a:gd name="connsiteY1" fmla="*/ 0 h 1362075"/>
                <a:gd name="connsiteX2" fmla="*/ 3781425 w 3781425"/>
                <a:gd name="connsiteY2" fmla="*/ 1362075 h 1362075"/>
                <a:gd name="connsiteX3" fmla="*/ 3105150 w 3781425"/>
                <a:gd name="connsiteY3" fmla="*/ 1362075 h 1362075"/>
                <a:gd name="connsiteX4" fmla="*/ 0 w 3781425"/>
                <a:gd name="connsiteY4" fmla="*/ 1362075 h 1362075"/>
                <a:gd name="connsiteX5" fmla="*/ 0 w 3781425"/>
                <a:gd name="connsiteY5" fmla="*/ 615950 h 1362075"/>
                <a:gd name="connsiteX6" fmla="*/ 0 w 3781425"/>
                <a:gd name="connsiteY6" fmla="*/ 0 h 1362075"/>
                <a:gd name="connsiteX0" fmla="*/ 0 w 3781425"/>
                <a:gd name="connsiteY0" fmla="*/ 3175 h 1365250"/>
                <a:gd name="connsiteX1" fmla="*/ 1154464 w 3781425"/>
                <a:gd name="connsiteY1" fmla="*/ 0 h 1365250"/>
                <a:gd name="connsiteX2" fmla="*/ 3781425 w 3781425"/>
                <a:gd name="connsiteY2" fmla="*/ 3175 h 1365250"/>
                <a:gd name="connsiteX3" fmla="*/ 3781425 w 3781425"/>
                <a:gd name="connsiteY3" fmla="*/ 1365250 h 1365250"/>
                <a:gd name="connsiteX4" fmla="*/ 3105150 w 3781425"/>
                <a:gd name="connsiteY4" fmla="*/ 1365250 h 1365250"/>
                <a:gd name="connsiteX5" fmla="*/ 0 w 3781425"/>
                <a:gd name="connsiteY5" fmla="*/ 1365250 h 1365250"/>
                <a:gd name="connsiteX6" fmla="*/ 0 w 3781425"/>
                <a:gd name="connsiteY6" fmla="*/ 619125 h 1365250"/>
                <a:gd name="connsiteX7" fmla="*/ 0 w 3781425"/>
                <a:gd name="connsiteY7" fmla="*/ 3175 h 1365250"/>
                <a:gd name="connsiteX0" fmla="*/ 947742 w 3781425"/>
                <a:gd name="connsiteY0" fmla="*/ 415925 h 1365250"/>
                <a:gd name="connsiteX1" fmla="*/ 1154464 w 3781425"/>
                <a:gd name="connsiteY1" fmla="*/ 0 h 1365250"/>
                <a:gd name="connsiteX2" fmla="*/ 3781425 w 3781425"/>
                <a:gd name="connsiteY2" fmla="*/ 3175 h 1365250"/>
                <a:gd name="connsiteX3" fmla="*/ 3781425 w 3781425"/>
                <a:gd name="connsiteY3" fmla="*/ 1365250 h 1365250"/>
                <a:gd name="connsiteX4" fmla="*/ 3105150 w 3781425"/>
                <a:gd name="connsiteY4" fmla="*/ 1365250 h 1365250"/>
                <a:gd name="connsiteX5" fmla="*/ 0 w 3781425"/>
                <a:gd name="connsiteY5" fmla="*/ 1365250 h 1365250"/>
                <a:gd name="connsiteX6" fmla="*/ 0 w 3781425"/>
                <a:gd name="connsiteY6" fmla="*/ 619125 h 1365250"/>
                <a:gd name="connsiteX7" fmla="*/ 947742 w 3781425"/>
                <a:gd name="connsiteY7" fmla="*/ 415925 h 1365250"/>
                <a:gd name="connsiteX0" fmla="*/ 947742 w 3781425"/>
                <a:gd name="connsiteY0" fmla="*/ 415925 h 1365250"/>
                <a:gd name="connsiteX1" fmla="*/ 1154464 w 3781425"/>
                <a:gd name="connsiteY1" fmla="*/ 0 h 1365250"/>
                <a:gd name="connsiteX2" fmla="*/ 3781425 w 3781425"/>
                <a:gd name="connsiteY2" fmla="*/ 3175 h 1365250"/>
                <a:gd name="connsiteX3" fmla="*/ 3781425 w 3781425"/>
                <a:gd name="connsiteY3" fmla="*/ 1365250 h 1365250"/>
                <a:gd name="connsiteX4" fmla="*/ 3105150 w 3781425"/>
                <a:gd name="connsiteY4" fmla="*/ 1365250 h 1365250"/>
                <a:gd name="connsiteX5" fmla="*/ 0 w 3781425"/>
                <a:gd name="connsiteY5" fmla="*/ 619125 h 1365250"/>
                <a:gd name="connsiteX6" fmla="*/ 947742 w 3781425"/>
                <a:gd name="connsiteY6" fmla="*/ 415925 h 1365250"/>
                <a:gd name="connsiteX0" fmla="*/ 947742 w 3781425"/>
                <a:gd name="connsiteY0" fmla="*/ 415925 h 1365250"/>
                <a:gd name="connsiteX1" fmla="*/ 1154464 w 3781425"/>
                <a:gd name="connsiteY1" fmla="*/ 0 h 1365250"/>
                <a:gd name="connsiteX2" fmla="*/ 3781425 w 3781425"/>
                <a:gd name="connsiteY2" fmla="*/ 3175 h 1365250"/>
                <a:gd name="connsiteX3" fmla="*/ 3105150 w 3781425"/>
                <a:gd name="connsiteY3" fmla="*/ 1365250 h 1365250"/>
                <a:gd name="connsiteX4" fmla="*/ 0 w 3781425"/>
                <a:gd name="connsiteY4" fmla="*/ 619125 h 1365250"/>
                <a:gd name="connsiteX5" fmla="*/ 947742 w 3781425"/>
                <a:gd name="connsiteY5" fmla="*/ 415925 h 1365250"/>
                <a:gd name="connsiteX0" fmla="*/ 947742 w 3781425"/>
                <a:gd name="connsiteY0" fmla="*/ 412750 h 1362075"/>
                <a:gd name="connsiteX1" fmla="*/ 1157644 w 3781425"/>
                <a:gd name="connsiteY1" fmla="*/ 0 h 1362075"/>
                <a:gd name="connsiteX2" fmla="*/ 3781425 w 3781425"/>
                <a:gd name="connsiteY2" fmla="*/ 0 h 1362075"/>
                <a:gd name="connsiteX3" fmla="*/ 3105150 w 3781425"/>
                <a:gd name="connsiteY3" fmla="*/ 1362075 h 1362075"/>
                <a:gd name="connsiteX4" fmla="*/ 0 w 3781425"/>
                <a:gd name="connsiteY4" fmla="*/ 615950 h 1362075"/>
                <a:gd name="connsiteX5" fmla="*/ 947742 w 3781425"/>
                <a:gd name="connsiteY5" fmla="*/ 412750 h 1362075"/>
                <a:gd name="connsiteX0" fmla="*/ 952512 w 3786195"/>
                <a:gd name="connsiteY0" fmla="*/ 412750 h 1362075"/>
                <a:gd name="connsiteX1" fmla="*/ 1162414 w 3786195"/>
                <a:gd name="connsiteY1" fmla="*/ 0 h 1362075"/>
                <a:gd name="connsiteX2" fmla="*/ 3786195 w 3786195"/>
                <a:gd name="connsiteY2" fmla="*/ 0 h 1362075"/>
                <a:gd name="connsiteX3" fmla="*/ 3109920 w 3786195"/>
                <a:gd name="connsiteY3" fmla="*/ 1362075 h 1362075"/>
                <a:gd name="connsiteX4" fmla="*/ 0 w 3786195"/>
                <a:gd name="connsiteY4" fmla="*/ 613569 h 1362075"/>
                <a:gd name="connsiteX5" fmla="*/ 952512 w 3786195"/>
                <a:gd name="connsiteY5" fmla="*/ 412750 h 1362075"/>
                <a:gd name="connsiteX0" fmla="*/ 952512 w 3786195"/>
                <a:gd name="connsiteY0" fmla="*/ 412750 h 1362075"/>
                <a:gd name="connsiteX1" fmla="*/ 1150488 w 3786195"/>
                <a:gd name="connsiteY1" fmla="*/ 0 h 1362075"/>
                <a:gd name="connsiteX2" fmla="*/ 3786195 w 3786195"/>
                <a:gd name="connsiteY2" fmla="*/ 0 h 1362075"/>
                <a:gd name="connsiteX3" fmla="*/ 3109920 w 3786195"/>
                <a:gd name="connsiteY3" fmla="*/ 1362075 h 1362075"/>
                <a:gd name="connsiteX4" fmla="*/ 0 w 3786195"/>
                <a:gd name="connsiteY4" fmla="*/ 613569 h 1362075"/>
                <a:gd name="connsiteX5" fmla="*/ 952512 w 3786195"/>
                <a:gd name="connsiteY5" fmla="*/ 412750 h 1362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786195" h="1362075">
                  <a:moveTo>
                    <a:pt x="952512" y="412750"/>
                  </a:moveTo>
                  <a:lnTo>
                    <a:pt x="1150488" y="0"/>
                  </a:lnTo>
                  <a:lnTo>
                    <a:pt x="3786195" y="0"/>
                  </a:lnTo>
                  <a:lnTo>
                    <a:pt x="3109920" y="1362075"/>
                  </a:lnTo>
                  <a:lnTo>
                    <a:pt x="0" y="613569"/>
                  </a:lnTo>
                  <a:lnTo>
                    <a:pt x="952512" y="412750"/>
                  </a:lnTo>
                  <a:close/>
                </a:path>
              </a:pathLst>
            </a:custGeom>
            <a:solidFill>
              <a:srgbClr val="A9B2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6" name="Rectangle 6"/>
            <p:cNvSpPr/>
            <p:nvPr userDrawn="1"/>
          </p:nvSpPr>
          <p:spPr>
            <a:xfrm>
              <a:off x="2514601" y="613568"/>
              <a:ext cx="3101974" cy="1123157"/>
            </a:xfrm>
            <a:custGeom>
              <a:avLst/>
              <a:gdLst>
                <a:gd name="connsiteX0" fmla="*/ 0 w 3105150"/>
                <a:gd name="connsiteY0" fmla="*/ 0 h 1120775"/>
                <a:gd name="connsiteX1" fmla="*/ 3105150 w 3105150"/>
                <a:gd name="connsiteY1" fmla="*/ 0 h 1120775"/>
                <a:gd name="connsiteX2" fmla="*/ 3105150 w 3105150"/>
                <a:gd name="connsiteY2" fmla="*/ 1120775 h 1120775"/>
                <a:gd name="connsiteX3" fmla="*/ 0 w 3105150"/>
                <a:gd name="connsiteY3" fmla="*/ 1120775 h 1120775"/>
                <a:gd name="connsiteX4" fmla="*/ 0 w 3105150"/>
                <a:gd name="connsiteY4" fmla="*/ 0 h 1120775"/>
                <a:gd name="connsiteX0" fmla="*/ 0 w 3105150"/>
                <a:gd name="connsiteY0" fmla="*/ 0 h 1120775"/>
                <a:gd name="connsiteX1" fmla="*/ 3105150 w 3105150"/>
                <a:gd name="connsiteY1" fmla="*/ 0 h 1120775"/>
                <a:gd name="connsiteX2" fmla="*/ 3101974 w 3105150"/>
                <a:gd name="connsiteY2" fmla="*/ 746126 h 1120775"/>
                <a:gd name="connsiteX3" fmla="*/ 3105150 w 3105150"/>
                <a:gd name="connsiteY3" fmla="*/ 1120775 h 1120775"/>
                <a:gd name="connsiteX4" fmla="*/ 0 w 3105150"/>
                <a:gd name="connsiteY4" fmla="*/ 1120775 h 1120775"/>
                <a:gd name="connsiteX5" fmla="*/ 0 w 3105150"/>
                <a:gd name="connsiteY5" fmla="*/ 0 h 1120775"/>
                <a:gd name="connsiteX0" fmla="*/ 0 w 3105150"/>
                <a:gd name="connsiteY0" fmla="*/ 0 h 1120776"/>
                <a:gd name="connsiteX1" fmla="*/ 3105150 w 3105150"/>
                <a:gd name="connsiteY1" fmla="*/ 0 h 1120776"/>
                <a:gd name="connsiteX2" fmla="*/ 3101974 w 3105150"/>
                <a:gd name="connsiteY2" fmla="*/ 746126 h 1120776"/>
                <a:gd name="connsiteX3" fmla="*/ 3105150 w 3105150"/>
                <a:gd name="connsiteY3" fmla="*/ 1120775 h 1120776"/>
                <a:gd name="connsiteX4" fmla="*/ 1374774 w 3105150"/>
                <a:gd name="connsiteY4" fmla="*/ 1120776 h 1120776"/>
                <a:gd name="connsiteX5" fmla="*/ 0 w 3105150"/>
                <a:gd name="connsiteY5" fmla="*/ 1120775 h 1120776"/>
                <a:gd name="connsiteX6" fmla="*/ 0 w 3105150"/>
                <a:gd name="connsiteY6" fmla="*/ 0 h 1120776"/>
                <a:gd name="connsiteX0" fmla="*/ 0 w 3105150"/>
                <a:gd name="connsiteY0" fmla="*/ 0 h 1120776"/>
                <a:gd name="connsiteX1" fmla="*/ 3105150 w 3105150"/>
                <a:gd name="connsiteY1" fmla="*/ 0 h 1120776"/>
                <a:gd name="connsiteX2" fmla="*/ 3101974 w 3105150"/>
                <a:gd name="connsiteY2" fmla="*/ 746126 h 1120776"/>
                <a:gd name="connsiteX3" fmla="*/ 3105150 w 3105150"/>
                <a:gd name="connsiteY3" fmla="*/ 1120775 h 1120776"/>
                <a:gd name="connsiteX4" fmla="*/ 1374774 w 3105150"/>
                <a:gd name="connsiteY4" fmla="*/ 1120776 h 1120776"/>
                <a:gd name="connsiteX5" fmla="*/ 0 w 3105150"/>
                <a:gd name="connsiteY5" fmla="*/ 0 h 1120776"/>
                <a:gd name="connsiteX0" fmla="*/ 0 w 3105150"/>
                <a:gd name="connsiteY0" fmla="*/ 0 h 1149241"/>
                <a:gd name="connsiteX1" fmla="*/ 3105150 w 3105150"/>
                <a:gd name="connsiteY1" fmla="*/ 0 h 1149241"/>
                <a:gd name="connsiteX2" fmla="*/ 3101974 w 3105150"/>
                <a:gd name="connsiteY2" fmla="*/ 746126 h 1149241"/>
                <a:gd name="connsiteX3" fmla="*/ 1374774 w 3105150"/>
                <a:gd name="connsiteY3" fmla="*/ 1120776 h 1149241"/>
                <a:gd name="connsiteX4" fmla="*/ 0 w 3105150"/>
                <a:gd name="connsiteY4" fmla="*/ 0 h 1149241"/>
                <a:gd name="connsiteX0" fmla="*/ 0 w 3101974"/>
                <a:gd name="connsiteY0" fmla="*/ 0 h 1149241"/>
                <a:gd name="connsiteX1" fmla="*/ 3101974 w 3101974"/>
                <a:gd name="connsiteY1" fmla="*/ 746126 h 1149241"/>
                <a:gd name="connsiteX2" fmla="*/ 1374774 w 3101974"/>
                <a:gd name="connsiteY2" fmla="*/ 1120776 h 1149241"/>
                <a:gd name="connsiteX3" fmla="*/ 0 w 3101974"/>
                <a:gd name="connsiteY3" fmla="*/ 0 h 1149241"/>
                <a:gd name="connsiteX0" fmla="*/ 0 w 3101974"/>
                <a:gd name="connsiteY0" fmla="*/ 0 h 1120776"/>
                <a:gd name="connsiteX1" fmla="*/ 3101974 w 3101974"/>
                <a:gd name="connsiteY1" fmla="*/ 746126 h 1120776"/>
                <a:gd name="connsiteX2" fmla="*/ 1374774 w 3101974"/>
                <a:gd name="connsiteY2" fmla="*/ 1120776 h 1120776"/>
                <a:gd name="connsiteX3" fmla="*/ 0 w 3101974"/>
                <a:gd name="connsiteY3" fmla="*/ 0 h 1120776"/>
                <a:gd name="connsiteX0" fmla="*/ 0 w 3101974"/>
                <a:gd name="connsiteY0" fmla="*/ 0 h 1123157"/>
                <a:gd name="connsiteX1" fmla="*/ 3101974 w 3101974"/>
                <a:gd name="connsiteY1" fmla="*/ 748507 h 1123157"/>
                <a:gd name="connsiteX2" fmla="*/ 1374774 w 3101974"/>
                <a:gd name="connsiteY2" fmla="*/ 1123157 h 1123157"/>
                <a:gd name="connsiteX3" fmla="*/ 0 w 3101974"/>
                <a:gd name="connsiteY3" fmla="*/ 0 h 1123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01974" h="1123157">
                  <a:moveTo>
                    <a:pt x="0" y="0"/>
                  </a:moveTo>
                  <a:lnTo>
                    <a:pt x="3101974" y="748507"/>
                  </a:lnTo>
                  <a:lnTo>
                    <a:pt x="1374774" y="11231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ED5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7" name="Rectangle 7"/>
            <p:cNvSpPr/>
            <p:nvPr userDrawn="1"/>
          </p:nvSpPr>
          <p:spPr>
            <a:xfrm>
              <a:off x="2512218" y="-796"/>
              <a:ext cx="1158873" cy="617539"/>
            </a:xfrm>
            <a:custGeom>
              <a:avLst/>
              <a:gdLst>
                <a:gd name="connsiteX0" fmla="*/ 0 w 1158874"/>
                <a:gd name="connsiteY0" fmla="*/ 0 h 615950"/>
                <a:gd name="connsiteX1" fmla="*/ 1158874 w 1158874"/>
                <a:gd name="connsiteY1" fmla="*/ 0 h 615950"/>
                <a:gd name="connsiteX2" fmla="*/ 1158874 w 1158874"/>
                <a:gd name="connsiteY2" fmla="*/ 615950 h 615950"/>
                <a:gd name="connsiteX3" fmla="*/ 0 w 1158874"/>
                <a:gd name="connsiteY3" fmla="*/ 615950 h 615950"/>
                <a:gd name="connsiteX4" fmla="*/ 0 w 1158874"/>
                <a:gd name="connsiteY4" fmla="*/ 0 h 615950"/>
                <a:gd name="connsiteX0" fmla="*/ 0 w 1158874"/>
                <a:gd name="connsiteY0" fmla="*/ 3175 h 619125"/>
                <a:gd name="connsiteX1" fmla="*/ 793749 w 1158874"/>
                <a:gd name="connsiteY1" fmla="*/ 0 h 619125"/>
                <a:gd name="connsiteX2" fmla="*/ 1158874 w 1158874"/>
                <a:gd name="connsiteY2" fmla="*/ 3175 h 619125"/>
                <a:gd name="connsiteX3" fmla="*/ 1158874 w 1158874"/>
                <a:gd name="connsiteY3" fmla="*/ 619125 h 619125"/>
                <a:gd name="connsiteX4" fmla="*/ 0 w 1158874"/>
                <a:gd name="connsiteY4" fmla="*/ 619125 h 619125"/>
                <a:gd name="connsiteX5" fmla="*/ 0 w 1158874"/>
                <a:gd name="connsiteY5" fmla="*/ 3175 h 619125"/>
                <a:gd name="connsiteX0" fmla="*/ 0 w 1158874"/>
                <a:gd name="connsiteY0" fmla="*/ 3175 h 619125"/>
                <a:gd name="connsiteX1" fmla="*/ 793749 w 1158874"/>
                <a:gd name="connsiteY1" fmla="*/ 0 h 619125"/>
                <a:gd name="connsiteX2" fmla="*/ 1158874 w 1158874"/>
                <a:gd name="connsiteY2" fmla="*/ 3175 h 619125"/>
                <a:gd name="connsiteX3" fmla="*/ 955674 w 1158874"/>
                <a:gd name="connsiteY3" fmla="*/ 412750 h 619125"/>
                <a:gd name="connsiteX4" fmla="*/ 0 w 1158874"/>
                <a:gd name="connsiteY4" fmla="*/ 619125 h 619125"/>
                <a:gd name="connsiteX5" fmla="*/ 0 w 1158874"/>
                <a:gd name="connsiteY5" fmla="*/ 3175 h 619125"/>
                <a:gd name="connsiteX0" fmla="*/ 0 w 1158874"/>
                <a:gd name="connsiteY0" fmla="*/ 619125 h 619125"/>
                <a:gd name="connsiteX1" fmla="*/ 793749 w 1158874"/>
                <a:gd name="connsiteY1" fmla="*/ 0 h 619125"/>
                <a:gd name="connsiteX2" fmla="*/ 1158874 w 1158874"/>
                <a:gd name="connsiteY2" fmla="*/ 3175 h 619125"/>
                <a:gd name="connsiteX3" fmla="*/ 955674 w 1158874"/>
                <a:gd name="connsiteY3" fmla="*/ 412750 h 619125"/>
                <a:gd name="connsiteX4" fmla="*/ 0 w 1158874"/>
                <a:gd name="connsiteY4" fmla="*/ 619125 h 619125"/>
                <a:gd name="connsiteX0" fmla="*/ 0 w 1158874"/>
                <a:gd name="connsiteY0" fmla="*/ 619125 h 619125"/>
                <a:gd name="connsiteX1" fmla="*/ 793749 w 1158874"/>
                <a:gd name="connsiteY1" fmla="*/ 0 h 619125"/>
                <a:gd name="connsiteX2" fmla="*/ 1158874 w 1158874"/>
                <a:gd name="connsiteY2" fmla="*/ 794 h 619125"/>
                <a:gd name="connsiteX3" fmla="*/ 955674 w 1158874"/>
                <a:gd name="connsiteY3" fmla="*/ 412750 h 619125"/>
                <a:gd name="connsiteX4" fmla="*/ 0 w 1158874"/>
                <a:gd name="connsiteY4" fmla="*/ 619125 h 619125"/>
                <a:gd name="connsiteX0" fmla="*/ 0 w 1158874"/>
                <a:gd name="connsiteY0" fmla="*/ 620713 h 620713"/>
                <a:gd name="connsiteX1" fmla="*/ 793749 w 1158874"/>
                <a:gd name="connsiteY1" fmla="*/ 1588 h 620713"/>
                <a:gd name="connsiteX2" fmla="*/ 1158874 w 1158874"/>
                <a:gd name="connsiteY2" fmla="*/ 0 h 620713"/>
                <a:gd name="connsiteX3" fmla="*/ 955674 w 1158874"/>
                <a:gd name="connsiteY3" fmla="*/ 414338 h 620713"/>
                <a:gd name="connsiteX4" fmla="*/ 0 w 1158874"/>
                <a:gd name="connsiteY4" fmla="*/ 620713 h 620713"/>
                <a:gd name="connsiteX0" fmla="*/ 0 w 1158874"/>
                <a:gd name="connsiteY0" fmla="*/ 620713 h 620713"/>
                <a:gd name="connsiteX1" fmla="*/ 793749 w 1158874"/>
                <a:gd name="connsiteY1" fmla="*/ 1588 h 620713"/>
                <a:gd name="connsiteX2" fmla="*/ 1158874 w 1158874"/>
                <a:gd name="connsiteY2" fmla="*/ 0 h 620713"/>
                <a:gd name="connsiteX3" fmla="*/ 955674 w 1158874"/>
                <a:gd name="connsiteY3" fmla="*/ 414338 h 620713"/>
                <a:gd name="connsiteX4" fmla="*/ 0 w 1158874"/>
                <a:gd name="connsiteY4" fmla="*/ 620713 h 620713"/>
                <a:gd name="connsiteX0" fmla="*/ 0 w 1154111"/>
                <a:gd name="connsiteY0" fmla="*/ 619125 h 619125"/>
                <a:gd name="connsiteX1" fmla="*/ 793749 w 1154111"/>
                <a:gd name="connsiteY1" fmla="*/ 0 h 619125"/>
                <a:gd name="connsiteX2" fmla="*/ 1154111 w 1154111"/>
                <a:gd name="connsiteY2" fmla="*/ 793 h 619125"/>
                <a:gd name="connsiteX3" fmla="*/ 955674 w 1154111"/>
                <a:gd name="connsiteY3" fmla="*/ 412750 h 619125"/>
                <a:gd name="connsiteX4" fmla="*/ 0 w 1154111"/>
                <a:gd name="connsiteY4" fmla="*/ 619125 h 619125"/>
                <a:gd name="connsiteX0" fmla="*/ 0 w 1151730"/>
                <a:gd name="connsiteY0" fmla="*/ 619125 h 619125"/>
                <a:gd name="connsiteX1" fmla="*/ 793749 w 1151730"/>
                <a:gd name="connsiteY1" fmla="*/ 0 h 619125"/>
                <a:gd name="connsiteX2" fmla="*/ 1151730 w 1151730"/>
                <a:gd name="connsiteY2" fmla="*/ 793 h 619125"/>
                <a:gd name="connsiteX3" fmla="*/ 955674 w 1151730"/>
                <a:gd name="connsiteY3" fmla="*/ 412750 h 619125"/>
                <a:gd name="connsiteX4" fmla="*/ 0 w 1151730"/>
                <a:gd name="connsiteY4" fmla="*/ 619125 h 619125"/>
                <a:gd name="connsiteX0" fmla="*/ 0 w 1156492"/>
                <a:gd name="connsiteY0" fmla="*/ 619125 h 619125"/>
                <a:gd name="connsiteX1" fmla="*/ 793749 w 1156492"/>
                <a:gd name="connsiteY1" fmla="*/ 0 h 619125"/>
                <a:gd name="connsiteX2" fmla="*/ 1156492 w 1156492"/>
                <a:gd name="connsiteY2" fmla="*/ 793 h 619125"/>
                <a:gd name="connsiteX3" fmla="*/ 955674 w 1156492"/>
                <a:gd name="connsiteY3" fmla="*/ 412750 h 619125"/>
                <a:gd name="connsiteX4" fmla="*/ 0 w 1156492"/>
                <a:gd name="connsiteY4" fmla="*/ 619125 h 619125"/>
                <a:gd name="connsiteX0" fmla="*/ 0 w 1156492"/>
                <a:gd name="connsiteY0" fmla="*/ 619125 h 619125"/>
                <a:gd name="connsiteX1" fmla="*/ 793749 w 1156492"/>
                <a:gd name="connsiteY1" fmla="*/ 0 h 619125"/>
                <a:gd name="connsiteX2" fmla="*/ 1156492 w 1156492"/>
                <a:gd name="connsiteY2" fmla="*/ 793 h 619125"/>
                <a:gd name="connsiteX3" fmla="*/ 955674 w 1156492"/>
                <a:gd name="connsiteY3" fmla="*/ 412750 h 619125"/>
                <a:gd name="connsiteX4" fmla="*/ 0 w 1156492"/>
                <a:gd name="connsiteY4" fmla="*/ 619125 h 619125"/>
                <a:gd name="connsiteX0" fmla="*/ 0 w 1154111"/>
                <a:gd name="connsiteY0" fmla="*/ 619125 h 619125"/>
                <a:gd name="connsiteX1" fmla="*/ 793749 w 1154111"/>
                <a:gd name="connsiteY1" fmla="*/ 0 h 619125"/>
                <a:gd name="connsiteX2" fmla="*/ 1154111 w 1154111"/>
                <a:gd name="connsiteY2" fmla="*/ 793 h 619125"/>
                <a:gd name="connsiteX3" fmla="*/ 955674 w 1154111"/>
                <a:gd name="connsiteY3" fmla="*/ 412750 h 619125"/>
                <a:gd name="connsiteX4" fmla="*/ 0 w 1154111"/>
                <a:gd name="connsiteY4" fmla="*/ 619125 h 619125"/>
                <a:gd name="connsiteX0" fmla="*/ 0 w 1156492"/>
                <a:gd name="connsiteY0" fmla="*/ 619125 h 619125"/>
                <a:gd name="connsiteX1" fmla="*/ 793749 w 1156492"/>
                <a:gd name="connsiteY1" fmla="*/ 0 h 619125"/>
                <a:gd name="connsiteX2" fmla="*/ 1156492 w 1156492"/>
                <a:gd name="connsiteY2" fmla="*/ 793 h 619125"/>
                <a:gd name="connsiteX3" fmla="*/ 955674 w 1156492"/>
                <a:gd name="connsiteY3" fmla="*/ 412750 h 619125"/>
                <a:gd name="connsiteX4" fmla="*/ 0 w 1156492"/>
                <a:gd name="connsiteY4" fmla="*/ 619125 h 619125"/>
                <a:gd name="connsiteX0" fmla="*/ 0 w 1158873"/>
                <a:gd name="connsiteY0" fmla="*/ 616744 h 616744"/>
                <a:gd name="connsiteX1" fmla="*/ 796130 w 1158873"/>
                <a:gd name="connsiteY1" fmla="*/ 0 h 616744"/>
                <a:gd name="connsiteX2" fmla="*/ 1158873 w 1158873"/>
                <a:gd name="connsiteY2" fmla="*/ 793 h 616744"/>
                <a:gd name="connsiteX3" fmla="*/ 958055 w 1158873"/>
                <a:gd name="connsiteY3" fmla="*/ 412750 h 616744"/>
                <a:gd name="connsiteX4" fmla="*/ 0 w 1158873"/>
                <a:gd name="connsiteY4" fmla="*/ 616744 h 616744"/>
                <a:gd name="connsiteX0" fmla="*/ 0 w 1158873"/>
                <a:gd name="connsiteY0" fmla="*/ 618333 h 618333"/>
                <a:gd name="connsiteX1" fmla="*/ 796130 w 1158873"/>
                <a:gd name="connsiteY1" fmla="*/ 1589 h 618333"/>
                <a:gd name="connsiteX2" fmla="*/ 1158873 w 1158873"/>
                <a:gd name="connsiteY2" fmla="*/ 0 h 618333"/>
                <a:gd name="connsiteX3" fmla="*/ 958055 w 1158873"/>
                <a:gd name="connsiteY3" fmla="*/ 414339 h 618333"/>
                <a:gd name="connsiteX4" fmla="*/ 0 w 1158873"/>
                <a:gd name="connsiteY4" fmla="*/ 618333 h 618333"/>
                <a:gd name="connsiteX0" fmla="*/ 0 w 1158873"/>
                <a:gd name="connsiteY0" fmla="*/ 619131 h 619131"/>
                <a:gd name="connsiteX1" fmla="*/ 798512 w 1158873"/>
                <a:gd name="connsiteY1" fmla="*/ 0 h 619131"/>
                <a:gd name="connsiteX2" fmla="*/ 1158873 w 1158873"/>
                <a:gd name="connsiteY2" fmla="*/ 798 h 619131"/>
                <a:gd name="connsiteX3" fmla="*/ 958055 w 1158873"/>
                <a:gd name="connsiteY3" fmla="*/ 415137 h 619131"/>
                <a:gd name="connsiteX4" fmla="*/ 0 w 1158873"/>
                <a:gd name="connsiteY4" fmla="*/ 619131 h 619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8873" h="619131">
                  <a:moveTo>
                    <a:pt x="0" y="619131"/>
                  </a:moveTo>
                  <a:lnTo>
                    <a:pt x="798512" y="0"/>
                  </a:lnTo>
                  <a:lnTo>
                    <a:pt x="1158873" y="798"/>
                  </a:lnTo>
                  <a:lnTo>
                    <a:pt x="958055" y="415137"/>
                  </a:lnTo>
                  <a:lnTo>
                    <a:pt x="0" y="619131"/>
                  </a:lnTo>
                  <a:close/>
                </a:path>
              </a:pathLst>
            </a:custGeom>
            <a:solidFill>
              <a:srgbClr val="5968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8" name="Isosceles Triangle 8"/>
            <p:cNvSpPr/>
            <p:nvPr userDrawn="1"/>
          </p:nvSpPr>
          <p:spPr>
            <a:xfrm rot="10800000">
              <a:off x="2508209" y="-1"/>
              <a:ext cx="809703" cy="621504"/>
            </a:xfrm>
            <a:custGeom>
              <a:avLst/>
              <a:gdLst>
                <a:gd name="connsiteX0" fmla="*/ 0 w 492124"/>
                <a:gd name="connsiteY0" fmla="*/ 708023 h 708023"/>
                <a:gd name="connsiteX1" fmla="*/ 246062 w 492124"/>
                <a:gd name="connsiteY1" fmla="*/ 0 h 708023"/>
                <a:gd name="connsiteX2" fmla="*/ 492124 w 492124"/>
                <a:gd name="connsiteY2" fmla="*/ 708023 h 708023"/>
                <a:gd name="connsiteX3" fmla="*/ 0 w 492124"/>
                <a:gd name="connsiteY3" fmla="*/ 708023 h 708023"/>
                <a:gd name="connsiteX0" fmla="*/ 0 w 792162"/>
                <a:gd name="connsiteY0" fmla="*/ 619123 h 619123"/>
                <a:gd name="connsiteX1" fmla="*/ 792162 w 792162"/>
                <a:gd name="connsiteY1" fmla="*/ 0 h 619123"/>
                <a:gd name="connsiteX2" fmla="*/ 492124 w 792162"/>
                <a:gd name="connsiteY2" fmla="*/ 619123 h 619123"/>
                <a:gd name="connsiteX3" fmla="*/ 0 w 792162"/>
                <a:gd name="connsiteY3" fmla="*/ 619123 h 619123"/>
                <a:gd name="connsiteX0" fmla="*/ 0 w 796924"/>
                <a:gd name="connsiteY0" fmla="*/ 621504 h 621504"/>
                <a:gd name="connsiteX1" fmla="*/ 796924 w 796924"/>
                <a:gd name="connsiteY1" fmla="*/ 0 h 621504"/>
                <a:gd name="connsiteX2" fmla="*/ 492124 w 796924"/>
                <a:gd name="connsiteY2" fmla="*/ 621504 h 621504"/>
                <a:gd name="connsiteX3" fmla="*/ 0 w 796924"/>
                <a:gd name="connsiteY3" fmla="*/ 621504 h 621504"/>
                <a:gd name="connsiteX0" fmla="*/ 0 w 799305"/>
                <a:gd name="connsiteY0" fmla="*/ 621504 h 621504"/>
                <a:gd name="connsiteX1" fmla="*/ 799305 w 799305"/>
                <a:gd name="connsiteY1" fmla="*/ 0 h 621504"/>
                <a:gd name="connsiteX2" fmla="*/ 492124 w 799305"/>
                <a:gd name="connsiteY2" fmla="*/ 621504 h 621504"/>
                <a:gd name="connsiteX3" fmla="*/ 0 w 799305"/>
                <a:gd name="connsiteY3" fmla="*/ 621504 h 621504"/>
                <a:gd name="connsiteX0" fmla="*/ 0 w 801686"/>
                <a:gd name="connsiteY0" fmla="*/ 621504 h 621504"/>
                <a:gd name="connsiteX1" fmla="*/ 801686 w 801686"/>
                <a:gd name="connsiteY1" fmla="*/ 0 h 621504"/>
                <a:gd name="connsiteX2" fmla="*/ 492124 w 801686"/>
                <a:gd name="connsiteY2" fmla="*/ 621504 h 621504"/>
                <a:gd name="connsiteX3" fmla="*/ 0 w 801686"/>
                <a:gd name="connsiteY3" fmla="*/ 621504 h 621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1686" h="621504">
                  <a:moveTo>
                    <a:pt x="0" y="621504"/>
                  </a:moveTo>
                  <a:lnTo>
                    <a:pt x="801686" y="0"/>
                  </a:lnTo>
                  <a:lnTo>
                    <a:pt x="492124" y="621504"/>
                  </a:lnTo>
                  <a:lnTo>
                    <a:pt x="0" y="621504"/>
                  </a:lnTo>
                  <a:close/>
                </a:path>
              </a:pathLst>
            </a:custGeom>
            <a:solidFill>
              <a:srgbClr val="6D7C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9" name="Right Triangle 18"/>
            <p:cNvSpPr/>
            <p:nvPr userDrawn="1"/>
          </p:nvSpPr>
          <p:spPr>
            <a:xfrm flipV="1">
              <a:off x="2514602" y="0"/>
              <a:ext cx="307973" cy="615949"/>
            </a:xfrm>
            <a:prstGeom prst="rtTriangle">
              <a:avLst/>
            </a:prstGeom>
            <a:solidFill>
              <a:srgbClr val="889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0" name="Right Triangle 19"/>
            <p:cNvSpPr/>
            <p:nvPr userDrawn="1"/>
          </p:nvSpPr>
          <p:spPr>
            <a:xfrm flipH="1" flipV="1">
              <a:off x="2216150" y="-2"/>
              <a:ext cx="298450" cy="615949"/>
            </a:xfrm>
            <a:prstGeom prst="rtTriangle">
              <a:avLst/>
            </a:prstGeom>
            <a:solidFill>
              <a:srgbClr val="002C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1" name="Isosceles Triangle 8"/>
            <p:cNvSpPr/>
            <p:nvPr userDrawn="1"/>
          </p:nvSpPr>
          <p:spPr>
            <a:xfrm rot="10800000" flipH="1">
              <a:off x="1746410" y="-5"/>
              <a:ext cx="772002" cy="623885"/>
            </a:xfrm>
            <a:custGeom>
              <a:avLst/>
              <a:gdLst>
                <a:gd name="connsiteX0" fmla="*/ 0 w 492124"/>
                <a:gd name="connsiteY0" fmla="*/ 708023 h 708023"/>
                <a:gd name="connsiteX1" fmla="*/ 246062 w 492124"/>
                <a:gd name="connsiteY1" fmla="*/ 0 h 708023"/>
                <a:gd name="connsiteX2" fmla="*/ 492124 w 492124"/>
                <a:gd name="connsiteY2" fmla="*/ 708023 h 708023"/>
                <a:gd name="connsiteX3" fmla="*/ 0 w 492124"/>
                <a:gd name="connsiteY3" fmla="*/ 708023 h 708023"/>
                <a:gd name="connsiteX0" fmla="*/ 0 w 792162"/>
                <a:gd name="connsiteY0" fmla="*/ 619123 h 619123"/>
                <a:gd name="connsiteX1" fmla="*/ 792162 w 792162"/>
                <a:gd name="connsiteY1" fmla="*/ 0 h 619123"/>
                <a:gd name="connsiteX2" fmla="*/ 492124 w 792162"/>
                <a:gd name="connsiteY2" fmla="*/ 619123 h 619123"/>
                <a:gd name="connsiteX3" fmla="*/ 0 w 792162"/>
                <a:gd name="connsiteY3" fmla="*/ 619123 h 619123"/>
                <a:gd name="connsiteX0" fmla="*/ 0 w 794613"/>
                <a:gd name="connsiteY0" fmla="*/ 623885 h 623885"/>
                <a:gd name="connsiteX1" fmla="*/ 794613 w 794613"/>
                <a:gd name="connsiteY1" fmla="*/ 0 h 623885"/>
                <a:gd name="connsiteX2" fmla="*/ 492124 w 794613"/>
                <a:gd name="connsiteY2" fmla="*/ 623885 h 623885"/>
                <a:gd name="connsiteX3" fmla="*/ 0 w 794613"/>
                <a:gd name="connsiteY3" fmla="*/ 623885 h 623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4613" h="623885">
                  <a:moveTo>
                    <a:pt x="0" y="623885"/>
                  </a:moveTo>
                  <a:lnTo>
                    <a:pt x="794613" y="0"/>
                  </a:lnTo>
                  <a:lnTo>
                    <a:pt x="492124" y="623885"/>
                  </a:lnTo>
                  <a:lnTo>
                    <a:pt x="0" y="623885"/>
                  </a:lnTo>
                  <a:close/>
                </a:path>
              </a:pathLst>
            </a:cu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2" name="Rectangle 12"/>
            <p:cNvSpPr/>
            <p:nvPr userDrawn="1"/>
          </p:nvSpPr>
          <p:spPr>
            <a:xfrm>
              <a:off x="1289049" y="0"/>
              <a:ext cx="1225551" cy="1570037"/>
            </a:xfrm>
            <a:custGeom>
              <a:avLst/>
              <a:gdLst>
                <a:gd name="connsiteX0" fmla="*/ 0 w 1216025"/>
                <a:gd name="connsiteY0" fmla="*/ 0 h 1568451"/>
                <a:gd name="connsiteX1" fmla="*/ 1216025 w 1216025"/>
                <a:gd name="connsiteY1" fmla="*/ 0 h 1568451"/>
                <a:gd name="connsiteX2" fmla="*/ 1216025 w 1216025"/>
                <a:gd name="connsiteY2" fmla="*/ 1568451 h 1568451"/>
                <a:gd name="connsiteX3" fmla="*/ 0 w 1216025"/>
                <a:gd name="connsiteY3" fmla="*/ 1568451 h 1568451"/>
                <a:gd name="connsiteX4" fmla="*/ 0 w 1216025"/>
                <a:gd name="connsiteY4" fmla="*/ 0 h 1568451"/>
                <a:gd name="connsiteX0" fmla="*/ 0 w 1216026"/>
                <a:gd name="connsiteY0" fmla="*/ 0 h 1568451"/>
                <a:gd name="connsiteX1" fmla="*/ 1216025 w 1216026"/>
                <a:gd name="connsiteY1" fmla="*/ 0 h 1568451"/>
                <a:gd name="connsiteX2" fmla="*/ 1216026 w 1216026"/>
                <a:gd name="connsiteY2" fmla="*/ 619127 h 1568451"/>
                <a:gd name="connsiteX3" fmla="*/ 1216025 w 1216026"/>
                <a:gd name="connsiteY3" fmla="*/ 1568451 h 1568451"/>
                <a:gd name="connsiteX4" fmla="*/ 0 w 1216026"/>
                <a:gd name="connsiteY4" fmla="*/ 1568451 h 1568451"/>
                <a:gd name="connsiteX5" fmla="*/ 0 w 1216026"/>
                <a:gd name="connsiteY5" fmla="*/ 0 h 1568451"/>
                <a:gd name="connsiteX0" fmla="*/ 0 w 1216026"/>
                <a:gd name="connsiteY0" fmla="*/ 3181 h 1571632"/>
                <a:gd name="connsiteX1" fmla="*/ 450850 w 1216026"/>
                <a:gd name="connsiteY1" fmla="*/ 0 h 1571632"/>
                <a:gd name="connsiteX2" fmla="*/ 1216025 w 1216026"/>
                <a:gd name="connsiteY2" fmla="*/ 3181 h 1571632"/>
                <a:gd name="connsiteX3" fmla="*/ 1216026 w 1216026"/>
                <a:gd name="connsiteY3" fmla="*/ 622308 h 1571632"/>
                <a:gd name="connsiteX4" fmla="*/ 1216025 w 1216026"/>
                <a:gd name="connsiteY4" fmla="*/ 1571632 h 1571632"/>
                <a:gd name="connsiteX5" fmla="*/ 0 w 1216026"/>
                <a:gd name="connsiteY5" fmla="*/ 1571632 h 1571632"/>
                <a:gd name="connsiteX6" fmla="*/ 0 w 1216026"/>
                <a:gd name="connsiteY6" fmla="*/ 3181 h 1571632"/>
                <a:gd name="connsiteX0" fmla="*/ 0 w 1216026"/>
                <a:gd name="connsiteY0" fmla="*/ 0 h 1568451"/>
                <a:gd name="connsiteX1" fmla="*/ 450850 w 1216026"/>
                <a:gd name="connsiteY1" fmla="*/ 0 h 1568451"/>
                <a:gd name="connsiteX2" fmla="*/ 1216025 w 1216026"/>
                <a:gd name="connsiteY2" fmla="*/ 0 h 1568451"/>
                <a:gd name="connsiteX3" fmla="*/ 1216026 w 1216026"/>
                <a:gd name="connsiteY3" fmla="*/ 619127 h 1568451"/>
                <a:gd name="connsiteX4" fmla="*/ 1216025 w 1216026"/>
                <a:gd name="connsiteY4" fmla="*/ 1568451 h 1568451"/>
                <a:gd name="connsiteX5" fmla="*/ 0 w 1216026"/>
                <a:gd name="connsiteY5" fmla="*/ 1568451 h 1568451"/>
                <a:gd name="connsiteX6" fmla="*/ 0 w 1216026"/>
                <a:gd name="connsiteY6" fmla="*/ 0 h 1568451"/>
                <a:gd name="connsiteX0" fmla="*/ 0 w 1216026"/>
                <a:gd name="connsiteY0" fmla="*/ 0 h 1568451"/>
                <a:gd name="connsiteX1" fmla="*/ 454025 w 1216026"/>
                <a:gd name="connsiteY1" fmla="*/ 0 h 1568451"/>
                <a:gd name="connsiteX2" fmla="*/ 1216025 w 1216026"/>
                <a:gd name="connsiteY2" fmla="*/ 0 h 1568451"/>
                <a:gd name="connsiteX3" fmla="*/ 1216026 w 1216026"/>
                <a:gd name="connsiteY3" fmla="*/ 619127 h 1568451"/>
                <a:gd name="connsiteX4" fmla="*/ 1216025 w 1216026"/>
                <a:gd name="connsiteY4" fmla="*/ 1568451 h 1568451"/>
                <a:gd name="connsiteX5" fmla="*/ 0 w 1216026"/>
                <a:gd name="connsiteY5" fmla="*/ 1568451 h 1568451"/>
                <a:gd name="connsiteX6" fmla="*/ 0 w 1216026"/>
                <a:gd name="connsiteY6" fmla="*/ 0 h 1568451"/>
                <a:gd name="connsiteX0" fmla="*/ 0 w 1216026"/>
                <a:gd name="connsiteY0" fmla="*/ 0 h 1568451"/>
                <a:gd name="connsiteX1" fmla="*/ 454025 w 1216026"/>
                <a:gd name="connsiteY1" fmla="*/ 0 h 1568451"/>
                <a:gd name="connsiteX2" fmla="*/ 1216025 w 1216026"/>
                <a:gd name="connsiteY2" fmla="*/ 0 h 1568451"/>
                <a:gd name="connsiteX3" fmla="*/ 1216026 w 1216026"/>
                <a:gd name="connsiteY3" fmla="*/ 619127 h 1568451"/>
                <a:gd name="connsiteX4" fmla="*/ 1216025 w 1216026"/>
                <a:gd name="connsiteY4" fmla="*/ 1568451 h 1568451"/>
                <a:gd name="connsiteX5" fmla="*/ 0 w 1216026"/>
                <a:gd name="connsiteY5" fmla="*/ 1568451 h 1568451"/>
                <a:gd name="connsiteX6" fmla="*/ 0 w 1216026"/>
                <a:gd name="connsiteY6" fmla="*/ 906712 h 1568451"/>
                <a:gd name="connsiteX7" fmla="*/ 0 w 1216026"/>
                <a:gd name="connsiteY7" fmla="*/ 0 h 1568451"/>
                <a:gd name="connsiteX0" fmla="*/ 0 w 1216026"/>
                <a:gd name="connsiteY0" fmla="*/ 906712 h 1568451"/>
                <a:gd name="connsiteX1" fmla="*/ 454025 w 1216026"/>
                <a:gd name="connsiteY1" fmla="*/ 0 h 1568451"/>
                <a:gd name="connsiteX2" fmla="*/ 1216025 w 1216026"/>
                <a:gd name="connsiteY2" fmla="*/ 0 h 1568451"/>
                <a:gd name="connsiteX3" fmla="*/ 1216026 w 1216026"/>
                <a:gd name="connsiteY3" fmla="*/ 619127 h 1568451"/>
                <a:gd name="connsiteX4" fmla="*/ 1216025 w 1216026"/>
                <a:gd name="connsiteY4" fmla="*/ 1568451 h 1568451"/>
                <a:gd name="connsiteX5" fmla="*/ 0 w 1216026"/>
                <a:gd name="connsiteY5" fmla="*/ 1568451 h 1568451"/>
                <a:gd name="connsiteX6" fmla="*/ 0 w 1216026"/>
                <a:gd name="connsiteY6" fmla="*/ 906712 h 1568451"/>
                <a:gd name="connsiteX0" fmla="*/ 0 w 1216026"/>
                <a:gd name="connsiteY0" fmla="*/ 906712 h 1568451"/>
                <a:gd name="connsiteX1" fmla="*/ 454025 w 1216026"/>
                <a:gd name="connsiteY1" fmla="*/ 0 h 1568451"/>
                <a:gd name="connsiteX2" fmla="*/ 1216026 w 1216026"/>
                <a:gd name="connsiteY2" fmla="*/ 619127 h 1568451"/>
                <a:gd name="connsiteX3" fmla="*/ 1216025 w 1216026"/>
                <a:gd name="connsiteY3" fmla="*/ 1568451 h 1568451"/>
                <a:gd name="connsiteX4" fmla="*/ 0 w 1216026"/>
                <a:gd name="connsiteY4" fmla="*/ 1568451 h 1568451"/>
                <a:gd name="connsiteX5" fmla="*/ 0 w 1216026"/>
                <a:gd name="connsiteY5" fmla="*/ 906712 h 1568451"/>
                <a:gd name="connsiteX0" fmla="*/ 0 w 1216026"/>
                <a:gd name="connsiteY0" fmla="*/ 906712 h 1568451"/>
                <a:gd name="connsiteX1" fmla="*/ 454025 w 1216026"/>
                <a:gd name="connsiteY1" fmla="*/ 0 h 1568451"/>
                <a:gd name="connsiteX2" fmla="*/ 1216026 w 1216026"/>
                <a:gd name="connsiteY2" fmla="*/ 619127 h 1568451"/>
                <a:gd name="connsiteX3" fmla="*/ 0 w 1216026"/>
                <a:gd name="connsiteY3" fmla="*/ 1568451 h 1568451"/>
                <a:gd name="connsiteX4" fmla="*/ 0 w 1216026"/>
                <a:gd name="connsiteY4" fmla="*/ 906712 h 1568451"/>
                <a:gd name="connsiteX0" fmla="*/ 0 w 1216026"/>
                <a:gd name="connsiteY0" fmla="*/ 906712 h 1568451"/>
                <a:gd name="connsiteX1" fmla="*/ 454025 w 1216026"/>
                <a:gd name="connsiteY1" fmla="*/ 0 h 1568451"/>
                <a:gd name="connsiteX2" fmla="*/ 1216026 w 1216026"/>
                <a:gd name="connsiteY2" fmla="*/ 619127 h 1568451"/>
                <a:gd name="connsiteX3" fmla="*/ 0 w 1216026"/>
                <a:gd name="connsiteY3" fmla="*/ 1568451 h 1568451"/>
                <a:gd name="connsiteX4" fmla="*/ 0 w 1216026"/>
                <a:gd name="connsiteY4" fmla="*/ 906712 h 1568451"/>
                <a:gd name="connsiteX0" fmla="*/ 9525 w 1225551"/>
                <a:gd name="connsiteY0" fmla="*/ 906712 h 1573224"/>
                <a:gd name="connsiteX1" fmla="*/ 463550 w 1225551"/>
                <a:gd name="connsiteY1" fmla="*/ 0 h 1573224"/>
                <a:gd name="connsiteX2" fmla="*/ 1225551 w 1225551"/>
                <a:gd name="connsiteY2" fmla="*/ 619127 h 1573224"/>
                <a:gd name="connsiteX3" fmla="*/ 0 w 1225551"/>
                <a:gd name="connsiteY3" fmla="*/ 1573224 h 1573224"/>
                <a:gd name="connsiteX4" fmla="*/ 9525 w 1225551"/>
                <a:gd name="connsiteY4" fmla="*/ 906712 h 1573224"/>
                <a:gd name="connsiteX0" fmla="*/ 9525 w 1225551"/>
                <a:gd name="connsiteY0" fmla="*/ 906712 h 1573224"/>
                <a:gd name="connsiteX1" fmla="*/ 463550 w 1225551"/>
                <a:gd name="connsiteY1" fmla="*/ 0 h 1573224"/>
                <a:gd name="connsiteX2" fmla="*/ 1225551 w 1225551"/>
                <a:gd name="connsiteY2" fmla="*/ 619127 h 1573224"/>
                <a:gd name="connsiteX3" fmla="*/ 0 w 1225551"/>
                <a:gd name="connsiteY3" fmla="*/ 1573224 h 1573224"/>
                <a:gd name="connsiteX4" fmla="*/ 9525 w 1225551"/>
                <a:gd name="connsiteY4" fmla="*/ 906712 h 1573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5551" h="1573224">
                  <a:moveTo>
                    <a:pt x="9525" y="906712"/>
                  </a:moveTo>
                  <a:lnTo>
                    <a:pt x="463550" y="0"/>
                  </a:lnTo>
                  <a:lnTo>
                    <a:pt x="1225551" y="619127"/>
                  </a:lnTo>
                  <a:lnTo>
                    <a:pt x="0" y="1573224"/>
                  </a:lnTo>
                  <a:lnTo>
                    <a:pt x="9525" y="906712"/>
                  </a:lnTo>
                  <a:close/>
                </a:path>
              </a:pathLst>
            </a:custGeom>
            <a:solidFill>
              <a:srgbClr val="005C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3" name="Isosceles Triangle 13"/>
            <p:cNvSpPr/>
            <p:nvPr userDrawn="1"/>
          </p:nvSpPr>
          <p:spPr>
            <a:xfrm rot="10800000">
              <a:off x="231774" y="0"/>
              <a:ext cx="1525590" cy="885031"/>
            </a:xfrm>
            <a:custGeom>
              <a:avLst/>
              <a:gdLst>
                <a:gd name="connsiteX0" fmla="*/ 0 w 1520827"/>
                <a:gd name="connsiteY0" fmla="*/ 882650 h 882650"/>
                <a:gd name="connsiteX1" fmla="*/ 441922 w 1520827"/>
                <a:gd name="connsiteY1" fmla="*/ 0 h 882650"/>
                <a:gd name="connsiteX2" fmla="*/ 1520827 w 1520827"/>
                <a:gd name="connsiteY2" fmla="*/ 882650 h 882650"/>
                <a:gd name="connsiteX3" fmla="*/ 0 w 1520827"/>
                <a:gd name="connsiteY3" fmla="*/ 882650 h 882650"/>
                <a:gd name="connsiteX0" fmla="*/ 0 w 1520827"/>
                <a:gd name="connsiteY0" fmla="*/ 885031 h 885031"/>
                <a:gd name="connsiteX1" fmla="*/ 441922 w 1520827"/>
                <a:gd name="connsiteY1" fmla="*/ 0 h 885031"/>
                <a:gd name="connsiteX2" fmla="*/ 1520827 w 1520827"/>
                <a:gd name="connsiteY2" fmla="*/ 885031 h 885031"/>
                <a:gd name="connsiteX3" fmla="*/ 0 w 1520827"/>
                <a:gd name="connsiteY3" fmla="*/ 885031 h 885031"/>
                <a:gd name="connsiteX0" fmla="*/ 0 w 1525590"/>
                <a:gd name="connsiteY0" fmla="*/ 885031 h 885031"/>
                <a:gd name="connsiteX1" fmla="*/ 446685 w 1525590"/>
                <a:gd name="connsiteY1" fmla="*/ 0 h 885031"/>
                <a:gd name="connsiteX2" fmla="*/ 1525590 w 1525590"/>
                <a:gd name="connsiteY2" fmla="*/ 885031 h 885031"/>
                <a:gd name="connsiteX3" fmla="*/ 0 w 1525590"/>
                <a:gd name="connsiteY3" fmla="*/ 885031 h 885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5590" h="885031">
                  <a:moveTo>
                    <a:pt x="0" y="885031"/>
                  </a:moveTo>
                  <a:lnTo>
                    <a:pt x="446685" y="0"/>
                  </a:lnTo>
                  <a:lnTo>
                    <a:pt x="1525590" y="885031"/>
                  </a:lnTo>
                  <a:lnTo>
                    <a:pt x="0" y="885031"/>
                  </a:lnTo>
                  <a:close/>
                </a:path>
              </a:pathLst>
            </a:custGeom>
            <a:solidFill>
              <a:srgbClr val="004C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4" name="Isosceles Triangle 8"/>
            <p:cNvSpPr/>
            <p:nvPr userDrawn="1"/>
          </p:nvSpPr>
          <p:spPr>
            <a:xfrm rot="10800000" flipH="1">
              <a:off x="1" y="-1"/>
              <a:ext cx="362704" cy="107157"/>
            </a:xfrm>
            <a:custGeom>
              <a:avLst/>
              <a:gdLst>
                <a:gd name="connsiteX0" fmla="*/ 0 w 492124"/>
                <a:gd name="connsiteY0" fmla="*/ 708023 h 708023"/>
                <a:gd name="connsiteX1" fmla="*/ 246062 w 492124"/>
                <a:gd name="connsiteY1" fmla="*/ 0 h 708023"/>
                <a:gd name="connsiteX2" fmla="*/ 492124 w 492124"/>
                <a:gd name="connsiteY2" fmla="*/ 708023 h 708023"/>
                <a:gd name="connsiteX3" fmla="*/ 0 w 492124"/>
                <a:gd name="connsiteY3" fmla="*/ 708023 h 708023"/>
                <a:gd name="connsiteX0" fmla="*/ 0 w 792162"/>
                <a:gd name="connsiteY0" fmla="*/ 619123 h 619123"/>
                <a:gd name="connsiteX1" fmla="*/ 792162 w 792162"/>
                <a:gd name="connsiteY1" fmla="*/ 0 h 619123"/>
                <a:gd name="connsiteX2" fmla="*/ 492124 w 792162"/>
                <a:gd name="connsiteY2" fmla="*/ 619123 h 619123"/>
                <a:gd name="connsiteX3" fmla="*/ 0 w 792162"/>
                <a:gd name="connsiteY3" fmla="*/ 619123 h 619123"/>
                <a:gd name="connsiteX0" fmla="*/ 0 w 746752"/>
                <a:gd name="connsiteY0" fmla="*/ 97629 h 97629"/>
                <a:gd name="connsiteX1" fmla="*/ 746752 w 746752"/>
                <a:gd name="connsiteY1" fmla="*/ 0 h 97629"/>
                <a:gd name="connsiteX2" fmla="*/ 492124 w 746752"/>
                <a:gd name="connsiteY2" fmla="*/ 97629 h 97629"/>
                <a:gd name="connsiteX3" fmla="*/ 0 w 746752"/>
                <a:gd name="connsiteY3" fmla="*/ 97629 h 97629"/>
                <a:gd name="connsiteX0" fmla="*/ 21365 w 768117"/>
                <a:gd name="connsiteY0" fmla="*/ 97629 h 97629"/>
                <a:gd name="connsiteX1" fmla="*/ 21363 w 768117"/>
                <a:gd name="connsiteY1" fmla="*/ 78577 h 97629"/>
                <a:gd name="connsiteX2" fmla="*/ 768117 w 768117"/>
                <a:gd name="connsiteY2" fmla="*/ 0 h 97629"/>
                <a:gd name="connsiteX3" fmla="*/ 513489 w 768117"/>
                <a:gd name="connsiteY3" fmla="*/ 97629 h 97629"/>
                <a:gd name="connsiteX4" fmla="*/ 21365 w 768117"/>
                <a:gd name="connsiteY4" fmla="*/ 97629 h 97629"/>
                <a:gd name="connsiteX0" fmla="*/ 21365 w 768117"/>
                <a:gd name="connsiteY0" fmla="*/ 100010 h 100010"/>
                <a:gd name="connsiteX1" fmla="*/ 21363 w 768117"/>
                <a:gd name="connsiteY1" fmla="*/ 80958 h 100010"/>
                <a:gd name="connsiteX2" fmla="*/ 768117 w 768117"/>
                <a:gd name="connsiteY2" fmla="*/ 0 h 100010"/>
                <a:gd name="connsiteX3" fmla="*/ 513489 w 768117"/>
                <a:gd name="connsiteY3" fmla="*/ 100010 h 100010"/>
                <a:gd name="connsiteX4" fmla="*/ 21365 w 768117"/>
                <a:gd name="connsiteY4" fmla="*/ 100010 h 100010"/>
                <a:gd name="connsiteX0" fmla="*/ 2 w 746754"/>
                <a:gd name="connsiteY0" fmla="*/ 100010 h 100010"/>
                <a:gd name="connsiteX1" fmla="*/ 0 w 746754"/>
                <a:gd name="connsiteY1" fmla="*/ 80958 h 100010"/>
                <a:gd name="connsiteX2" fmla="*/ 746754 w 746754"/>
                <a:gd name="connsiteY2" fmla="*/ 0 h 100010"/>
                <a:gd name="connsiteX3" fmla="*/ 492126 w 746754"/>
                <a:gd name="connsiteY3" fmla="*/ 100010 h 100010"/>
                <a:gd name="connsiteX4" fmla="*/ 2 w 746754"/>
                <a:gd name="connsiteY4" fmla="*/ 100010 h 100010"/>
                <a:gd name="connsiteX0" fmla="*/ 2 w 761656"/>
                <a:gd name="connsiteY0" fmla="*/ 104556 h 104556"/>
                <a:gd name="connsiteX1" fmla="*/ 0 w 761656"/>
                <a:gd name="connsiteY1" fmla="*/ 85504 h 104556"/>
                <a:gd name="connsiteX2" fmla="*/ 761656 w 761656"/>
                <a:gd name="connsiteY2" fmla="*/ 0 h 104556"/>
                <a:gd name="connsiteX3" fmla="*/ 492126 w 761656"/>
                <a:gd name="connsiteY3" fmla="*/ 104556 h 104556"/>
                <a:gd name="connsiteX4" fmla="*/ 2 w 761656"/>
                <a:gd name="connsiteY4" fmla="*/ 104556 h 104556"/>
                <a:gd name="connsiteX0" fmla="*/ 2 w 761656"/>
                <a:gd name="connsiteY0" fmla="*/ 104556 h 104556"/>
                <a:gd name="connsiteX1" fmla="*/ 4969 w 761656"/>
                <a:gd name="connsiteY1" fmla="*/ 78685 h 104556"/>
                <a:gd name="connsiteX2" fmla="*/ 761656 w 761656"/>
                <a:gd name="connsiteY2" fmla="*/ 0 h 104556"/>
                <a:gd name="connsiteX3" fmla="*/ 492126 w 761656"/>
                <a:gd name="connsiteY3" fmla="*/ 104556 h 104556"/>
                <a:gd name="connsiteX4" fmla="*/ 2 w 761656"/>
                <a:gd name="connsiteY4" fmla="*/ 104556 h 104556"/>
                <a:gd name="connsiteX0" fmla="*/ 2 w 761656"/>
                <a:gd name="connsiteY0" fmla="*/ 104556 h 104556"/>
                <a:gd name="connsiteX1" fmla="*/ 2 w 761656"/>
                <a:gd name="connsiteY1" fmla="*/ 78685 h 104556"/>
                <a:gd name="connsiteX2" fmla="*/ 761656 w 761656"/>
                <a:gd name="connsiteY2" fmla="*/ 0 h 104556"/>
                <a:gd name="connsiteX3" fmla="*/ 492126 w 761656"/>
                <a:gd name="connsiteY3" fmla="*/ 104556 h 104556"/>
                <a:gd name="connsiteX4" fmla="*/ 2 w 761656"/>
                <a:gd name="connsiteY4" fmla="*/ 104556 h 104556"/>
                <a:gd name="connsiteX0" fmla="*/ 2 w 756689"/>
                <a:gd name="connsiteY0" fmla="*/ 102283 h 102283"/>
                <a:gd name="connsiteX1" fmla="*/ 2 w 756689"/>
                <a:gd name="connsiteY1" fmla="*/ 76412 h 102283"/>
                <a:gd name="connsiteX2" fmla="*/ 756689 w 756689"/>
                <a:gd name="connsiteY2" fmla="*/ 0 h 102283"/>
                <a:gd name="connsiteX3" fmla="*/ 492126 w 756689"/>
                <a:gd name="connsiteY3" fmla="*/ 102283 h 102283"/>
                <a:gd name="connsiteX4" fmla="*/ 2 w 756689"/>
                <a:gd name="connsiteY4" fmla="*/ 102283 h 102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6689" h="102283">
                  <a:moveTo>
                    <a:pt x="2" y="102283"/>
                  </a:moveTo>
                  <a:cubicBezTo>
                    <a:pt x="1" y="95932"/>
                    <a:pt x="3" y="82763"/>
                    <a:pt x="2" y="76412"/>
                  </a:cubicBezTo>
                  <a:lnTo>
                    <a:pt x="756689" y="0"/>
                  </a:lnTo>
                  <a:lnTo>
                    <a:pt x="492126" y="102283"/>
                  </a:lnTo>
                  <a:lnTo>
                    <a:pt x="2" y="102283"/>
                  </a:lnTo>
                  <a:close/>
                </a:path>
              </a:pathLst>
            </a:custGeom>
            <a:solidFill>
              <a:srgbClr val="002C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5" name="Isosceles Triangle 15"/>
            <p:cNvSpPr/>
            <p:nvPr userDrawn="1"/>
          </p:nvSpPr>
          <p:spPr>
            <a:xfrm rot="5400000">
              <a:off x="94059" y="-77392"/>
              <a:ext cx="171453" cy="359573"/>
            </a:xfrm>
            <a:custGeom>
              <a:avLst/>
              <a:gdLst>
                <a:gd name="connsiteX0" fmla="*/ 0 w 164306"/>
                <a:gd name="connsiteY0" fmla="*/ 288132 h 288132"/>
                <a:gd name="connsiteX1" fmla="*/ 82153 w 164306"/>
                <a:gd name="connsiteY1" fmla="*/ 0 h 288132"/>
                <a:gd name="connsiteX2" fmla="*/ 164306 w 164306"/>
                <a:gd name="connsiteY2" fmla="*/ 288132 h 288132"/>
                <a:gd name="connsiteX3" fmla="*/ 0 w 164306"/>
                <a:gd name="connsiteY3" fmla="*/ 288132 h 288132"/>
                <a:gd name="connsiteX0" fmla="*/ 0 w 164306"/>
                <a:gd name="connsiteY0" fmla="*/ 354807 h 354807"/>
                <a:gd name="connsiteX1" fmla="*/ 82153 w 164306"/>
                <a:gd name="connsiteY1" fmla="*/ 0 h 354807"/>
                <a:gd name="connsiteX2" fmla="*/ 164306 w 164306"/>
                <a:gd name="connsiteY2" fmla="*/ 354807 h 354807"/>
                <a:gd name="connsiteX3" fmla="*/ 0 w 164306"/>
                <a:gd name="connsiteY3" fmla="*/ 354807 h 354807"/>
                <a:gd name="connsiteX0" fmla="*/ 0 w 164306"/>
                <a:gd name="connsiteY0" fmla="*/ 361954 h 361954"/>
                <a:gd name="connsiteX1" fmla="*/ 82153 w 164306"/>
                <a:gd name="connsiteY1" fmla="*/ 0 h 361954"/>
                <a:gd name="connsiteX2" fmla="*/ 164306 w 164306"/>
                <a:gd name="connsiteY2" fmla="*/ 361954 h 361954"/>
                <a:gd name="connsiteX3" fmla="*/ 0 w 164306"/>
                <a:gd name="connsiteY3" fmla="*/ 361954 h 361954"/>
                <a:gd name="connsiteX0" fmla="*/ 0 w 164306"/>
                <a:gd name="connsiteY0" fmla="*/ 359573 h 359573"/>
                <a:gd name="connsiteX1" fmla="*/ 84535 w 164306"/>
                <a:gd name="connsiteY1" fmla="*/ 0 h 359573"/>
                <a:gd name="connsiteX2" fmla="*/ 164306 w 164306"/>
                <a:gd name="connsiteY2" fmla="*/ 359573 h 359573"/>
                <a:gd name="connsiteX3" fmla="*/ 0 w 164306"/>
                <a:gd name="connsiteY3" fmla="*/ 359573 h 359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4306" h="359573">
                  <a:moveTo>
                    <a:pt x="0" y="359573"/>
                  </a:moveTo>
                  <a:lnTo>
                    <a:pt x="84535" y="0"/>
                  </a:lnTo>
                  <a:lnTo>
                    <a:pt x="164306" y="359573"/>
                  </a:lnTo>
                  <a:lnTo>
                    <a:pt x="0" y="359573"/>
                  </a:lnTo>
                  <a:close/>
                </a:path>
              </a:pathLst>
            </a:cu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6" name="Isosceles Triangle 17"/>
            <p:cNvSpPr/>
            <p:nvPr userDrawn="1"/>
          </p:nvSpPr>
          <p:spPr>
            <a:xfrm>
              <a:off x="338143" y="100012"/>
              <a:ext cx="974723" cy="989807"/>
            </a:xfrm>
            <a:custGeom>
              <a:avLst/>
              <a:gdLst>
                <a:gd name="connsiteX0" fmla="*/ 0 w 979487"/>
                <a:gd name="connsiteY0" fmla="*/ 701676 h 701676"/>
                <a:gd name="connsiteX1" fmla="*/ 489744 w 979487"/>
                <a:gd name="connsiteY1" fmla="*/ 0 h 701676"/>
                <a:gd name="connsiteX2" fmla="*/ 979487 w 979487"/>
                <a:gd name="connsiteY2" fmla="*/ 701676 h 701676"/>
                <a:gd name="connsiteX3" fmla="*/ 0 w 979487"/>
                <a:gd name="connsiteY3" fmla="*/ 701676 h 701676"/>
                <a:gd name="connsiteX0" fmla="*/ 0 w 962818"/>
                <a:gd name="connsiteY0" fmla="*/ 906464 h 906464"/>
                <a:gd name="connsiteX1" fmla="*/ 473075 w 962818"/>
                <a:gd name="connsiteY1" fmla="*/ 0 h 906464"/>
                <a:gd name="connsiteX2" fmla="*/ 962818 w 962818"/>
                <a:gd name="connsiteY2" fmla="*/ 701676 h 906464"/>
                <a:gd name="connsiteX3" fmla="*/ 0 w 962818"/>
                <a:gd name="connsiteY3" fmla="*/ 906464 h 906464"/>
                <a:gd name="connsiteX0" fmla="*/ 0 w 962818"/>
                <a:gd name="connsiteY0" fmla="*/ 982664 h 982664"/>
                <a:gd name="connsiteX1" fmla="*/ 13494 w 962818"/>
                <a:gd name="connsiteY1" fmla="*/ 0 h 982664"/>
                <a:gd name="connsiteX2" fmla="*/ 962818 w 962818"/>
                <a:gd name="connsiteY2" fmla="*/ 777876 h 982664"/>
                <a:gd name="connsiteX3" fmla="*/ 0 w 962818"/>
                <a:gd name="connsiteY3" fmla="*/ 982664 h 982664"/>
                <a:gd name="connsiteX0" fmla="*/ 0 w 958055"/>
                <a:gd name="connsiteY0" fmla="*/ 982664 h 982664"/>
                <a:gd name="connsiteX1" fmla="*/ 8731 w 958055"/>
                <a:gd name="connsiteY1" fmla="*/ 0 h 982664"/>
                <a:gd name="connsiteX2" fmla="*/ 958055 w 958055"/>
                <a:gd name="connsiteY2" fmla="*/ 777876 h 982664"/>
                <a:gd name="connsiteX3" fmla="*/ 0 w 958055"/>
                <a:gd name="connsiteY3" fmla="*/ 982664 h 982664"/>
                <a:gd name="connsiteX0" fmla="*/ 0 w 965198"/>
                <a:gd name="connsiteY0" fmla="*/ 982664 h 982664"/>
                <a:gd name="connsiteX1" fmla="*/ 8731 w 965198"/>
                <a:gd name="connsiteY1" fmla="*/ 0 h 982664"/>
                <a:gd name="connsiteX2" fmla="*/ 965198 w 965198"/>
                <a:gd name="connsiteY2" fmla="*/ 777876 h 982664"/>
                <a:gd name="connsiteX3" fmla="*/ 0 w 965198"/>
                <a:gd name="connsiteY3" fmla="*/ 982664 h 982664"/>
                <a:gd name="connsiteX0" fmla="*/ 0 w 962816"/>
                <a:gd name="connsiteY0" fmla="*/ 982664 h 982664"/>
                <a:gd name="connsiteX1" fmla="*/ 8731 w 962816"/>
                <a:gd name="connsiteY1" fmla="*/ 0 h 982664"/>
                <a:gd name="connsiteX2" fmla="*/ 962816 w 962816"/>
                <a:gd name="connsiteY2" fmla="*/ 780258 h 982664"/>
                <a:gd name="connsiteX3" fmla="*/ 0 w 962816"/>
                <a:gd name="connsiteY3" fmla="*/ 982664 h 982664"/>
                <a:gd name="connsiteX0" fmla="*/ 0 w 967579"/>
                <a:gd name="connsiteY0" fmla="*/ 985045 h 985045"/>
                <a:gd name="connsiteX1" fmla="*/ 13494 w 967579"/>
                <a:gd name="connsiteY1" fmla="*/ 0 h 985045"/>
                <a:gd name="connsiteX2" fmla="*/ 967579 w 967579"/>
                <a:gd name="connsiteY2" fmla="*/ 780258 h 985045"/>
                <a:gd name="connsiteX3" fmla="*/ 0 w 967579"/>
                <a:gd name="connsiteY3" fmla="*/ 985045 h 985045"/>
                <a:gd name="connsiteX0" fmla="*/ 0 w 969961"/>
                <a:gd name="connsiteY0" fmla="*/ 989807 h 989807"/>
                <a:gd name="connsiteX1" fmla="*/ 15876 w 969961"/>
                <a:gd name="connsiteY1" fmla="*/ 0 h 989807"/>
                <a:gd name="connsiteX2" fmla="*/ 969961 w 969961"/>
                <a:gd name="connsiteY2" fmla="*/ 780258 h 989807"/>
                <a:gd name="connsiteX3" fmla="*/ 0 w 969961"/>
                <a:gd name="connsiteY3" fmla="*/ 989807 h 989807"/>
                <a:gd name="connsiteX0" fmla="*/ 0 w 974723"/>
                <a:gd name="connsiteY0" fmla="*/ 989807 h 989807"/>
                <a:gd name="connsiteX1" fmla="*/ 15876 w 974723"/>
                <a:gd name="connsiteY1" fmla="*/ 0 h 989807"/>
                <a:gd name="connsiteX2" fmla="*/ 974723 w 974723"/>
                <a:gd name="connsiteY2" fmla="*/ 780258 h 989807"/>
                <a:gd name="connsiteX3" fmla="*/ 0 w 974723"/>
                <a:gd name="connsiteY3" fmla="*/ 989807 h 989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4723" h="989807">
                  <a:moveTo>
                    <a:pt x="0" y="989807"/>
                  </a:moveTo>
                  <a:cubicBezTo>
                    <a:pt x="2910" y="662252"/>
                    <a:pt x="12966" y="327555"/>
                    <a:pt x="15876" y="0"/>
                  </a:cubicBezTo>
                  <a:lnTo>
                    <a:pt x="974723" y="780258"/>
                  </a:lnTo>
                  <a:lnTo>
                    <a:pt x="0" y="989807"/>
                  </a:lnTo>
                  <a:close/>
                </a:path>
              </a:pathLst>
            </a:custGeom>
            <a:solidFill>
              <a:srgbClr val="002C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7" name="Isosceles Triangle 18"/>
            <p:cNvSpPr/>
            <p:nvPr userDrawn="1"/>
          </p:nvSpPr>
          <p:spPr>
            <a:xfrm rot="5400000">
              <a:off x="-2994" y="1034461"/>
              <a:ext cx="134950" cy="128965"/>
            </a:xfrm>
            <a:custGeom>
              <a:avLst/>
              <a:gdLst>
                <a:gd name="connsiteX0" fmla="*/ 0 w 130981"/>
                <a:gd name="connsiteY0" fmla="*/ 111107 h 111107"/>
                <a:gd name="connsiteX1" fmla="*/ 65491 w 130981"/>
                <a:gd name="connsiteY1" fmla="*/ 0 h 111107"/>
                <a:gd name="connsiteX2" fmla="*/ 130981 w 130981"/>
                <a:gd name="connsiteY2" fmla="*/ 111107 h 111107"/>
                <a:gd name="connsiteX3" fmla="*/ 0 w 130981"/>
                <a:gd name="connsiteY3" fmla="*/ 111107 h 111107"/>
                <a:gd name="connsiteX0" fmla="*/ 0 w 130981"/>
                <a:gd name="connsiteY0" fmla="*/ 118251 h 118251"/>
                <a:gd name="connsiteX1" fmla="*/ 101210 w 130981"/>
                <a:gd name="connsiteY1" fmla="*/ 0 h 118251"/>
                <a:gd name="connsiteX2" fmla="*/ 130981 w 130981"/>
                <a:gd name="connsiteY2" fmla="*/ 118251 h 118251"/>
                <a:gd name="connsiteX3" fmla="*/ 0 w 130981"/>
                <a:gd name="connsiteY3" fmla="*/ 118251 h 118251"/>
                <a:gd name="connsiteX0" fmla="*/ 0 w 130981"/>
                <a:gd name="connsiteY0" fmla="*/ 127681 h 127681"/>
                <a:gd name="connsiteX1" fmla="*/ 101210 w 130981"/>
                <a:gd name="connsiteY1" fmla="*/ 0 h 127681"/>
                <a:gd name="connsiteX2" fmla="*/ 130981 w 130981"/>
                <a:gd name="connsiteY2" fmla="*/ 127681 h 127681"/>
                <a:gd name="connsiteX3" fmla="*/ 0 w 130981"/>
                <a:gd name="connsiteY3" fmla="*/ 127681 h 127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0981" h="127681">
                  <a:moveTo>
                    <a:pt x="0" y="127681"/>
                  </a:moveTo>
                  <a:lnTo>
                    <a:pt x="101210" y="0"/>
                  </a:lnTo>
                  <a:lnTo>
                    <a:pt x="130981" y="127681"/>
                  </a:lnTo>
                  <a:lnTo>
                    <a:pt x="0" y="127681"/>
                  </a:lnTo>
                  <a:close/>
                </a:path>
              </a:pathLst>
            </a:custGeom>
            <a:solidFill>
              <a:srgbClr val="0025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8" name="Isosceles Triangle 18"/>
            <p:cNvSpPr/>
            <p:nvPr userDrawn="1"/>
          </p:nvSpPr>
          <p:spPr>
            <a:xfrm rot="16200000">
              <a:off x="107144" y="1088239"/>
              <a:ext cx="243681" cy="232551"/>
            </a:xfrm>
            <a:custGeom>
              <a:avLst/>
              <a:gdLst>
                <a:gd name="connsiteX0" fmla="*/ 0 w 130981"/>
                <a:gd name="connsiteY0" fmla="*/ 111107 h 111107"/>
                <a:gd name="connsiteX1" fmla="*/ 65491 w 130981"/>
                <a:gd name="connsiteY1" fmla="*/ 0 h 111107"/>
                <a:gd name="connsiteX2" fmla="*/ 130981 w 130981"/>
                <a:gd name="connsiteY2" fmla="*/ 111107 h 111107"/>
                <a:gd name="connsiteX3" fmla="*/ 0 w 130981"/>
                <a:gd name="connsiteY3" fmla="*/ 111107 h 111107"/>
                <a:gd name="connsiteX0" fmla="*/ 0 w 130981"/>
                <a:gd name="connsiteY0" fmla="*/ 118251 h 118251"/>
                <a:gd name="connsiteX1" fmla="*/ 101210 w 130981"/>
                <a:gd name="connsiteY1" fmla="*/ 0 h 118251"/>
                <a:gd name="connsiteX2" fmla="*/ 130981 w 130981"/>
                <a:gd name="connsiteY2" fmla="*/ 118251 h 118251"/>
                <a:gd name="connsiteX3" fmla="*/ 0 w 130981"/>
                <a:gd name="connsiteY3" fmla="*/ 118251 h 118251"/>
                <a:gd name="connsiteX0" fmla="*/ 0 w 130981"/>
                <a:gd name="connsiteY0" fmla="*/ 232551 h 232551"/>
                <a:gd name="connsiteX1" fmla="*/ 103770 w 130981"/>
                <a:gd name="connsiteY1" fmla="*/ 0 h 232551"/>
                <a:gd name="connsiteX2" fmla="*/ 130981 w 130981"/>
                <a:gd name="connsiteY2" fmla="*/ 232551 h 232551"/>
                <a:gd name="connsiteX3" fmla="*/ 0 w 130981"/>
                <a:gd name="connsiteY3" fmla="*/ 232551 h 2325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0981" h="232551">
                  <a:moveTo>
                    <a:pt x="0" y="232551"/>
                  </a:moveTo>
                  <a:lnTo>
                    <a:pt x="103770" y="0"/>
                  </a:lnTo>
                  <a:lnTo>
                    <a:pt x="130981" y="232551"/>
                  </a:lnTo>
                  <a:lnTo>
                    <a:pt x="0" y="232551"/>
                  </a:lnTo>
                  <a:close/>
                </a:path>
              </a:pathLst>
            </a:custGeom>
            <a:solidFill>
              <a:srgbClr val="0025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9" name="Rectangle 16"/>
            <p:cNvSpPr/>
            <p:nvPr userDrawn="1"/>
          </p:nvSpPr>
          <p:spPr>
            <a:xfrm>
              <a:off x="0" y="102395"/>
              <a:ext cx="355561" cy="1033462"/>
            </a:xfrm>
            <a:custGeom>
              <a:avLst/>
              <a:gdLst>
                <a:gd name="connsiteX0" fmla="*/ 0 w 355561"/>
                <a:gd name="connsiteY0" fmla="*/ 0 h 981075"/>
                <a:gd name="connsiteX1" fmla="*/ 355561 w 355561"/>
                <a:gd name="connsiteY1" fmla="*/ 0 h 981075"/>
                <a:gd name="connsiteX2" fmla="*/ 355561 w 355561"/>
                <a:gd name="connsiteY2" fmla="*/ 981075 h 981075"/>
                <a:gd name="connsiteX3" fmla="*/ 0 w 355561"/>
                <a:gd name="connsiteY3" fmla="*/ 981075 h 981075"/>
                <a:gd name="connsiteX4" fmla="*/ 0 w 355561"/>
                <a:gd name="connsiteY4" fmla="*/ 0 h 981075"/>
                <a:gd name="connsiteX0" fmla="*/ 0 w 355561"/>
                <a:gd name="connsiteY0" fmla="*/ 0 h 981075"/>
                <a:gd name="connsiteX1" fmla="*/ 355561 w 355561"/>
                <a:gd name="connsiteY1" fmla="*/ 0 h 981075"/>
                <a:gd name="connsiteX2" fmla="*/ 346036 w 355561"/>
                <a:gd name="connsiteY2" fmla="*/ 981075 h 981075"/>
                <a:gd name="connsiteX3" fmla="*/ 0 w 355561"/>
                <a:gd name="connsiteY3" fmla="*/ 981075 h 981075"/>
                <a:gd name="connsiteX4" fmla="*/ 0 w 355561"/>
                <a:gd name="connsiteY4" fmla="*/ 0 h 981075"/>
                <a:gd name="connsiteX0" fmla="*/ 0 w 355561"/>
                <a:gd name="connsiteY0" fmla="*/ 0 h 1033470"/>
                <a:gd name="connsiteX1" fmla="*/ 355561 w 355561"/>
                <a:gd name="connsiteY1" fmla="*/ 0 h 1033470"/>
                <a:gd name="connsiteX2" fmla="*/ 346036 w 355561"/>
                <a:gd name="connsiteY2" fmla="*/ 981075 h 1033470"/>
                <a:gd name="connsiteX3" fmla="*/ 119063 w 355561"/>
                <a:gd name="connsiteY3" fmla="*/ 1033462 h 1033470"/>
                <a:gd name="connsiteX4" fmla="*/ 0 w 355561"/>
                <a:gd name="connsiteY4" fmla="*/ 981075 h 1033470"/>
                <a:gd name="connsiteX5" fmla="*/ 0 w 355561"/>
                <a:gd name="connsiteY5" fmla="*/ 0 h 1033470"/>
                <a:gd name="connsiteX0" fmla="*/ 0 w 355561"/>
                <a:gd name="connsiteY0" fmla="*/ 0 h 1033470"/>
                <a:gd name="connsiteX1" fmla="*/ 355561 w 355561"/>
                <a:gd name="connsiteY1" fmla="*/ 0 h 1033470"/>
                <a:gd name="connsiteX2" fmla="*/ 346036 w 355561"/>
                <a:gd name="connsiteY2" fmla="*/ 981075 h 1033470"/>
                <a:gd name="connsiteX3" fmla="*/ 119063 w 355561"/>
                <a:gd name="connsiteY3" fmla="*/ 1033462 h 1033470"/>
                <a:gd name="connsiteX4" fmla="*/ 0 w 355561"/>
                <a:gd name="connsiteY4" fmla="*/ 931068 h 1033470"/>
                <a:gd name="connsiteX5" fmla="*/ 0 w 355561"/>
                <a:gd name="connsiteY5" fmla="*/ 0 h 1033470"/>
                <a:gd name="connsiteX0" fmla="*/ 0 w 355561"/>
                <a:gd name="connsiteY0" fmla="*/ 0 h 1033462"/>
                <a:gd name="connsiteX1" fmla="*/ 355561 w 355561"/>
                <a:gd name="connsiteY1" fmla="*/ 0 h 1033462"/>
                <a:gd name="connsiteX2" fmla="*/ 346036 w 355561"/>
                <a:gd name="connsiteY2" fmla="*/ 981075 h 1033462"/>
                <a:gd name="connsiteX3" fmla="*/ 119063 w 355561"/>
                <a:gd name="connsiteY3" fmla="*/ 1033462 h 1033462"/>
                <a:gd name="connsiteX4" fmla="*/ 0 w 355561"/>
                <a:gd name="connsiteY4" fmla="*/ 931068 h 1033462"/>
                <a:gd name="connsiteX5" fmla="*/ 0 w 355561"/>
                <a:gd name="connsiteY5" fmla="*/ 0 h 1033462"/>
                <a:gd name="connsiteX0" fmla="*/ 0 w 355561"/>
                <a:gd name="connsiteY0" fmla="*/ 78581 h 1033462"/>
                <a:gd name="connsiteX1" fmla="*/ 355561 w 355561"/>
                <a:gd name="connsiteY1" fmla="*/ 0 h 1033462"/>
                <a:gd name="connsiteX2" fmla="*/ 346036 w 355561"/>
                <a:gd name="connsiteY2" fmla="*/ 981075 h 1033462"/>
                <a:gd name="connsiteX3" fmla="*/ 119063 w 355561"/>
                <a:gd name="connsiteY3" fmla="*/ 1033462 h 1033462"/>
                <a:gd name="connsiteX4" fmla="*/ 0 w 355561"/>
                <a:gd name="connsiteY4" fmla="*/ 931068 h 1033462"/>
                <a:gd name="connsiteX5" fmla="*/ 0 w 355561"/>
                <a:gd name="connsiteY5" fmla="*/ 78581 h 1033462"/>
                <a:gd name="connsiteX0" fmla="*/ 0 w 355561"/>
                <a:gd name="connsiteY0" fmla="*/ 78581 h 1033462"/>
                <a:gd name="connsiteX1" fmla="*/ 355561 w 355561"/>
                <a:gd name="connsiteY1" fmla="*/ 0 h 1033462"/>
                <a:gd name="connsiteX2" fmla="*/ 346036 w 355561"/>
                <a:gd name="connsiteY2" fmla="*/ 983457 h 1033462"/>
                <a:gd name="connsiteX3" fmla="*/ 119063 w 355561"/>
                <a:gd name="connsiteY3" fmla="*/ 1033462 h 1033462"/>
                <a:gd name="connsiteX4" fmla="*/ 0 w 355561"/>
                <a:gd name="connsiteY4" fmla="*/ 931068 h 1033462"/>
                <a:gd name="connsiteX5" fmla="*/ 0 w 355561"/>
                <a:gd name="connsiteY5" fmla="*/ 78581 h 103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55561" h="1033462">
                  <a:moveTo>
                    <a:pt x="0" y="78581"/>
                  </a:moveTo>
                  <a:lnTo>
                    <a:pt x="355561" y="0"/>
                  </a:lnTo>
                  <a:lnTo>
                    <a:pt x="346036" y="983457"/>
                  </a:lnTo>
                  <a:lnTo>
                    <a:pt x="119063" y="1033462"/>
                  </a:lnTo>
                  <a:lnTo>
                    <a:pt x="0" y="931068"/>
                  </a:lnTo>
                  <a:lnTo>
                    <a:pt x="0" y="78581"/>
                  </a:lnTo>
                  <a:close/>
                </a:path>
              </a:pathLst>
            </a:custGeom>
            <a:solidFill>
              <a:srgbClr val="001F4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30" name="Rectangle 20"/>
            <p:cNvSpPr/>
            <p:nvPr userDrawn="1"/>
          </p:nvSpPr>
          <p:spPr>
            <a:xfrm>
              <a:off x="-1" y="1131094"/>
              <a:ext cx="352425" cy="688182"/>
            </a:xfrm>
            <a:custGeom>
              <a:avLst/>
              <a:gdLst>
                <a:gd name="connsiteX0" fmla="*/ 0 w 345261"/>
                <a:gd name="connsiteY0" fmla="*/ 0 h 678656"/>
                <a:gd name="connsiteX1" fmla="*/ 345261 w 345261"/>
                <a:gd name="connsiteY1" fmla="*/ 0 h 678656"/>
                <a:gd name="connsiteX2" fmla="*/ 345261 w 345261"/>
                <a:gd name="connsiteY2" fmla="*/ 678656 h 678656"/>
                <a:gd name="connsiteX3" fmla="*/ 0 w 345261"/>
                <a:gd name="connsiteY3" fmla="*/ 678656 h 678656"/>
                <a:gd name="connsiteX4" fmla="*/ 0 w 345261"/>
                <a:gd name="connsiteY4" fmla="*/ 0 h 678656"/>
                <a:gd name="connsiteX0" fmla="*/ 0 w 345261"/>
                <a:gd name="connsiteY0" fmla="*/ 0 h 678656"/>
                <a:gd name="connsiteX1" fmla="*/ 345261 w 345261"/>
                <a:gd name="connsiteY1" fmla="*/ 0 h 678656"/>
                <a:gd name="connsiteX2" fmla="*/ 345261 w 345261"/>
                <a:gd name="connsiteY2" fmla="*/ 678656 h 678656"/>
                <a:gd name="connsiteX3" fmla="*/ 0 w 345261"/>
                <a:gd name="connsiteY3" fmla="*/ 678656 h 678656"/>
                <a:gd name="connsiteX4" fmla="*/ 1 w 345261"/>
                <a:gd name="connsiteY4" fmla="*/ 28574 h 678656"/>
                <a:gd name="connsiteX5" fmla="*/ 0 w 345261"/>
                <a:gd name="connsiteY5" fmla="*/ 0 h 678656"/>
                <a:gd name="connsiteX0" fmla="*/ 0 w 345261"/>
                <a:gd name="connsiteY0" fmla="*/ 1 h 678657"/>
                <a:gd name="connsiteX1" fmla="*/ 109539 w 345261"/>
                <a:gd name="connsiteY1" fmla="*/ 0 h 678657"/>
                <a:gd name="connsiteX2" fmla="*/ 345261 w 345261"/>
                <a:gd name="connsiteY2" fmla="*/ 1 h 678657"/>
                <a:gd name="connsiteX3" fmla="*/ 345261 w 345261"/>
                <a:gd name="connsiteY3" fmla="*/ 678657 h 678657"/>
                <a:gd name="connsiteX4" fmla="*/ 0 w 345261"/>
                <a:gd name="connsiteY4" fmla="*/ 678657 h 678657"/>
                <a:gd name="connsiteX5" fmla="*/ 1 w 345261"/>
                <a:gd name="connsiteY5" fmla="*/ 28575 h 678657"/>
                <a:gd name="connsiteX6" fmla="*/ 0 w 345261"/>
                <a:gd name="connsiteY6" fmla="*/ 1 h 678657"/>
                <a:gd name="connsiteX0" fmla="*/ 0 w 345261"/>
                <a:gd name="connsiteY0" fmla="*/ 1 h 678657"/>
                <a:gd name="connsiteX1" fmla="*/ 109539 w 345261"/>
                <a:gd name="connsiteY1" fmla="*/ 0 h 678657"/>
                <a:gd name="connsiteX2" fmla="*/ 345261 w 345261"/>
                <a:gd name="connsiteY2" fmla="*/ 1 h 678657"/>
                <a:gd name="connsiteX3" fmla="*/ 342901 w 345261"/>
                <a:gd name="connsiteY3" fmla="*/ 183358 h 678657"/>
                <a:gd name="connsiteX4" fmla="*/ 345261 w 345261"/>
                <a:gd name="connsiteY4" fmla="*/ 678657 h 678657"/>
                <a:gd name="connsiteX5" fmla="*/ 0 w 345261"/>
                <a:gd name="connsiteY5" fmla="*/ 678657 h 678657"/>
                <a:gd name="connsiteX6" fmla="*/ 1 w 345261"/>
                <a:gd name="connsiteY6" fmla="*/ 28575 h 678657"/>
                <a:gd name="connsiteX7" fmla="*/ 0 w 345261"/>
                <a:gd name="connsiteY7" fmla="*/ 1 h 678657"/>
                <a:gd name="connsiteX0" fmla="*/ 0 w 370147"/>
                <a:gd name="connsiteY0" fmla="*/ 1 h 678657"/>
                <a:gd name="connsiteX1" fmla="*/ 109539 w 370147"/>
                <a:gd name="connsiteY1" fmla="*/ 0 h 678657"/>
                <a:gd name="connsiteX2" fmla="*/ 345261 w 370147"/>
                <a:gd name="connsiteY2" fmla="*/ 1 h 678657"/>
                <a:gd name="connsiteX3" fmla="*/ 342901 w 370147"/>
                <a:gd name="connsiteY3" fmla="*/ 183358 h 678657"/>
                <a:gd name="connsiteX4" fmla="*/ 342901 w 370147"/>
                <a:gd name="connsiteY4" fmla="*/ 488158 h 678657"/>
                <a:gd name="connsiteX5" fmla="*/ 345261 w 370147"/>
                <a:gd name="connsiteY5" fmla="*/ 678657 h 678657"/>
                <a:gd name="connsiteX6" fmla="*/ 0 w 370147"/>
                <a:gd name="connsiteY6" fmla="*/ 678657 h 678657"/>
                <a:gd name="connsiteX7" fmla="*/ 1 w 370147"/>
                <a:gd name="connsiteY7" fmla="*/ 28575 h 678657"/>
                <a:gd name="connsiteX8" fmla="*/ 0 w 370147"/>
                <a:gd name="connsiteY8" fmla="*/ 1 h 678657"/>
                <a:gd name="connsiteX0" fmla="*/ 0 w 363095"/>
                <a:gd name="connsiteY0" fmla="*/ 1 h 678657"/>
                <a:gd name="connsiteX1" fmla="*/ 109539 w 363095"/>
                <a:gd name="connsiteY1" fmla="*/ 0 h 678657"/>
                <a:gd name="connsiteX2" fmla="*/ 345261 w 363095"/>
                <a:gd name="connsiteY2" fmla="*/ 1 h 678657"/>
                <a:gd name="connsiteX3" fmla="*/ 342901 w 363095"/>
                <a:gd name="connsiteY3" fmla="*/ 183358 h 678657"/>
                <a:gd name="connsiteX4" fmla="*/ 342901 w 363095"/>
                <a:gd name="connsiteY4" fmla="*/ 488158 h 678657"/>
                <a:gd name="connsiteX5" fmla="*/ 345261 w 363095"/>
                <a:gd name="connsiteY5" fmla="*/ 678657 h 678657"/>
                <a:gd name="connsiteX6" fmla="*/ 95251 w 363095"/>
                <a:gd name="connsiteY6" fmla="*/ 676276 h 678657"/>
                <a:gd name="connsiteX7" fmla="*/ 0 w 363095"/>
                <a:gd name="connsiteY7" fmla="*/ 678657 h 678657"/>
                <a:gd name="connsiteX8" fmla="*/ 1 w 363095"/>
                <a:gd name="connsiteY8" fmla="*/ 28575 h 678657"/>
                <a:gd name="connsiteX9" fmla="*/ 0 w 363095"/>
                <a:gd name="connsiteY9" fmla="*/ 1 h 678657"/>
                <a:gd name="connsiteX0" fmla="*/ 7055 w 370150"/>
                <a:gd name="connsiteY0" fmla="*/ 1 h 707373"/>
                <a:gd name="connsiteX1" fmla="*/ 116594 w 370150"/>
                <a:gd name="connsiteY1" fmla="*/ 0 h 707373"/>
                <a:gd name="connsiteX2" fmla="*/ 352316 w 370150"/>
                <a:gd name="connsiteY2" fmla="*/ 1 h 707373"/>
                <a:gd name="connsiteX3" fmla="*/ 349956 w 370150"/>
                <a:gd name="connsiteY3" fmla="*/ 183358 h 707373"/>
                <a:gd name="connsiteX4" fmla="*/ 349956 w 370150"/>
                <a:gd name="connsiteY4" fmla="*/ 488158 h 707373"/>
                <a:gd name="connsiteX5" fmla="*/ 352316 w 370150"/>
                <a:gd name="connsiteY5" fmla="*/ 678657 h 707373"/>
                <a:gd name="connsiteX6" fmla="*/ 102306 w 370150"/>
                <a:gd name="connsiteY6" fmla="*/ 676276 h 707373"/>
                <a:gd name="connsiteX7" fmla="*/ 7055 w 370150"/>
                <a:gd name="connsiteY7" fmla="*/ 678657 h 707373"/>
                <a:gd name="connsiteX8" fmla="*/ 7056 w 370150"/>
                <a:gd name="connsiteY8" fmla="*/ 652464 h 707373"/>
                <a:gd name="connsiteX9" fmla="*/ 7056 w 370150"/>
                <a:gd name="connsiteY9" fmla="*/ 28575 h 707373"/>
                <a:gd name="connsiteX10" fmla="*/ 7055 w 370150"/>
                <a:gd name="connsiteY10" fmla="*/ 1 h 707373"/>
                <a:gd name="connsiteX0" fmla="*/ 0 w 363095"/>
                <a:gd name="connsiteY0" fmla="*/ 1 h 678657"/>
                <a:gd name="connsiteX1" fmla="*/ 109539 w 363095"/>
                <a:gd name="connsiteY1" fmla="*/ 0 h 678657"/>
                <a:gd name="connsiteX2" fmla="*/ 345261 w 363095"/>
                <a:gd name="connsiteY2" fmla="*/ 1 h 678657"/>
                <a:gd name="connsiteX3" fmla="*/ 342901 w 363095"/>
                <a:gd name="connsiteY3" fmla="*/ 183358 h 678657"/>
                <a:gd name="connsiteX4" fmla="*/ 342901 w 363095"/>
                <a:gd name="connsiteY4" fmla="*/ 488158 h 678657"/>
                <a:gd name="connsiteX5" fmla="*/ 345261 w 363095"/>
                <a:gd name="connsiteY5" fmla="*/ 678657 h 678657"/>
                <a:gd name="connsiteX6" fmla="*/ 95251 w 363095"/>
                <a:gd name="connsiteY6" fmla="*/ 676276 h 678657"/>
                <a:gd name="connsiteX7" fmla="*/ 1 w 363095"/>
                <a:gd name="connsiteY7" fmla="*/ 652464 h 678657"/>
                <a:gd name="connsiteX8" fmla="*/ 1 w 363095"/>
                <a:gd name="connsiteY8" fmla="*/ 28575 h 678657"/>
                <a:gd name="connsiteX9" fmla="*/ 0 w 363095"/>
                <a:gd name="connsiteY9" fmla="*/ 1 h 678657"/>
                <a:gd name="connsiteX0" fmla="*/ 0 w 361158"/>
                <a:gd name="connsiteY0" fmla="*/ 1 h 676276"/>
                <a:gd name="connsiteX1" fmla="*/ 109539 w 361158"/>
                <a:gd name="connsiteY1" fmla="*/ 0 h 676276"/>
                <a:gd name="connsiteX2" fmla="*/ 345261 w 361158"/>
                <a:gd name="connsiteY2" fmla="*/ 1 h 676276"/>
                <a:gd name="connsiteX3" fmla="*/ 342901 w 361158"/>
                <a:gd name="connsiteY3" fmla="*/ 183358 h 676276"/>
                <a:gd name="connsiteX4" fmla="*/ 342901 w 361158"/>
                <a:gd name="connsiteY4" fmla="*/ 488158 h 676276"/>
                <a:gd name="connsiteX5" fmla="*/ 95251 w 361158"/>
                <a:gd name="connsiteY5" fmla="*/ 676276 h 676276"/>
                <a:gd name="connsiteX6" fmla="*/ 1 w 361158"/>
                <a:gd name="connsiteY6" fmla="*/ 652464 h 676276"/>
                <a:gd name="connsiteX7" fmla="*/ 1 w 361158"/>
                <a:gd name="connsiteY7" fmla="*/ 28575 h 676276"/>
                <a:gd name="connsiteX8" fmla="*/ 0 w 361158"/>
                <a:gd name="connsiteY8" fmla="*/ 1 h 676276"/>
                <a:gd name="connsiteX0" fmla="*/ 0 w 361158"/>
                <a:gd name="connsiteY0" fmla="*/ 1 h 676276"/>
                <a:gd name="connsiteX1" fmla="*/ 109539 w 361158"/>
                <a:gd name="connsiteY1" fmla="*/ 0 h 676276"/>
                <a:gd name="connsiteX2" fmla="*/ 342901 w 361158"/>
                <a:gd name="connsiteY2" fmla="*/ 183358 h 676276"/>
                <a:gd name="connsiteX3" fmla="*/ 342901 w 361158"/>
                <a:gd name="connsiteY3" fmla="*/ 488158 h 676276"/>
                <a:gd name="connsiteX4" fmla="*/ 95251 w 361158"/>
                <a:gd name="connsiteY4" fmla="*/ 676276 h 676276"/>
                <a:gd name="connsiteX5" fmla="*/ 1 w 361158"/>
                <a:gd name="connsiteY5" fmla="*/ 652464 h 676276"/>
                <a:gd name="connsiteX6" fmla="*/ 1 w 361158"/>
                <a:gd name="connsiteY6" fmla="*/ 28575 h 676276"/>
                <a:gd name="connsiteX7" fmla="*/ 0 w 361158"/>
                <a:gd name="connsiteY7" fmla="*/ 1 h 676276"/>
                <a:gd name="connsiteX0" fmla="*/ 0 w 361157"/>
                <a:gd name="connsiteY0" fmla="*/ 65184 h 712885"/>
                <a:gd name="connsiteX1" fmla="*/ 109538 w 361157"/>
                <a:gd name="connsiteY1" fmla="*/ 36609 h 712885"/>
                <a:gd name="connsiteX2" fmla="*/ 342900 w 361157"/>
                <a:gd name="connsiteY2" fmla="*/ 219967 h 712885"/>
                <a:gd name="connsiteX3" fmla="*/ 342900 w 361157"/>
                <a:gd name="connsiteY3" fmla="*/ 524767 h 712885"/>
                <a:gd name="connsiteX4" fmla="*/ 95250 w 361157"/>
                <a:gd name="connsiteY4" fmla="*/ 712885 h 712885"/>
                <a:gd name="connsiteX5" fmla="*/ 0 w 361157"/>
                <a:gd name="connsiteY5" fmla="*/ 689073 h 712885"/>
                <a:gd name="connsiteX6" fmla="*/ 0 w 361157"/>
                <a:gd name="connsiteY6" fmla="*/ 65184 h 712885"/>
                <a:gd name="connsiteX0" fmla="*/ 0 w 361157"/>
                <a:gd name="connsiteY0" fmla="*/ 28575 h 676276"/>
                <a:gd name="connsiteX1" fmla="*/ 109538 w 361157"/>
                <a:gd name="connsiteY1" fmla="*/ 0 h 676276"/>
                <a:gd name="connsiteX2" fmla="*/ 342900 w 361157"/>
                <a:gd name="connsiteY2" fmla="*/ 183358 h 676276"/>
                <a:gd name="connsiteX3" fmla="*/ 342900 w 361157"/>
                <a:gd name="connsiteY3" fmla="*/ 488158 h 676276"/>
                <a:gd name="connsiteX4" fmla="*/ 95250 w 361157"/>
                <a:gd name="connsiteY4" fmla="*/ 676276 h 676276"/>
                <a:gd name="connsiteX5" fmla="*/ 0 w 361157"/>
                <a:gd name="connsiteY5" fmla="*/ 652464 h 676276"/>
                <a:gd name="connsiteX6" fmla="*/ 0 w 361157"/>
                <a:gd name="connsiteY6" fmla="*/ 28575 h 676276"/>
                <a:gd name="connsiteX0" fmla="*/ 0 w 342900"/>
                <a:gd name="connsiteY0" fmla="*/ 28575 h 676276"/>
                <a:gd name="connsiteX1" fmla="*/ 109538 w 342900"/>
                <a:gd name="connsiteY1" fmla="*/ 0 h 676276"/>
                <a:gd name="connsiteX2" fmla="*/ 342900 w 342900"/>
                <a:gd name="connsiteY2" fmla="*/ 183358 h 676276"/>
                <a:gd name="connsiteX3" fmla="*/ 342900 w 342900"/>
                <a:gd name="connsiteY3" fmla="*/ 488158 h 676276"/>
                <a:gd name="connsiteX4" fmla="*/ 95250 w 342900"/>
                <a:gd name="connsiteY4" fmla="*/ 676276 h 676276"/>
                <a:gd name="connsiteX5" fmla="*/ 0 w 342900"/>
                <a:gd name="connsiteY5" fmla="*/ 652464 h 676276"/>
                <a:gd name="connsiteX6" fmla="*/ 0 w 342900"/>
                <a:gd name="connsiteY6" fmla="*/ 28575 h 676276"/>
                <a:gd name="connsiteX0" fmla="*/ 0 w 342900"/>
                <a:gd name="connsiteY0" fmla="*/ 28575 h 676276"/>
                <a:gd name="connsiteX1" fmla="*/ 109538 w 342900"/>
                <a:gd name="connsiteY1" fmla="*/ 0 h 676276"/>
                <a:gd name="connsiteX2" fmla="*/ 342900 w 342900"/>
                <a:gd name="connsiteY2" fmla="*/ 183358 h 676276"/>
                <a:gd name="connsiteX3" fmla="*/ 342900 w 342900"/>
                <a:gd name="connsiteY3" fmla="*/ 488158 h 676276"/>
                <a:gd name="connsiteX4" fmla="*/ 95250 w 342900"/>
                <a:gd name="connsiteY4" fmla="*/ 676276 h 676276"/>
                <a:gd name="connsiteX5" fmla="*/ 0 w 342900"/>
                <a:gd name="connsiteY5" fmla="*/ 652464 h 676276"/>
                <a:gd name="connsiteX6" fmla="*/ 0 w 342900"/>
                <a:gd name="connsiteY6" fmla="*/ 28575 h 676276"/>
                <a:gd name="connsiteX0" fmla="*/ 0 w 342900"/>
                <a:gd name="connsiteY0" fmla="*/ 28575 h 676276"/>
                <a:gd name="connsiteX1" fmla="*/ 111920 w 342900"/>
                <a:gd name="connsiteY1" fmla="*/ 0 h 676276"/>
                <a:gd name="connsiteX2" fmla="*/ 342900 w 342900"/>
                <a:gd name="connsiteY2" fmla="*/ 183358 h 676276"/>
                <a:gd name="connsiteX3" fmla="*/ 342900 w 342900"/>
                <a:gd name="connsiteY3" fmla="*/ 488158 h 676276"/>
                <a:gd name="connsiteX4" fmla="*/ 95250 w 342900"/>
                <a:gd name="connsiteY4" fmla="*/ 676276 h 676276"/>
                <a:gd name="connsiteX5" fmla="*/ 0 w 342900"/>
                <a:gd name="connsiteY5" fmla="*/ 652464 h 676276"/>
                <a:gd name="connsiteX6" fmla="*/ 0 w 342900"/>
                <a:gd name="connsiteY6" fmla="*/ 28575 h 676276"/>
                <a:gd name="connsiteX0" fmla="*/ 0 w 342900"/>
                <a:gd name="connsiteY0" fmla="*/ 28575 h 676276"/>
                <a:gd name="connsiteX1" fmla="*/ 116682 w 342900"/>
                <a:gd name="connsiteY1" fmla="*/ 0 h 676276"/>
                <a:gd name="connsiteX2" fmla="*/ 342900 w 342900"/>
                <a:gd name="connsiteY2" fmla="*/ 183358 h 676276"/>
                <a:gd name="connsiteX3" fmla="*/ 342900 w 342900"/>
                <a:gd name="connsiteY3" fmla="*/ 488158 h 676276"/>
                <a:gd name="connsiteX4" fmla="*/ 95250 w 342900"/>
                <a:gd name="connsiteY4" fmla="*/ 676276 h 676276"/>
                <a:gd name="connsiteX5" fmla="*/ 0 w 342900"/>
                <a:gd name="connsiteY5" fmla="*/ 652464 h 676276"/>
                <a:gd name="connsiteX6" fmla="*/ 0 w 342900"/>
                <a:gd name="connsiteY6" fmla="*/ 28575 h 676276"/>
                <a:gd name="connsiteX0" fmla="*/ 0 w 342900"/>
                <a:gd name="connsiteY0" fmla="*/ 28575 h 681039"/>
                <a:gd name="connsiteX1" fmla="*/ 116682 w 342900"/>
                <a:gd name="connsiteY1" fmla="*/ 0 h 681039"/>
                <a:gd name="connsiteX2" fmla="*/ 342900 w 342900"/>
                <a:gd name="connsiteY2" fmla="*/ 183358 h 681039"/>
                <a:gd name="connsiteX3" fmla="*/ 342900 w 342900"/>
                <a:gd name="connsiteY3" fmla="*/ 488158 h 681039"/>
                <a:gd name="connsiteX4" fmla="*/ 90488 w 342900"/>
                <a:gd name="connsiteY4" fmla="*/ 681039 h 681039"/>
                <a:gd name="connsiteX5" fmla="*/ 0 w 342900"/>
                <a:gd name="connsiteY5" fmla="*/ 652464 h 681039"/>
                <a:gd name="connsiteX6" fmla="*/ 0 w 342900"/>
                <a:gd name="connsiteY6" fmla="*/ 28575 h 681039"/>
                <a:gd name="connsiteX0" fmla="*/ 0 w 342900"/>
                <a:gd name="connsiteY0" fmla="*/ 28575 h 681039"/>
                <a:gd name="connsiteX1" fmla="*/ 116682 w 342900"/>
                <a:gd name="connsiteY1" fmla="*/ 0 h 681039"/>
                <a:gd name="connsiteX2" fmla="*/ 342900 w 342900"/>
                <a:gd name="connsiteY2" fmla="*/ 183358 h 681039"/>
                <a:gd name="connsiteX3" fmla="*/ 342900 w 342900"/>
                <a:gd name="connsiteY3" fmla="*/ 488158 h 681039"/>
                <a:gd name="connsiteX4" fmla="*/ 90488 w 342900"/>
                <a:gd name="connsiteY4" fmla="*/ 681039 h 681039"/>
                <a:gd name="connsiteX5" fmla="*/ 0 w 342900"/>
                <a:gd name="connsiteY5" fmla="*/ 659608 h 681039"/>
                <a:gd name="connsiteX6" fmla="*/ 0 w 342900"/>
                <a:gd name="connsiteY6" fmla="*/ 28575 h 681039"/>
                <a:gd name="connsiteX0" fmla="*/ 0 w 354806"/>
                <a:gd name="connsiteY0" fmla="*/ 28575 h 681039"/>
                <a:gd name="connsiteX1" fmla="*/ 116682 w 354806"/>
                <a:gd name="connsiteY1" fmla="*/ 0 h 681039"/>
                <a:gd name="connsiteX2" fmla="*/ 342900 w 354806"/>
                <a:gd name="connsiteY2" fmla="*/ 183358 h 681039"/>
                <a:gd name="connsiteX3" fmla="*/ 354806 w 354806"/>
                <a:gd name="connsiteY3" fmla="*/ 478633 h 681039"/>
                <a:gd name="connsiteX4" fmla="*/ 90488 w 354806"/>
                <a:gd name="connsiteY4" fmla="*/ 681039 h 681039"/>
                <a:gd name="connsiteX5" fmla="*/ 0 w 354806"/>
                <a:gd name="connsiteY5" fmla="*/ 659608 h 681039"/>
                <a:gd name="connsiteX6" fmla="*/ 0 w 354806"/>
                <a:gd name="connsiteY6" fmla="*/ 28575 h 681039"/>
                <a:gd name="connsiteX0" fmla="*/ 0 w 354806"/>
                <a:gd name="connsiteY0" fmla="*/ 33337 h 685801"/>
                <a:gd name="connsiteX1" fmla="*/ 114301 w 354806"/>
                <a:gd name="connsiteY1" fmla="*/ 0 h 685801"/>
                <a:gd name="connsiteX2" fmla="*/ 342900 w 354806"/>
                <a:gd name="connsiteY2" fmla="*/ 188120 h 685801"/>
                <a:gd name="connsiteX3" fmla="*/ 354806 w 354806"/>
                <a:gd name="connsiteY3" fmla="*/ 483395 h 685801"/>
                <a:gd name="connsiteX4" fmla="*/ 90488 w 354806"/>
                <a:gd name="connsiteY4" fmla="*/ 685801 h 685801"/>
                <a:gd name="connsiteX5" fmla="*/ 0 w 354806"/>
                <a:gd name="connsiteY5" fmla="*/ 664370 h 685801"/>
                <a:gd name="connsiteX6" fmla="*/ 0 w 354806"/>
                <a:gd name="connsiteY6" fmla="*/ 33337 h 685801"/>
                <a:gd name="connsiteX0" fmla="*/ 0 w 354806"/>
                <a:gd name="connsiteY0" fmla="*/ 33337 h 688182"/>
                <a:gd name="connsiteX1" fmla="*/ 114301 w 354806"/>
                <a:gd name="connsiteY1" fmla="*/ 0 h 688182"/>
                <a:gd name="connsiteX2" fmla="*/ 342900 w 354806"/>
                <a:gd name="connsiteY2" fmla="*/ 188120 h 688182"/>
                <a:gd name="connsiteX3" fmla="*/ 354806 w 354806"/>
                <a:gd name="connsiteY3" fmla="*/ 483395 h 688182"/>
                <a:gd name="connsiteX4" fmla="*/ 95251 w 354806"/>
                <a:gd name="connsiteY4" fmla="*/ 688182 h 688182"/>
                <a:gd name="connsiteX5" fmla="*/ 0 w 354806"/>
                <a:gd name="connsiteY5" fmla="*/ 664370 h 688182"/>
                <a:gd name="connsiteX6" fmla="*/ 0 w 354806"/>
                <a:gd name="connsiteY6" fmla="*/ 33337 h 688182"/>
                <a:gd name="connsiteX0" fmla="*/ 0 w 352425"/>
                <a:gd name="connsiteY0" fmla="*/ 33337 h 688182"/>
                <a:gd name="connsiteX1" fmla="*/ 114301 w 352425"/>
                <a:gd name="connsiteY1" fmla="*/ 0 h 688182"/>
                <a:gd name="connsiteX2" fmla="*/ 342900 w 352425"/>
                <a:gd name="connsiteY2" fmla="*/ 188120 h 688182"/>
                <a:gd name="connsiteX3" fmla="*/ 352425 w 352425"/>
                <a:gd name="connsiteY3" fmla="*/ 485776 h 688182"/>
                <a:gd name="connsiteX4" fmla="*/ 95251 w 352425"/>
                <a:gd name="connsiteY4" fmla="*/ 688182 h 688182"/>
                <a:gd name="connsiteX5" fmla="*/ 0 w 352425"/>
                <a:gd name="connsiteY5" fmla="*/ 664370 h 688182"/>
                <a:gd name="connsiteX6" fmla="*/ 0 w 352425"/>
                <a:gd name="connsiteY6" fmla="*/ 33337 h 688182"/>
                <a:gd name="connsiteX0" fmla="*/ 0 w 352425"/>
                <a:gd name="connsiteY0" fmla="*/ 33337 h 688182"/>
                <a:gd name="connsiteX1" fmla="*/ 114301 w 352425"/>
                <a:gd name="connsiteY1" fmla="*/ 0 h 688182"/>
                <a:gd name="connsiteX2" fmla="*/ 352425 w 352425"/>
                <a:gd name="connsiteY2" fmla="*/ 190502 h 688182"/>
                <a:gd name="connsiteX3" fmla="*/ 352425 w 352425"/>
                <a:gd name="connsiteY3" fmla="*/ 485776 h 688182"/>
                <a:gd name="connsiteX4" fmla="*/ 95251 w 352425"/>
                <a:gd name="connsiteY4" fmla="*/ 688182 h 688182"/>
                <a:gd name="connsiteX5" fmla="*/ 0 w 352425"/>
                <a:gd name="connsiteY5" fmla="*/ 664370 h 688182"/>
                <a:gd name="connsiteX6" fmla="*/ 0 w 352425"/>
                <a:gd name="connsiteY6" fmla="*/ 33337 h 688182"/>
                <a:gd name="connsiteX0" fmla="*/ 0 w 352425"/>
                <a:gd name="connsiteY0" fmla="*/ 33337 h 688182"/>
                <a:gd name="connsiteX1" fmla="*/ 114301 w 352425"/>
                <a:gd name="connsiteY1" fmla="*/ 0 h 688182"/>
                <a:gd name="connsiteX2" fmla="*/ 347663 w 352425"/>
                <a:gd name="connsiteY2" fmla="*/ 185740 h 688182"/>
                <a:gd name="connsiteX3" fmla="*/ 352425 w 352425"/>
                <a:gd name="connsiteY3" fmla="*/ 485776 h 688182"/>
                <a:gd name="connsiteX4" fmla="*/ 95251 w 352425"/>
                <a:gd name="connsiteY4" fmla="*/ 688182 h 688182"/>
                <a:gd name="connsiteX5" fmla="*/ 0 w 352425"/>
                <a:gd name="connsiteY5" fmla="*/ 664370 h 688182"/>
                <a:gd name="connsiteX6" fmla="*/ 0 w 352425"/>
                <a:gd name="connsiteY6" fmla="*/ 33337 h 688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52425" h="688182">
                  <a:moveTo>
                    <a:pt x="0" y="33337"/>
                  </a:moveTo>
                  <a:lnTo>
                    <a:pt x="114301" y="0"/>
                  </a:lnTo>
                  <a:lnTo>
                    <a:pt x="347663" y="185740"/>
                  </a:lnTo>
                  <a:cubicBezTo>
                    <a:pt x="349250" y="285752"/>
                    <a:pt x="350838" y="385764"/>
                    <a:pt x="352425" y="485776"/>
                  </a:cubicBezTo>
                  <a:lnTo>
                    <a:pt x="95251" y="688182"/>
                  </a:lnTo>
                  <a:lnTo>
                    <a:pt x="0" y="664370"/>
                  </a:lnTo>
                  <a:lnTo>
                    <a:pt x="0" y="33337"/>
                  </a:lnTo>
                  <a:close/>
                </a:path>
              </a:pathLst>
            </a:custGeom>
            <a:solidFill>
              <a:srgbClr val="002C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31" name="Rectangle 21"/>
            <p:cNvSpPr/>
            <p:nvPr userDrawn="1"/>
          </p:nvSpPr>
          <p:spPr>
            <a:xfrm>
              <a:off x="342900" y="877888"/>
              <a:ext cx="972349" cy="881855"/>
            </a:xfrm>
            <a:custGeom>
              <a:avLst/>
              <a:gdLst>
                <a:gd name="connsiteX0" fmla="*/ 0 w 965205"/>
                <a:gd name="connsiteY0" fmla="*/ 0 h 443704"/>
                <a:gd name="connsiteX1" fmla="*/ 965205 w 965205"/>
                <a:gd name="connsiteY1" fmla="*/ 0 h 443704"/>
                <a:gd name="connsiteX2" fmla="*/ 965205 w 965205"/>
                <a:gd name="connsiteY2" fmla="*/ 443704 h 443704"/>
                <a:gd name="connsiteX3" fmla="*/ 0 w 965205"/>
                <a:gd name="connsiteY3" fmla="*/ 443704 h 443704"/>
                <a:gd name="connsiteX4" fmla="*/ 0 w 965205"/>
                <a:gd name="connsiteY4" fmla="*/ 0 h 443704"/>
                <a:gd name="connsiteX0" fmla="*/ 0 w 965205"/>
                <a:gd name="connsiteY0" fmla="*/ 0 h 879473"/>
                <a:gd name="connsiteX1" fmla="*/ 965205 w 965205"/>
                <a:gd name="connsiteY1" fmla="*/ 0 h 879473"/>
                <a:gd name="connsiteX2" fmla="*/ 536580 w 965205"/>
                <a:gd name="connsiteY2" fmla="*/ 879473 h 879473"/>
                <a:gd name="connsiteX3" fmla="*/ 0 w 965205"/>
                <a:gd name="connsiteY3" fmla="*/ 443704 h 879473"/>
                <a:gd name="connsiteX4" fmla="*/ 0 w 965205"/>
                <a:gd name="connsiteY4" fmla="*/ 0 h 879473"/>
                <a:gd name="connsiteX0" fmla="*/ 0 w 965205"/>
                <a:gd name="connsiteY0" fmla="*/ 200025 h 879473"/>
                <a:gd name="connsiteX1" fmla="*/ 965205 w 965205"/>
                <a:gd name="connsiteY1" fmla="*/ 0 h 879473"/>
                <a:gd name="connsiteX2" fmla="*/ 536580 w 965205"/>
                <a:gd name="connsiteY2" fmla="*/ 879473 h 879473"/>
                <a:gd name="connsiteX3" fmla="*/ 0 w 965205"/>
                <a:gd name="connsiteY3" fmla="*/ 443704 h 879473"/>
                <a:gd name="connsiteX4" fmla="*/ 0 w 965205"/>
                <a:gd name="connsiteY4" fmla="*/ 200025 h 879473"/>
                <a:gd name="connsiteX0" fmla="*/ 0 w 965205"/>
                <a:gd name="connsiteY0" fmla="*/ 200025 h 879473"/>
                <a:gd name="connsiteX1" fmla="*/ 965205 w 965205"/>
                <a:gd name="connsiteY1" fmla="*/ 0 h 879473"/>
                <a:gd name="connsiteX2" fmla="*/ 536580 w 965205"/>
                <a:gd name="connsiteY2" fmla="*/ 879473 h 879473"/>
                <a:gd name="connsiteX3" fmla="*/ 0 w 965205"/>
                <a:gd name="connsiteY3" fmla="*/ 443704 h 879473"/>
                <a:gd name="connsiteX4" fmla="*/ 0 w 965205"/>
                <a:gd name="connsiteY4" fmla="*/ 200025 h 879473"/>
                <a:gd name="connsiteX0" fmla="*/ 0 w 972349"/>
                <a:gd name="connsiteY0" fmla="*/ 202407 h 881855"/>
                <a:gd name="connsiteX1" fmla="*/ 972349 w 972349"/>
                <a:gd name="connsiteY1" fmla="*/ 0 h 881855"/>
                <a:gd name="connsiteX2" fmla="*/ 536580 w 972349"/>
                <a:gd name="connsiteY2" fmla="*/ 881855 h 881855"/>
                <a:gd name="connsiteX3" fmla="*/ 0 w 972349"/>
                <a:gd name="connsiteY3" fmla="*/ 446086 h 881855"/>
                <a:gd name="connsiteX4" fmla="*/ 0 w 972349"/>
                <a:gd name="connsiteY4" fmla="*/ 202407 h 881855"/>
                <a:gd name="connsiteX0" fmla="*/ 0 w 972349"/>
                <a:gd name="connsiteY0" fmla="*/ 207170 h 881855"/>
                <a:gd name="connsiteX1" fmla="*/ 972349 w 972349"/>
                <a:gd name="connsiteY1" fmla="*/ 0 h 881855"/>
                <a:gd name="connsiteX2" fmla="*/ 536580 w 972349"/>
                <a:gd name="connsiteY2" fmla="*/ 881855 h 881855"/>
                <a:gd name="connsiteX3" fmla="*/ 0 w 972349"/>
                <a:gd name="connsiteY3" fmla="*/ 446086 h 881855"/>
                <a:gd name="connsiteX4" fmla="*/ 0 w 972349"/>
                <a:gd name="connsiteY4" fmla="*/ 207170 h 881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2349" h="881855">
                  <a:moveTo>
                    <a:pt x="0" y="207170"/>
                  </a:moveTo>
                  <a:lnTo>
                    <a:pt x="972349" y="0"/>
                  </a:lnTo>
                  <a:lnTo>
                    <a:pt x="536580" y="881855"/>
                  </a:lnTo>
                  <a:lnTo>
                    <a:pt x="0" y="446086"/>
                  </a:lnTo>
                  <a:lnTo>
                    <a:pt x="0" y="207170"/>
                  </a:lnTo>
                  <a:close/>
                </a:path>
              </a:pathLst>
            </a:cu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32" name="Freeform 31"/>
            <p:cNvSpPr/>
            <p:nvPr userDrawn="1"/>
          </p:nvSpPr>
          <p:spPr>
            <a:xfrm>
              <a:off x="876299" y="876300"/>
              <a:ext cx="433387" cy="952500"/>
            </a:xfrm>
            <a:custGeom>
              <a:avLst/>
              <a:gdLst>
                <a:gd name="connsiteX0" fmla="*/ 423862 w 423862"/>
                <a:gd name="connsiteY0" fmla="*/ 0 h 950119"/>
                <a:gd name="connsiteX1" fmla="*/ 0 w 423862"/>
                <a:gd name="connsiteY1" fmla="*/ 878682 h 950119"/>
                <a:gd name="connsiteX2" fmla="*/ 85725 w 423862"/>
                <a:gd name="connsiteY2" fmla="*/ 950119 h 950119"/>
                <a:gd name="connsiteX3" fmla="*/ 416718 w 423862"/>
                <a:gd name="connsiteY3" fmla="*/ 688182 h 950119"/>
                <a:gd name="connsiteX4" fmla="*/ 423862 w 423862"/>
                <a:gd name="connsiteY4" fmla="*/ 0 h 950119"/>
                <a:gd name="connsiteX0" fmla="*/ 428624 w 428624"/>
                <a:gd name="connsiteY0" fmla="*/ 0 h 952500"/>
                <a:gd name="connsiteX1" fmla="*/ 0 w 428624"/>
                <a:gd name="connsiteY1" fmla="*/ 881063 h 952500"/>
                <a:gd name="connsiteX2" fmla="*/ 85725 w 428624"/>
                <a:gd name="connsiteY2" fmla="*/ 952500 h 952500"/>
                <a:gd name="connsiteX3" fmla="*/ 416718 w 428624"/>
                <a:gd name="connsiteY3" fmla="*/ 690563 h 952500"/>
                <a:gd name="connsiteX4" fmla="*/ 428624 w 428624"/>
                <a:gd name="connsiteY4" fmla="*/ 0 h 952500"/>
                <a:gd name="connsiteX0" fmla="*/ 433387 w 433387"/>
                <a:gd name="connsiteY0" fmla="*/ 0 h 952500"/>
                <a:gd name="connsiteX1" fmla="*/ 0 w 433387"/>
                <a:gd name="connsiteY1" fmla="*/ 885825 h 952500"/>
                <a:gd name="connsiteX2" fmla="*/ 90488 w 433387"/>
                <a:gd name="connsiteY2" fmla="*/ 952500 h 952500"/>
                <a:gd name="connsiteX3" fmla="*/ 421481 w 433387"/>
                <a:gd name="connsiteY3" fmla="*/ 690563 h 952500"/>
                <a:gd name="connsiteX4" fmla="*/ 433387 w 433387"/>
                <a:gd name="connsiteY4" fmla="*/ 0 h 952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3387" h="952500">
                  <a:moveTo>
                    <a:pt x="433387" y="0"/>
                  </a:moveTo>
                  <a:lnTo>
                    <a:pt x="0" y="885825"/>
                  </a:lnTo>
                  <a:lnTo>
                    <a:pt x="90488" y="952500"/>
                  </a:lnTo>
                  <a:lnTo>
                    <a:pt x="421481" y="690563"/>
                  </a:lnTo>
                  <a:cubicBezTo>
                    <a:pt x="423862" y="461169"/>
                    <a:pt x="431006" y="229394"/>
                    <a:pt x="433387" y="0"/>
                  </a:cubicBezTo>
                  <a:close/>
                </a:path>
              </a:pathLst>
            </a:custGeom>
            <a:solidFill>
              <a:srgbClr val="003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33" name="Freeform 32"/>
            <p:cNvSpPr/>
            <p:nvPr userDrawn="1"/>
          </p:nvSpPr>
          <p:spPr>
            <a:xfrm>
              <a:off x="964406" y="1569244"/>
              <a:ext cx="330994" cy="523875"/>
            </a:xfrm>
            <a:custGeom>
              <a:avLst/>
              <a:gdLst>
                <a:gd name="connsiteX0" fmla="*/ 330994 w 330994"/>
                <a:gd name="connsiteY0" fmla="*/ 0 h 523875"/>
                <a:gd name="connsiteX1" fmla="*/ 328613 w 330994"/>
                <a:gd name="connsiteY1" fmla="*/ 523875 h 523875"/>
                <a:gd name="connsiteX2" fmla="*/ 0 w 330994"/>
                <a:gd name="connsiteY2" fmla="*/ 257175 h 523875"/>
                <a:gd name="connsiteX3" fmla="*/ 330994 w 330994"/>
                <a:gd name="connsiteY3" fmla="*/ 0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0994" h="523875">
                  <a:moveTo>
                    <a:pt x="330994" y="0"/>
                  </a:moveTo>
                  <a:cubicBezTo>
                    <a:pt x="330200" y="174625"/>
                    <a:pt x="329407" y="349250"/>
                    <a:pt x="328613" y="523875"/>
                  </a:cubicBezTo>
                  <a:lnTo>
                    <a:pt x="0" y="257175"/>
                  </a:lnTo>
                  <a:lnTo>
                    <a:pt x="330994" y="0"/>
                  </a:lnTo>
                  <a:close/>
                </a:path>
              </a:pathLst>
            </a:custGeom>
            <a:solidFill>
              <a:srgbClr val="A9B2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34" name="Freeform 33"/>
            <p:cNvSpPr/>
            <p:nvPr userDrawn="1"/>
          </p:nvSpPr>
          <p:spPr>
            <a:xfrm>
              <a:off x="92868" y="1321594"/>
              <a:ext cx="790576" cy="657226"/>
            </a:xfrm>
            <a:custGeom>
              <a:avLst/>
              <a:gdLst>
                <a:gd name="connsiteX0" fmla="*/ 247650 w 788194"/>
                <a:gd name="connsiteY0" fmla="*/ 0 h 654844"/>
                <a:gd name="connsiteX1" fmla="*/ 788194 w 788194"/>
                <a:gd name="connsiteY1" fmla="*/ 435769 h 654844"/>
                <a:gd name="connsiteX2" fmla="*/ 678656 w 788194"/>
                <a:gd name="connsiteY2" fmla="*/ 654844 h 654844"/>
                <a:gd name="connsiteX3" fmla="*/ 0 w 788194"/>
                <a:gd name="connsiteY3" fmla="*/ 490537 h 654844"/>
                <a:gd name="connsiteX4" fmla="*/ 250031 w 788194"/>
                <a:gd name="connsiteY4" fmla="*/ 297656 h 654844"/>
                <a:gd name="connsiteX5" fmla="*/ 247650 w 788194"/>
                <a:gd name="connsiteY5" fmla="*/ 0 h 654844"/>
                <a:gd name="connsiteX0" fmla="*/ 247650 w 788194"/>
                <a:gd name="connsiteY0" fmla="*/ 0 h 657226"/>
                <a:gd name="connsiteX1" fmla="*/ 788194 w 788194"/>
                <a:gd name="connsiteY1" fmla="*/ 435769 h 657226"/>
                <a:gd name="connsiteX2" fmla="*/ 678656 w 788194"/>
                <a:gd name="connsiteY2" fmla="*/ 657226 h 657226"/>
                <a:gd name="connsiteX3" fmla="*/ 0 w 788194"/>
                <a:gd name="connsiteY3" fmla="*/ 490537 h 657226"/>
                <a:gd name="connsiteX4" fmla="*/ 250031 w 788194"/>
                <a:gd name="connsiteY4" fmla="*/ 297656 h 657226"/>
                <a:gd name="connsiteX5" fmla="*/ 247650 w 788194"/>
                <a:gd name="connsiteY5" fmla="*/ 0 h 657226"/>
                <a:gd name="connsiteX0" fmla="*/ 250032 w 790576"/>
                <a:gd name="connsiteY0" fmla="*/ 0 h 657226"/>
                <a:gd name="connsiteX1" fmla="*/ 790576 w 790576"/>
                <a:gd name="connsiteY1" fmla="*/ 435769 h 657226"/>
                <a:gd name="connsiteX2" fmla="*/ 681038 w 790576"/>
                <a:gd name="connsiteY2" fmla="*/ 657226 h 657226"/>
                <a:gd name="connsiteX3" fmla="*/ 0 w 790576"/>
                <a:gd name="connsiteY3" fmla="*/ 492918 h 657226"/>
                <a:gd name="connsiteX4" fmla="*/ 252413 w 790576"/>
                <a:gd name="connsiteY4" fmla="*/ 297656 h 657226"/>
                <a:gd name="connsiteX5" fmla="*/ 250032 w 790576"/>
                <a:gd name="connsiteY5" fmla="*/ 0 h 657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90576" h="657226">
                  <a:moveTo>
                    <a:pt x="250032" y="0"/>
                  </a:moveTo>
                  <a:lnTo>
                    <a:pt x="790576" y="435769"/>
                  </a:lnTo>
                  <a:lnTo>
                    <a:pt x="681038" y="657226"/>
                  </a:lnTo>
                  <a:lnTo>
                    <a:pt x="0" y="492918"/>
                  </a:lnTo>
                  <a:lnTo>
                    <a:pt x="252413" y="297656"/>
                  </a:lnTo>
                  <a:cubicBezTo>
                    <a:pt x="251619" y="200025"/>
                    <a:pt x="250826" y="102393"/>
                    <a:pt x="250032" y="0"/>
                  </a:cubicBezTo>
                  <a:close/>
                </a:path>
              </a:pathLst>
            </a:custGeom>
            <a:solidFill>
              <a:srgbClr val="003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35" name="Freeform 34"/>
            <p:cNvSpPr/>
            <p:nvPr userDrawn="1"/>
          </p:nvSpPr>
          <p:spPr>
            <a:xfrm>
              <a:off x="771526" y="1754981"/>
              <a:ext cx="195262" cy="223837"/>
            </a:xfrm>
            <a:custGeom>
              <a:avLst/>
              <a:gdLst>
                <a:gd name="connsiteX0" fmla="*/ 109538 w 192881"/>
                <a:gd name="connsiteY0" fmla="*/ 0 h 221456"/>
                <a:gd name="connsiteX1" fmla="*/ 192881 w 192881"/>
                <a:gd name="connsiteY1" fmla="*/ 71437 h 221456"/>
                <a:gd name="connsiteX2" fmla="*/ 0 w 192881"/>
                <a:gd name="connsiteY2" fmla="*/ 221456 h 221456"/>
                <a:gd name="connsiteX3" fmla="*/ 109538 w 192881"/>
                <a:gd name="connsiteY3" fmla="*/ 0 h 221456"/>
                <a:gd name="connsiteX0" fmla="*/ 109538 w 195262"/>
                <a:gd name="connsiteY0" fmla="*/ 0 h 221456"/>
                <a:gd name="connsiteX1" fmla="*/ 195262 w 195262"/>
                <a:gd name="connsiteY1" fmla="*/ 69056 h 221456"/>
                <a:gd name="connsiteX2" fmla="*/ 0 w 195262"/>
                <a:gd name="connsiteY2" fmla="*/ 221456 h 221456"/>
                <a:gd name="connsiteX3" fmla="*/ 109538 w 195262"/>
                <a:gd name="connsiteY3" fmla="*/ 0 h 221456"/>
                <a:gd name="connsiteX0" fmla="*/ 109538 w 195262"/>
                <a:gd name="connsiteY0" fmla="*/ 0 h 221456"/>
                <a:gd name="connsiteX1" fmla="*/ 195262 w 195262"/>
                <a:gd name="connsiteY1" fmla="*/ 69056 h 221456"/>
                <a:gd name="connsiteX2" fmla="*/ 0 w 195262"/>
                <a:gd name="connsiteY2" fmla="*/ 221456 h 221456"/>
                <a:gd name="connsiteX3" fmla="*/ 109538 w 195262"/>
                <a:gd name="connsiteY3" fmla="*/ 0 h 221456"/>
                <a:gd name="connsiteX0" fmla="*/ 111919 w 195262"/>
                <a:gd name="connsiteY0" fmla="*/ 0 h 230981"/>
                <a:gd name="connsiteX1" fmla="*/ 195262 w 195262"/>
                <a:gd name="connsiteY1" fmla="*/ 78581 h 230981"/>
                <a:gd name="connsiteX2" fmla="*/ 0 w 195262"/>
                <a:gd name="connsiteY2" fmla="*/ 230981 h 230981"/>
                <a:gd name="connsiteX3" fmla="*/ 111919 w 195262"/>
                <a:gd name="connsiteY3" fmla="*/ 0 h 230981"/>
                <a:gd name="connsiteX0" fmla="*/ 109538 w 195262"/>
                <a:gd name="connsiteY0" fmla="*/ 0 h 223837"/>
                <a:gd name="connsiteX1" fmla="*/ 195262 w 195262"/>
                <a:gd name="connsiteY1" fmla="*/ 71437 h 223837"/>
                <a:gd name="connsiteX2" fmla="*/ 0 w 195262"/>
                <a:gd name="connsiteY2" fmla="*/ 223837 h 223837"/>
                <a:gd name="connsiteX3" fmla="*/ 109538 w 195262"/>
                <a:gd name="connsiteY3" fmla="*/ 0 h 223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262" h="223837">
                  <a:moveTo>
                    <a:pt x="109538" y="0"/>
                  </a:moveTo>
                  <a:lnTo>
                    <a:pt x="195262" y="71437"/>
                  </a:lnTo>
                  <a:lnTo>
                    <a:pt x="0" y="223837"/>
                  </a:lnTo>
                  <a:lnTo>
                    <a:pt x="109538" y="0"/>
                  </a:lnTo>
                  <a:close/>
                </a:path>
              </a:pathLst>
            </a:custGeom>
            <a:solidFill>
              <a:srgbClr val="004D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36" name="Rectangle 26"/>
            <p:cNvSpPr/>
            <p:nvPr userDrawn="1"/>
          </p:nvSpPr>
          <p:spPr>
            <a:xfrm>
              <a:off x="1" y="1788320"/>
              <a:ext cx="101224" cy="100012"/>
            </a:xfrm>
            <a:custGeom>
              <a:avLst/>
              <a:gdLst>
                <a:gd name="connsiteX0" fmla="*/ 0 w 160756"/>
                <a:gd name="connsiteY0" fmla="*/ 0 h 100012"/>
                <a:gd name="connsiteX1" fmla="*/ 160756 w 160756"/>
                <a:gd name="connsiteY1" fmla="*/ 0 h 100012"/>
                <a:gd name="connsiteX2" fmla="*/ 160756 w 160756"/>
                <a:gd name="connsiteY2" fmla="*/ 100012 h 100012"/>
                <a:gd name="connsiteX3" fmla="*/ 0 w 160756"/>
                <a:gd name="connsiteY3" fmla="*/ 100012 h 100012"/>
                <a:gd name="connsiteX4" fmla="*/ 0 w 160756"/>
                <a:gd name="connsiteY4" fmla="*/ 0 h 100012"/>
                <a:gd name="connsiteX0" fmla="*/ 0 w 160756"/>
                <a:gd name="connsiteY0" fmla="*/ 0 h 100012"/>
                <a:gd name="connsiteX1" fmla="*/ 101224 w 160756"/>
                <a:gd name="connsiteY1" fmla="*/ 28575 h 100012"/>
                <a:gd name="connsiteX2" fmla="*/ 160756 w 160756"/>
                <a:gd name="connsiteY2" fmla="*/ 100012 h 100012"/>
                <a:gd name="connsiteX3" fmla="*/ 0 w 160756"/>
                <a:gd name="connsiteY3" fmla="*/ 100012 h 100012"/>
                <a:gd name="connsiteX4" fmla="*/ 0 w 160756"/>
                <a:gd name="connsiteY4" fmla="*/ 0 h 100012"/>
                <a:gd name="connsiteX0" fmla="*/ 0 w 101224"/>
                <a:gd name="connsiteY0" fmla="*/ 0 h 100012"/>
                <a:gd name="connsiteX1" fmla="*/ 101224 w 101224"/>
                <a:gd name="connsiteY1" fmla="*/ 28575 h 100012"/>
                <a:gd name="connsiteX2" fmla="*/ 0 w 101224"/>
                <a:gd name="connsiteY2" fmla="*/ 100012 h 100012"/>
                <a:gd name="connsiteX3" fmla="*/ 0 w 101224"/>
                <a:gd name="connsiteY3" fmla="*/ 0 h 100012"/>
                <a:gd name="connsiteX0" fmla="*/ 0 w 101224"/>
                <a:gd name="connsiteY0" fmla="*/ 0 h 100012"/>
                <a:gd name="connsiteX1" fmla="*/ 101224 w 101224"/>
                <a:gd name="connsiteY1" fmla="*/ 26194 h 100012"/>
                <a:gd name="connsiteX2" fmla="*/ 0 w 101224"/>
                <a:gd name="connsiteY2" fmla="*/ 100012 h 100012"/>
                <a:gd name="connsiteX3" fmla="*/ 0 w 101224"/>
                <a:gd name="connsiteY3" fmla="*/ 0 h 100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224" h="100012">
                  <a:moveTo>
                    <a:pt x="0" y="0"/>
                  </a:moveTo>
                  <a:lnTo>
                    <a:pt x="101224" y="26194"/>
                  </a:lnTo>
                  <a:lnTo>
                    <a:pt x="0" y="1000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895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37" name="Rectangle 27"/>
            <p:cNvSpPr/>
            <p:nvPr userDrawn="1"/>
          </p:nvSpPr>
          <p:spPr>
            <a:xfrm>
              <a:off x="-1" y="1814513"/>
              <a:ext cx="1295402" cy="1028699"/>
            </a:xfrm>
            <a:custGeom>
              <a:avLst/>
              <a:gdLst>
                <a:gd name="connsiteX0" fmla="*/ 0 w 1295401"/>
                <a:gd name="connsiteY0" fmla="*/ 0 h 952499"/>
                <a:gd name="connsiteX1" fmla="*/ 1295401 w 1295401"/>
                <a:gd name="connsiteY1" fmla="*/ 0 h 952499"/>
                <a:gd name="connsiteX2" fmla="*/ 1295401 w 1295401"/>
                <a:gd name="connsiteY2" fmla="*/ 952499 h 952499"/>
                <a:gd name="connsiteX3" fmla="*/ 0 w 1295401"/>
                <a:gd name="connsiteY3" fmla="*/ 952499 h 952499"/>
                <a:gd name="connsiteX4" fmla="*/ 0 w 1295401"/>
                <a:gd name="connsiteY4" fmla="*/ 0 h 952499"/>
                <a:gd name="connsiteX0" fmla="*/ 0 w 1295401"/>
                <a:gd name="connsiteY0" fmla="*/ 73819 h 1026318"/>
                <a:gd name="connsiteX1" fmla="*/ 100015 w 1295401"/>
                <a:gd name="connsiteY1" fmla="*/ 0 h 1026318"/>
                <a:gd name="connsiteX2" fmla="*/ 1295401 w 1295401"/>
                <a:gd name="connsiteY2" fmla="*/ 73819 h 1026318"/>
                <a:gd name="connsiteX3" fmla="*/ 1295401 w 1295401"/>
                <a:gd name="connsiteY3" fmla="*/ 1026318 h 1026318"/>
                <a:gd name="connsiteX4" fmla="*/ 0 w 1295401"/>
                <a:gd name="connsiteY4" fmla="*/ 1026318 h 1026318"/>
                <a:gd name="connsiteX5" fmla="*/ 0 w 1295401"/>
                <a:gd name="connsiteY5" fmla="*/ 73819 h 1026318"/>
                <a:gd name="connsiteX0" fmla="*/ 0 w 1295401"/>
                <a:gd name="connsiteY0" fmla="*/ 71438 h 1023937"/>
                <a:gd name="connsiteX1" fmla="*/ 97634 w 1295401"/>
                <a:gd name="connsiteY1" fmla="*/ 0 h 1023937"/>
                <a:gd name="connsiteX2" fmla="*/ 1295401 w 1295401"/>
                <a:gd name="connsiteY2" fmla="*/ 71438 h 1023937"/>
                <a:gd name="connsiteX3" fmla="*/ 1295401 w 1295401"/>
                <a:gd name="connsiteY3" fmla="*/ 1023937 h 1023937"/>
                <a:gd name="connsiteX4" fmla="*/ 0 w 1295401"/>
                <a:gd name="connsiteY4" fmla="*/ 1023937 h 1023937"/>
                <a:gd name="connsiteX5" fmla="*/ 0 w 1295401"/>
                <a:gd name="connsiteY5" fmla="*/ 71438 h 1023937"/>
                <a:gd name="connsiteX0" fmla="*/ 0 w 1295401"/>
                <a:gd name="connsiteY0" fmla="*/ 71438 h 1023937"/>
                <a:gd name="connsiteX1" fmla="*/ 97634 w 1295401"/>
                <a:gd name="connsiteY1" fmla="*/ 0 h 1023937"/>
                <a:gd name="connsiteX2" fmla="*/ 771527 w 1295401"/>
                <a:gd name="connsiteY2" fmla="*/ 157162 h 1023937"/>
                <a:gd name="connsiteX3" fmla="*/ 1295401 w 1295401"/>
                <a:gd name="connsiteY3" fmla="*/ 71438 h 1023937"/>
                <a:gd name="connsiteX4" fmla="*/ 1295401 w 1295401"/>
                <a:gd name="connsiteY4" fmla="*/ 1023937 h 1023937"/>
                <a:gd name="connsiteX5" fmla="*/ 0 w 1295401"/>
                <a:gd name="connsiteY5" fmla="*/ 1023937 h 1023937"/>
                <a:gd name="connsiteX6" fmla="*/ 0 w 1295401"/>
                <a:gd name="connsiteY6" fmla="*/ 71438 h 1023937"/>
                <a:gd name="connsiteX0" fmla="*/ 0 w 1295401"/>
                <a:gd name="connsiteY0" fmla="*/ 71438 h 1023937"/>
                <a:gd name="connsiteX1" fmla="*/ 97634 w 1295401"/>
                <a:gd name="connsiteY1" fmla="*/ 0 h 1023937"/>
                <a:gd name="connsiteX2" fmla="*/ 771527 w 1295401"/>
                <a:gd name="connsiteY2" fmla="*/ 157162 h 1023937"/>
                <a:gd name="connsiteX3" fmla="*/ 966790 w 1295401"/>
                <a:gd name="connsiteY3" fmla="*/ 9525 h 1023937"/>
                <a:gd name="connsiteX4" fmla="*/ 1295401 w 1295401"/>
                <a:gd name="connsiteY4" fmla="*/ 71438 h 1023937"/>
                <a:gd name="connsiteX5" fmla="*/ 1295401 w 1295401"/>
                <a:gd name="connsiteY5" fmla="*/ 1023937 h 1023937"/>
                <a:gd name="connsiteX6" fmla="*/ 0 w 1295401"/>
                <a:gd name="connsiteY6" fmla="*/ 1023937 h 1023937"/>
                <a:gd name="connsiteX7" fmla="*/ 0 w 1295401"/>
                <a:gd name="connsiteY7" fmla="*/ 71438 h 1023937"/>
                <a:gd name="connsiteX0" fmla="*/ 0 w 1295402"/>
                <a:gd name="connsiteY0" fmla="*/ 71438 h 1023937"/>
                <a:gd name="connsiteX1" fmla="*/ 97634 w 1295402"/>
                <a:gd name="connsiteY1" fmla="*/ 0 h 1023937"/>
                <a:gd name="connsiteX2" fmla="*/ 771527 w 1295402"/>
                <a:gd name="connsiteY2" fmla="*/ 157162 h 1023937"/>
                <a:gd name="connsiteX3" fmla="*/ 966790 w 1295402"/>
                <a:gd name="connsiteY3" fmla="*/ 9525 h 1023937"/>
                <a:gd name="connsiteX4" fmla="*/ 1295401 w 1295402"/>
                <a:gd name="connsiteY4" fmla="*/ 71438 h 1023937"/>
                <a:gd name="connsiteX5" fmla="*/ 1295402 w 1295402"/>
                <a:gd name="connsiteY5" fmla="*/ 273844 h 1023937"/>
                <a:gd name="connsiteX6" fmla="*/ 1295401 w 1295402"/>
                <a:gd name="connsiteY6" fmla="*/ 1023937 h 1023937"/>
                <a:gd name="connsiteX7" fmla="*/ 0 w 1295402"/>
                <a:gd name="connsiteY7" fmla="*/ 1023937 h 1023937"/>
                <a:gd name="connsiteX8" fmla="*/ 0 w 1295402"/>
                <a:gd name="connsiteY8" fmla="*/ 71438 h 1023937"/>
                <a:gd name="connsiteX0" fmla="*/ 0 w 1295402"/>
                <a:gd name="connsiteY0" fmla="*/ 71438 h 1023937"/>
                <a:gd name="connsiteX1" fmla="*/ 97634 w 1295402"/>
                <a:gd name="connsiteY1" fmla="*/ 0 h 1023937"/>
                <a:gd name="connsiteX2" fmla="*/ 771527 w 1295402"/>
                <a:gd name="connsiteY2" fmla="*/ 157162 h 1023937"/>
                <a:gd name="connsiteX3" fmla="*/ 966790 w 1295402"/>
                <a:gd name="connsiteY3" fmla="*/ 9525 h 1023937"/>
                <a:gd name="connsiteX4" fmla="*/ 1295401 w 1295402"/>
                <a:gd name="connsiteY4" fmla="*/ 71438 h 1023937"/>
                <a:gd name="connsiteX5" fmla="*/ 1295402 w 1295402"/>
                <a:gd name="connsiteY5" fmla="*/ 273844 h 1023937"/>
                <a:gd name="connsiteX6" fmla="*/ 1295401 w 1295402"/>
                <a:gd name="connsiteY6" fmla="*/ 1023937 h 1023937"/>
                <a:gd name="connsiteX7" fmla="*/ 326232 w 1295402"/>
                <a:gd name="connsiteY7" fmla="*/ 1021556 h 1023937"/>
                <a:gd name="connsiteX8" fmla="*/ 0 w 1295402"/>
                <a:gd name="connsiteY8" fmla="*/ 1023937 h 1023937"/>
                <a:gd name="connsiteX9" fmla="*/ 0 w 1295402"/>
                <a:gd name="connsiteY9" fmla="*/ 71438 h 1023937"/>
                <a:gd name="connsiteX0" fmla="*/ 0 w 1295402"/>
                <a:gd name="connsiteY0" fmla="*/ 71438 h 1023937"/>
                <a:gd name="connsiteX1" fmla="*/ 97634 w 1295402"/>
                <a:gd name="connsiteY1" fmla="*/ 0 h 1023937"/>
                <a:gd name="connsiteX2" fmla="*/ 771527 w 1295402"/>
                <a:gd name="connsiteY2" fmla="*/ 157162 h 1023937"/>
                <a:gd name="connsiteX3" fmla="*/ 966790 w 1295402"/>
                <a:gd name="connsiteY3" fmla="*/ 9525 h 1023937"/>
                <a:gd name="connsiteX4" fmla="*/ 1295401 w 1295402"/>
                <a:gd name="connsiteY4" fmla="*/ 71438 h 1023937"/>
                <a:gd name="connsiteX5" fmla="*/ 1295402 w 1295402"/>
                <a:gd name="connsiteY5" fmla="*/ 273844 h 1023937"/>
                <a:gd name="connsiteX6" fmla="*/ 1295401 w 1295402"/>
                <a:gd name="connsiteY6" fmla="*/ 1023937 h 1023937"/>
                <a:gd name="connsiteX7" fmla="*/ 326232 w 1295402"/>
                <a:gd name="connsiteY7" fmla="*/ 1021556 h 1023937"/>
                <a:gd name="connsiteX8" fmla="*/ 0 w 1295402"/>
                <a:gd name="connsiteY8" fmla="*/ 947737 h 1023937"/>
                <a:gd name="connsiteX9" fmla="*/ 0 w 1295402"/>
                <a:gd name="connsiteY9" fmla="*/ 71438 h 1023937"/>
                <a:gd name="connsiteX0" fmla="*/ 0 w 1295402"/>
                <a:gd name="connsiteY0" fmla="*/ 71438 h 1023937"/>
                <a:gd name="connsiteX1" fmla="*/ 97634 w 1295402"/>
                <a:gd name="connsiteY1" fmla="*/ 0 h 1023937"/>
                <a:gd name="connsiteX2" fmla="*/ 771527 w 1295402"/>
                <a:gd name="connsiteY2" fmla="*/ 157162 h 1023937"/>
                <a:gd name="connsiteX3" fmla="*/ 966790 w 1295402"/>
                <a:gd name="connsiteY3" fmla="*/ 9525 h 1023937"/>
                <a:gd name="connsiteX4" fmla="*/ 1295401 w 1295402"/>
                <a:gd name="connsiteY4" fmla="*/ 71438 h 1023937"/>
                <a:gd name="connsiteX5" fmla="*/ 1295402 w 1295402"/>
                <a:gd name="connsiteY5" fmla="*/ 273844 h 1023937"/>
                <a:gd name="connsiteX6" fmla="*/ 1295401 w 1295402"/>
                <a:gd name="connsiteY6" fmla="*/ 1023937 h 1023937"/>
                <a:gd name="connsiteX7" fmla="*/ 323851 w 1295402"/>
                <a:gd name="connsiteY7" fmla="*/ 1023937 h 1023937"/>
                <a:gd name="connsiteX8" fmla="*/ 0 w 1295402"/>
                <a:gd name="connsiteY8" fmla="*/ 947737 h 1023937"/>
                <a:gd name="connsiteX9" fmla="*/ 0 w 1295402"/>
                <a:gd name="connsiteY9" fmla="*/ 71438 h 1023937"/>
                <a:gd name="connsiteX0" fmla="*/ 0 w 1295402"/>
                <a:gd name="connsiteY0" fmla="*/ 71438 h 1023937"/>
                <a:gd name="connsiteX1" fmla="*/ 97634 w 1295402"/>
                <a:gd name="connsiteY1" fmla="*/ 0 h 1023937"/>
                <a:gd name="connsiteX2" fmla="*/ 771527 w 1295402"/>
                <a:gd name="connsiteY2" fmla="*/ 157162 h 1023937"/>
                <a:gd name="connsiteX3" fmla="*/ 966790 w 1295402"/>
                <a:gd name="connsiteY3" fmla="*/ 9525 h 1023937"/>
                <a:gd name="connsiteX4" fmla="*/ 1295401 w 1295402"/>
                <a:gd name="connsiteY4" fmla="*/ 71438 h 1023937"/>
                <a:gd name="connsiteX5" fmla="*/ 1295402 w 1295402"/>
                <a:gd name="connsiteY5" fmla="*/ 273844 h 1023937"/>
                <a:gd name="connsiteX6" fmla="*/ 323851 w 1295402"/>
                <a:gd name="connsiteY6" fmla="*/ 1023937 h 1023937"/>
                <a:gd name="connsiteX7" fmla="*/ 0 w 1295402"/>
                <a:gd name="connsiteY7" fmla="*/ 947737 h 1023937"/>
                <a:gd name="connsiteX8" fmla="*/ 0 w 1295402"/>
                <a:gd name="connsiteY8" fmla="*/ 71438 h 1023937"/>
                <a:gd name="connsiteX0" fmla="*/ 0 w 1295402"/>
                <a:gd name="connsiteY0" fmla="*/ 71438 h 1023937"/>
                <a:gd name="connsiteX1" fmla="*/ 97634 w 1295402"/>
                <a:gd name="connsiteY1" fmla="*/ 0 h 1023937"/>
                <a:gd name="connsiteX2" fmla="*/ 771527 w 1295402"/>
                <a:gd name="connsiteY2" fmla="*/ 157162 h 1023937"/>
                <a:gd name="connsiteX3" fmla="*/ 966790 w 1295402"/>
                <a:gd name="connsiteY3" fmla="*/ 9525 h 1023937"/>
                <a:gd name="connsiteX4" fmla="*/ 1295402 w 1295402"/>
                <a:gd name="connsiteY4" fmla="*/ 273844 h 1023937"/>
                <a:gd name="connsiteX5" fmla="*/ 323851 w 1295402"/>
                <a:gd name="connsiteY5" fmla="*/ 1023937 h 1023937"/>
                <a:gd name="connsiteX6" fmla="*/ 0 w 1295402"/>
                <a:gd name="connsiteY6" fmla="*/ 947737 h 1023937"/>
                <a:gd name="connsiteX7" fmla="*/ 0 w 1295402"/>
                <a:gd name="connsiteY7" fmla="*/ 71438 h 1023937"/>
                <a:gd name="connsiteX0" fmla="*/ 0 w 1295402"/>
                <a:gd name="connsiteY0" fmla="*/ 71438 h 1023937"/>
                <a:gd name="connsiteX1" fmla="*/ 97634 w 1295402"/>
                <a:gd name="connsiteY1" fmla="*/ 0 h 1023937"/>
                <a:gd name="connsiteX2" fmla="*/ 771527 w 1295402"/>
                <a:gd name="connsiteY2" fmla="*/ 157162 h 1023937"/>
                <a:gd name="connsiteX3" fmla="*/ 966790 w 1295402"/>
                <a:gd name="connsiteY3" fmla="*/ 9525 h 1023937"/>
                <a:gd name="connsiteX4" fmla="*/ 1295402 w 1295402"/>
                <a:gd name="connsiteY4" fmla="*/ 273844 h 1023937"/>
                <a:gd name="connsiteX5" fmla="*/ 323851 w 1295402"/>
                <a:gd name="connsiteY5" fmla="*/ 1023937 h 1023937"/>
                <a:gd name="connsiteX6" fmla="*/ 0 w 1295402"/>
                <a:gd name="connsiteY6" fmla="*/ 947737 h 1023937"/>
                <a:gd name="connsiteX7" fmla="*/ 0 w 1295402"/>
                <a:gd name="connsiteY7" fmla="*/ 71438 h 1023937"/>
                <a:gd name="connsiteX0" fmla="*/ 0 w 1295402"/>
                <a:gd name="connsiteY0" fmla="*/ 71438 h 1023937"/>
                <a:gd name="connsiteX1" fmla="*/ 97634 w 1295402"/>
                <a:gd name="connsiteY1" fmla="*/ 0 h 1023937"/>
                <a:gd name="connsiteX2" fmla="*/ 771527 w 1295402"/>
                <a:gd name="connsiteY2" fmla="*/ 157162 h 1023937"/>
                <a:gd name="connsiteX3" fmla="*/ 966790 w 1295402"/>
                <a:gd name="connsiteY3" fmla="*/ 9525 h 1023937"/>
                <a:gd name="connsiteX4" fmla="*/ 1295402 w 1295402"/>
                <a:gd name="connsiteY4" fmla="*/ 273844 h 1023937"/>
                <a:gd name="connsiteX5" fmla="*/ 323851 w 1295402"/>
                <a:gd name="connsiteY5" fmla="*/ 1023937 h 1023937"/>
                <a:gd name="connsiteX6" fmla="*/ 0 w 1295402"/>
                <a:gd name="connsiteY6" fmla="*/ 947737 h 1023937"/>
                <a:gd name="connsiteX7" fmla="*/ 0 w 1295402"/>
                <a:gd name="connsiteY7" fmla="*/ 71438 h 1023937"/>
                <a:gd name="connsiteX0" fmla="*/ 0 w 1295402"/>
                <a:gd name="connsiteY0" fmla="*/ 71438 h 1023937"/>
                <a:gd name="connsiteX1" fmla="*/ 97634 w 1295402"/>
                <a:gd name="connsiteY1" fmla="*/ 0 h 1023937"/>
                <a:gd name="connsiteX2" fmla="*/ 771527 w 1295402"/>
                <a:gd name="connsiteY2" fmla="*/ 157162 h 1023937"/>
                <a:gd name="connsiteX3" fmla="*/ 966790 w 1295402"/>
                <a:gd name="connsiteY3" fmla="*/ 9525 h 1023937"/>
                <a:gd name="connsiteX4" fmla="*/ 1295402 w 1295402"/>
                <a:gd name="connsiteY4" fmla="*/ 273844 h 1023937"/>
                <a:gd name="connsiteX5" fmla="*/ 323851 w 1295402"/>
                <a:gd name="connsiteY5" fmla="*/ 1023937 h 1023937"/>
                <a:gd name="connsiteX6" fmla="*/ 0 w 1295402"/>
                <a:gd name="connsiteY6" fmla="*/ 947737 h 1023937"/>
                <a:gd name="connsiteX7" fmla="*/ 0 w 1295402"/>
                <a:gd name="connsiteY7" fmla="*/ 71438 h 1023937"/>
                <a:gd name="connsiteX0" fmla="*/ 0 w 1295402"/>
                <a:gd name="connsiteY0" fmla="*/ 73819 h 1026318"/>
                <a:gd name="connsiteX1" fmla="*/ 97634 w 1295402"/>
                <a:gd name="connsiteY1" fmla="*/ 0 h 1026318"/>
                <a:gd name="connsiteX2" fmla="*/ 771527 w 1295402"/>
                <a:gd name="connsiteY2" fmla="*/ 159543 h 1026318"/>
                <a:gd name="connsiteX3" fmla="*/ 966790 w 1295402"/>
                <a:gd name="connsiteY3" fmla="*/ 11906 h 1026318"/>
                <a:gd name="connsiteX4" fmla="*/ 1295402 w 1295402"/>
                <a:gd name="connsiteY4" fmla="*/ 276225 h 1026318"/>
                <a:gd name="connsiteX5" fmla="*/ 323851 w 1295402"/>
                <a:gd name="connsiteY5" fmla="*/ 1026318 h 1026318"/>
                <a:gd name="connsiteX6" fmla="*/ 0 w 1295402"/>
                <a:gd name="connsiteY6" fmla="*/ 950118 h 1026318"/>
                <a:gd name="connsiteX7" fmla="*/ 0 w 1295402"/>
                <a:gd name="connsiteY7" fmla="*/ 73819 h 1026318"/>
                <a:gd name="connsiteX0" fmla="*/ 0 w 1295402"/>
                <a:gd name="connsiteY0" fmla="*/ 73819 h 1026318"/>
                <a:gd name="connsiteX1" fmla="*/ 97634 w 1295402"/>
                <a:gd name="connsiteY1" fmla="*/ 0 h 1026318"/>
                <a:gd name="connsiteX2" fmla="*/ 771527 w 1295402"/>
                <a:gd name="connsiteY2" fmla="*/ 161924 h 1026318"/>
                <a:gd name="connsiteX3" fmla="*/ 966790 w 1295402"/>
                <a:gd name="connsiteY3" fmla="*/ 11906 h 1026318"/>
                <a:gd name="connsiteX4" fmla="*/ 1295402 w 1295402"/>
                <a:gd name="connsiteY4" fmla="*/ 276225 h 1026318"/>
                <a:gd name="connsiteX5" fmla="*/ 323851 w 1295402"/>
                <a:gd name="connsiteY5" fmla="*/ 1026318 h 1026318"/>
                <a:gd name="connsiteX6" fmla="*/ 0 w 1295402"/>
                <a:gd name="connsiteY6" fmla="*/ 950118 h 1026318"/>
                <a:gd name="connsiteX7" fmla="*/ 0 w 1295402"/>
                <a:gd name="connsiteY7" fmla="*/ 73819 h 1026318"/>
                <a:gd name="connsiteX0" fmla="*/ 0 w 1295402"/>
                <a:gd name="connsiteY0" fmla="*/ 73819 h 1026318"/>
                <a:gd name="connsiteX1" fmla="*/ 97634 w 1295402"/>
                <a:gd name="connsiteY1" fmla="*/ 0 h 1026318"/>
                <a:gd name="connsiteX2" fmla="*/ 771527 w 1295402"/>
                <a:gd name="connsiteY2" fmla="*/ 161924 h 1026318"/>
                <a:gd name="connsiteX3" fmla="*/ 966790 w 1295402"/>
                <a:gd name="connsiteY3" fmla="*/ 11906 h 1026318"/>
                <a:gd name="connsiteX4" fmla="*/ 1295402 w 1295402"/>
                <a:gd name="connsiteY4" fmla="*/ 276225 h 1026318"/>
                <a:gd name="connsiteX5" fmla="*/ 323851 w 1295402"/>
                <a:gd name="connsiteY5" fmla="*/ 1026318 h 1026318"/>
                <a:gd name="connsiteX6" fmla="*/ 0 w 1295402"/>
                <a:gd name="connsiteY6" fmla="*/ 950118 h 1026318"/>
                <a:gd name="connsiteX7" fmla="*/ 0 w 1295402"/>
                <a:gd name="connsiteY7" fmla="*/ 73819 h 1026318"/>
                <a:gd name="connsiteX0" fmla="*/ 0 w 1295402"/>
                <a:gd name="connsiteY0" fmla="*/ 73819 h 1026318"/>
                <a:gd name="connsiteX1" fmla="*/ 97634 w 1295402"/>
                <a:gd name="connsiteY1" fmla="*/ 0 h 1026318"/>
                <a:gd name="connsiteX2" fmla="*/ 771527 w 1295402"/>
                <a:gd name="connsiteY2" fmla="*/ 161924 h 1026318"/>
                <a:gd name="connsiteX3" fmla="*/ 966790 w 1295402"/>
                <a:gd name="connsiteY3" fmla="*/ 11906 h 1026318"/>
                <a:gd name="connsiteX4" fmla="*/ 1295402 w 1295402"/>
                <a:gd name="connsiteY4" fmla="*/ 276225 h 1026318"/>
                <a:gd name="connsiteX5" fmla="*/ 323851 w 1295402"/>
                <a:gd name="connsiteY5" fmla="*/ 1026318 h 1026318"/>
                <a:gd name="connsiteX6" fmla="*/ 0 w 1295402"/>
                <a:gd name="connsiteY6" fmla="*/ 950118 h 1026318"/>
                <a:gd name="connsiteX7" fmla="*/ 0 w 1295402"/>
                <a:gd name="connsiteY7" fmla="*/ 73819 h 1026318"/>
                <a:gd name="connsiteX0" fmla="*/ 0 w 1295402"/>
                <a:gd name="connsiteY0" fmla="*/ 73819 h 1028699"/>
                <a:gd name="connsiteX1" fmla="*/ 97634 w 1295402"/>
                <a:gd name="connsiteY1" fmla="*/ 0 h 1028699"/>
                <a:gd name="connsiteX2" fmla="*/ 771527 w 1295402"/>
                <a:gd name="connsiteY2" fmla="*/ 161924 h 1028699"/>
                <a:gd name="connsiteX3" fmla="*/ 966790 w 1295402"/>
                <a:gd name="connsiteY3" fmla="*/ 11906 h 1028699"/>
                <a:gd name="connsiteX4" fmla="*/ 1295402 w 1295402"/>
                <a:gd name="connsiteY4" fmla="*/ 276225 h 1028699"/>
                <a:gd name="connsiteX5" fmla="*/ 328613 w 1295402"/>
                <a:gd name="connsiteY5" fmla="*/ 1028699 h 1028699"/>
                <a:gd name="connsiteX6" fmla="*/ 0 w 1295402"/>
                <a:gd name="connsiteY6" fmla="*/ 950118 h 1028699"/>
                <a:gd name="connsiteX7" fmla="*/ 0 w 1295402"/>
                <a:gd name="connsiteY7" fmla="*/ 73819 h 1028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95402" h="1028699">
                  <a:moveTo>
                    <a:pt x="0" y="73819"/>
                  </a:moveTo>
                  <a:lnTo>
                    <a:pt x="97634" y="0"/>
                  </a:lnTo>
                  <a:lnTo>
                    <a:pt x="771527" y="161924"/>
                  </a:lnTo>
                  <a:lnTo>
                    <a:pt x="966790" y="11906"/>
                  </a:lnTo>
                  <a:lnTo>
                    <a:pt x="1295402" y="276225"/>
                  </a:lnTo>
                  <a:lnTo>
                    <a:pt x="328613" y="1028699"/>
                  </a:lnTo>
                  <a:lnTo>
                    <a:pt x="0" y="950118"/>
                  </a:lnTo>
                  <a:lnTo>
                    <a:pt x="0" y="73819"/>
                  </a:lnTo>
                  <a:close/>
                </a:path>
              </a:pathLst>
            </a:custGeom>
            <a:solidFill>
              <a:srgbClr val="CED5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38" name="Rectangle 28"/>
            <p:cNvSpPr/>
            <p:nvPr userDrawn="1"/>
          </p:nvSpPr>
          <p:spPr>
            <a:xfrm>
              <a:off x="4793456" y="6634163"/>
              <a:ext cx="804862" cy="223837"/>
            </a:xfrm>
            <a:custGeom>
              <a:avLst/>
              <a:gdLst>
                <a:gd name="connsiteX0" fmla="*/ 0 w 804862"/>
                <a:gd name="connsiteY0" fmla="*/ 0 h 219075"/>
                <a:gd name="connsiteX1" fmla="*/ 804862 w 804862"/>
                <a:gd name="connsiteY1" fmla="*/ 0 h 219075"/>
                <a:gd name="connsiteX2" fmla="*/ 804862 w 804862"/>
                <a:gd name="connsiteY2" fmla="*/ 219075 h 219075"/>
                <a:gd name="connsiteX3" fmla="*/ 0 w 804862"/>
                <a:gd name="connsiteY3" fmla="*/ 219075 h 219075"/>
                <a:gd name="connsiteX4" fmla="*/ 0 w 804862"/>
                <a:gd name="connsiteY4" fmla="*/ 0 h 219075"/>
                <a:gd name="connsiteX0" fmla="*/ 0 w 804862"/>
                <a:gd name="connsiteY0" fmla="*/ 4762 h 223837"/>
                <a:gd name="connsiteX1" fmla="*/ 792956 w 804862"/>
                <a:gd name="connsiteY1" fmla="*/ 0 h 223837"/>
                <a:gd name="connsiteX2" fmla="*/ 804862 w 804862"/>
                <a:gd name="connsiteY2" fmla="*/ 223837 h 223837"/>
                <a:gd name="connsiteX3" fmla="*/ 0 w 804862"/>
                <a:gd name="connsiteY3" fmla="*/ 223837 h 223837"/>
                <a:gd name="connsiteX4" fmla="*/ 0 w 804862"/>
                <a:gd name="connsiteY4" fmla="*/ 4762 h 223837"/>
                <a:gd name="connsiteX0" fmla="*/ 0 w 804862"/>
                <a:gd name="connsiteY0" fmla="*/ 4762 h 223837"/>
                <a:gd name="connsiteX1" fmla="*/ 800100 w 804862"/>
                <a:gd name="connsiteY1" fmla="*/ 0 h 223837"/>
                <a:gd name="connsiteX2" fmla="*/ 804862 w 804862"/>
                <a:gd name="connsiteY2" fmla="*/ 223837 h 223837"/>
                <a:gd name="connsiteX3" fmla="*/ 0 w 804862"/>
                <a:gd name="connsiteY3" fmla="*/ 223837 h 223837"/>
                <a:gd name="connsiteX4" fmla="*/ 0 w 804862"/>
                <a:gd name="connsiteY4" fmla="*/ 4762 h 223837"/>
                <a:gd name="connsiteX0" fmla="*/ 0 w 804862"/>
                <a:gd name="connsiteY0" fmla="*/ 223837 h 223837"/>
                <a:gd name="connsiteX1" fmla="*/ 800100 w 804862"/>
                <a:gd name="connsiteY1" fmla="*/ 0 h 223837"/>
                <a:gd name="connsiteX2" fmla="*/ 804862 w 804862"/>
                <a:gd name="connsiteY2" fmla="*/ 223837 h 223837"/>
                <a:gd name="connsiteX3" fmla="*/ 0 w 804862"/>
                <a:gd name="connsiteY3" fmla="*/ 223837 h 223837"/>
                <a:gd name="connsiteX0" fmla="*/ 0 w 804862"/>
                <a:gd name="connsiteY0" fmla="*/ 223837 h 223837"/>
                <a:gd name="connsiteX1" fmla="*/ 797719 w 804862"/>
                <a:gd name="connsiteY1" fmla="*/ 0 h 223837"/>
                <a:gd name="connsiteX2" fmla="*/ 804862 w 804862"/>
                <a:gd name="connsiteY2" fmla="*/ 223837 h 223837"/>
                <a:gd name="connsiteX3" fmla="*/ 0 w 804862"/>
                <a:gd name="connsiteY3" fmla="*/ 223837 h 223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4862" h="223837">
                  <a:moveTo>
                    <a:pt x="0" y="223837"/>
                  </a:moveTo>
                  <a:lnTo>
                    <a:pt x="797719" y="0"/>
                  </a:lnTo>
                  <a:lnTo>
                    <a:pt x="804862" y="223837"/>
                  </a:lnTo>
                  <a:lnTo>
                    <a:pt x="0" y="223837"/>
                  </a:lnTo>
                  <a:close/>
                </a:path>
              </a:pathLst>
            </a:custGeom>
            <a:solidFill>
              <a:srgbClr val="004D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39" name="Freeform 38"/>
            <p:cNvSpPr/>
            <p:nvPr userDrawn="1"/>
          </p:nvSpPr>
          <p:spPr>
            <a:xfrm>
              <a:off x="2400302" y="5576888"/>
              <a:ext cx="1738312" cy="1183481"/>
            </a:xfrm>
            <a:custGeom>
              <a:avLst/>
              <a:gdLst>
                <a:gd name="connsiteX0" fmla="*/ 0 w 1735931"/>
                <a:gd name="connsiteY0" fmla="*/ 476250 h 1176337"/>
                <a:gd name="connsiteX1" fmla="*/ 1735931 w 1735931"/>
                <a:gd name="connsiteY1" fmla="*/ 0 h 1176337"/>
                <a:gd name="connsiteX2" fmla="*/ 376237 w 1735931"/>
                <a:gd name="connsiteY2" fmla="*/ 1176337 h 1176337"/>
                <a:gd name="connsiteX3" fmla="*/ 0 w 1735931"/>
                <a:gd name="connsiteY3" fmla="*/ 476250 h 1176337"/>
                <a:gd name="connsiteX0" fmla="*/ 0 w 1735931"/>
                <a:gd name="connsiteY0" fmla="*/ 476250 h 1178719"/>
                <a:gd name="connsiteX1" fmla="*/ 1735931 w 1735931"/>
                <a:gd name="connsiteY1" fmla="*/ 0 h 1178719"/>
                <a:gd name="connsiteX2" fmla="*/ 380999 w 1735931"/>
                <a:gd name="connsiteY2" fmla="*/ 1178719 h 1178719"/>
                <a:gd name="connsiteX3" fmla="*/ 0 w 1735931"/>
                <a:gd name="connsiteY3" fmla="*/ 476250 h 1178719"/>
                <a:gd name="connsiteX0" fmla="*/ 0 w 1733549"/>
                <a:gd name="connsiteY0" fmla="*/ 478631 h 1178719"/>
                <a:gd name="connsiteX1" fmla="*/ 1733549 w 1733549"/>
                <a:gd name="connsiteY1" fmla="*/ 0 h 1178719"/>
                <a:gd name="connsiteX2" fmla="*/ 378617 w 1733549"/>
                <a:gd name="connsiteY2" fmla="*/ 1178719 h 1178719"/>
                <a:gd name="connsiteX3" fmla="*/ 0 w 1733549"/>
                <a:gd name="connsiteY3" fmla="*/ 478631 h 1178719"/>
                <a:gd name="connsiteX0" fmla="*/ 0 w 1733549"/>
                <a:gd name="connsiteY0" fmla="*/ 478631 h 1183481"/>
                <a:gd name="connsiteX1" fmla="*/ 1733549 w 1733549"/>
                <a:gd name="connsiteY1" fmla="*/ 0 h 1183481"/>
                <a:gd name="connsiteX2" fmla="*/ 376236 w 1733549"/>
                <a:gd name="connsiteY2" fmla="*/ 1183481 h 1183481"/>
                <a:gd name="connsiteX3" fmla="*/ 0 w 1733549"/>
                <a:gd name="connsiteY3" fmla="*/ 478631 h 1183481"/>
                <a:gd name="connsiteX0" fmla="*/ 0 w 1738312"/>
                <a:gd name="connsiteY0" fmla="*/ 478631 h 1183481"/>
                <a:gd name="connsiteX1" fmla="*/ 1738312 w 1738312"/>
                <a:gd name="connsiteY1" fmla="*/ 0 h 1183481"/>
                <a:gd name="connsiteX2" fmla="*/ 376236 w 1738312"/>
                <a:gd name="connsiteY2" fmla="*/ 1183481 h 1183481"/>
                <a:gd name="connsiteX3" fmla="*/ 0 w 1738312"/>
                <a:gd name="connsiteY3" fmla="*/ 478631 h 1183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38312" h="1183481">
                  <a:moveTo>
                    <a:pt x="0" y="478631"/>
                  </a:moveTo>
                  <a:lnTo>
                    <a:pt x="1738312" y="0"/>
                  </a:lnTo>
                  <a:lnTo>
                    <a:pt x="376236" y="1183481"/>
                  </a:lnTo>
                  <a:lnTo>
                    <a:pt x="0" y="478631"/>
                  </a:lnTo>
                  <a:close/>
                </a:path>
              </a:pathLst>
            </a:cu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/>
            </a:p>
          </p:txBody>
        </p:sp>
        <p:sp>
          <p:nvSpPr>
            <p:cNvPr id="40" name="Isosceles Triangle 31"/>
            <p:cNvSpPr/>
            <p:nvPr userDrawn="1"/>
          </p:nvSpPr>
          <p:spPr>
            <a:xfrm>
              <a:off x="2669382" y="6750845"/>
              <a:ext cx="115492" cy="107156"/>
            </a:xfrm>
            <a:custGeom>
              <a:avLst/>
              <a:gdLst>
                <a:gd name="connsiteX0" fmla="*/ 0 w 64294"/>
                <a:gd name="connsiteY0" fmla="*/ 102393 h 102393"/>
                <a:gd name="connsiteX1" fmla="*/ 32147 w 64294"/>
                <a:gd name="connsiteY1" fmla="*/ 0 h 102393"/>
                <a:gd name="connsiteX2" fmla="*/ 64294 w 64294"/>
                <a:gd name="connsiteY2" fmla="*/ 102393 h 102393"/>
                <a:gd name="connsiteX3" fmla="*/ 0 w 64294"/>
                <a:gd name="connsiteY3" fmla="*/ 102393 h 102393"/>
                <a:gd name="connsiteX0" fmla="*/ 0 w 108347"/>
                <a:gd name="connsiteY0" fmla="*/ 102393 h 102393"/>
                <a:gd name="connsiteX1" fmla="*/ 108347 w 108347"/>
                <a:gd name="connsiteY1" fmla="*/ 0 h 102393"/>
                <a:gd name="connsiteX2" fmla="*/ 64294 w 108347"/>
                <a:gd name="connsiteY2" fmla="*/ 102393 h 102393"/>
                <a:gd name="connsiteX3" fmla="*/ 0 w 108347"/>
                <a:gd name="connsiteY3" fmla="*/ 102393 h 102393"/>
                <a:gd name="connsiteX0" fmla="*/ 0 w 103585"/>
                <a:gd name="connsiteY0" fmla="*/ 109537 h 109537"/>
                <a:gd name="connsiteX1" fmla="*/ 103585 w 103585"/>
                <a:gd name="connsiteY1" fmla="*/ 0 h 109537"/>
                <a:gd name="connsiteX2" fmla="*/ 64294 w 103585"/>
                <a:gd name="connsiteY2" fmla="*/ 109537 h 109537"/>
                <a:gd name="connsiteX3" fmla="*/ 0 w 103585"/>
                <a:gd name="connsiteY3" fmla="*/ 109537 h 109537"/>
                <a:gd name="connsiteX0" fmla="*/ 0 w 103585"/>
                <a:gd name="connsiteY0" fmla="*/ 107156 h 107156"/>
                <a:gd name="connsiteX1" fmla="*/ 103585 w 103585"/>
                <a:gd name="connsiteY1" fmla="*/ 0 h 107156"/>
                <a:gd name="connsiteX2" fmla="*/ 64294 w 103585"/>
                <a:gd name="connsiteY2" fmla="*/ 107156 h 107156"/>
                <a:gd name="connsiteX3" fmla="*/ 0 w 103585"/>
                <a:gd name="connsiteY3" fmla="*/ 107156 h 107156"/>
                <a:gd name="connsiteX0" fmla="*/ 0 w 103585"/>
                <a:gd name="connsiteY0" fmla="*/ 107156 h 107156"/>
                <a:gd name="connsiteX1" fmla="*/ 103585 w 103585"/>
                <a:gd name="connsiteY1" fmla="*/ 0 h 107156"/>
                <a:gd name="connsiteX2" fmla="*/ 68656 w 103585"/>
                <a:gd name="connsiteY2" fmla="*/ 107156 h 107156"/>
                <a:gd name="connsiteX3" fmla="*/ 0 w 103585"/>
                <a:gd name="connsiteY3" fmla="*/ 107156 h 107156"/>
                <a:gd name="connsiteX0" fmla="*/ 0 w 103585"/>
                <a:gd name="connsiteY0" fmla="*/ 107156 h 107156"/>
                <a:gd name="connsiteX1" fmla="*/ 103585 w 103585"/>
                <a:gd name="connsiteY1" fmla="*/ 0 h 107156"/>
                <a:gd name="connsiteX2" fmla="*/ 70837 w 103585"/>
                <a:gd name="connsiteY2" fmla="*/ 107156 h 107156"/>
                <a:gd name="connsiteX3" fmla="*/ 0 w 103585"/>
                <a:gd name="connsiteY3" fmla="*/ 107156 h 107156"/>
                <a:gd name="connsiteX0" fmla="*/ 0 w 105765"/>
                <a:gd name="connsiteY0" fmla="*/ 107156 h 107156"/>
                <a:gd name="connsiteX1" fmla="*/ 105765 w 105765"/>
                <a:gd name="connsiteY1" fmla="*/ 0 h 107156"/>
                <a:gd name="connsiteX2" fmla="*/ 70837 w 105765"/>
                <a:gd name="connsiteY2" fmla="*/ 107156 h 107156"/>
                <a:gd name="connsiteX3" fmla="*/ 0 w 105765"/>
                <a:gd name="connsiteY3" fmla="*/ 107156 h 107156"/>
                <a:gd name="connsiteX0" fmla="*/ 0 w 112307"/>
                <a:gd name="connsiteY0" fmla="*/ 107156 h 107156"/>
                <a:gd name="connsiteX1" fmla="*/ 112307 w 112307"/>
                <a:gd name="connsiteY1" fmla="*/ 0 h 107156"/>
                <a:gd name="connsiteX2" fmla="*/ 70837 w 112307"/>
                <a:gd name="connsiteY2" fmla="*/ 107156 h 107156"/>
                <a:gd name="connsiteX3" fmla="*/ 0 w 112307"/>
                <a:gd name="connsiteY3" fmla="*/ 107156 h 107156"/>
                <a:gd name="connsiteX0" fmla="*/ 0 w 105766"/>
                <a:gd name="connsiteY0" fmla="*/ 107156 h 107156"/>
                <a:gd name="connsiteX1" fmla="*/ 105766 w 105766"/>
                <a:gd name="connsiteY1" fmla="*/ 0 h 107156"/>
                <a:gd name="connsiteX2" fmla="*/ 70837 w 105766"/>
                <a:gd name="connsiteY2" fmla="*/ 107156 h 107156"/>
                <a:gd name="connsiteX3" fmla="*/ 0 w 105766"/>
                <a:gd name="connsiteY3" fmla="*/ 107156 h 107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5766" h="107156">
                  <a:moveTo>
                    <a:pt x="0" y="107156"/>
                  </a:moveTo>
                  <a:lnTo>
                    <a:pt x="105766" y="0"/>
                  </a:lnTo>
                  <a:lnTo>
                    <a:pt x="70837" y="107156"/>
                  </a:lnTo>
                  <a:lnTo>
                    <a:pt x="0" y="107156"/>
                  </a:lnTo>
                  <a:close/>
                </a:path>
              </a:pathLst>
            </a:custGeom>
            <a:solidFill>
              <a:srgbClr val="002C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41" name="Right Triangle 32"/>
            <p:cNvSpPr/>
            <p:nvPr userDrawn="1"/>
          </p:nvSpPr>
          <p:spPr>
            <a:xfrm>
              <a:off x="2399432" y="6050756"/>
              <a:ext cx="379487" cy="807244"/>
            </a:xfrm>
            <a:custGeom>
              <a:avLst/>
              <a:gdLst>
                <a:gd name="connsiteX0" fmla="*/ 0 w 432745"/>
                <a:gd name="connsiteY0" fmla="*/ 800100 h 800100"/>
                <a:gd name="connsiteX1" fmla="*/ 0 w 432745"/>
                <a:gd name="connsiteY1" fmla="*/ 0 h 800100"/>
                <a:gd name="connsiteX2" fmla="*/ 432745 w 432745"/>
                <a:gd name="connsiteY2" fmla="*/ 800100 h 800100"/>
                <a:gd name="connsiteX3" fmla="*/ 0 w 432745"/>
                <a:gd name="connsiteY3" fmla="*/ 800100 h 800100"/>
                <a:gd name="connsiteX0" fmla="*/ 0 w 432745"/>
                <a:gd name="connsiteY0" fmla="*/ 800100 h 800100"/>
                <a:gd name="connsiteX1" fmla="*/ 0 w 432745"/>
                <a:gd name="connsiteY1" fmla="*/ 0 h 800100"/>
                <a:gd name="connsiteX2" fmla="*/ 432745 w 432745"/>
                <a:gd name="connsiteY2" fmla="*/ 800100 h 800100"/>
                <a:gd name="connsiteX3" fmla="*/ 31825 w 432745"/>
                <a:gd name="connsiteY3" fmla="*/ 797719 h 800100"/>
                <a:gd name="connsiteX4" fmla="*/ 0 w 432745"/>
                <a:gd name="connsiteY4" fmla="*/ 800100 h 800100"/>
                <a:gd name="connsiteX0" fmla="*/ 31825 w 432745"/>
                <a:gd name="connsiteY0" fmla="*/ 797719 h 800100"/>
                <a:gd name="connsiteX1" fmla="*/ 0 w 432745"/>
                <a:gd name="connsiteY1" fmla="*/ 0 h 800100"/>
                <a:gd name="connsiteX2" fmla="*/ 432745 w 432745"/>
                <a:gd name="connsiteY2" fmla="*/ 800100 h 800100"/>
                <a:gd name="connsiteX3" fmla="*/ 31825 w 432745"/>
                <a:gd name="connsiteY3" fmla="*/ 797719 h 800100"/>
                <a:gd name="connsiteX0" fmla="*/ 31825 w 432745"/>
                <a:gd name="connsiteY0" fmla="*/ 797719 h 800100"/>
                <a:gd name="connsiteX1" fmla="*/ 0 w 432745"/>
                <a:gd name="connsiteY1" fmla="*/ 0 h 800100"/>
                <a:gd name="connsiteX2" fmla="*/ 432745 w 432745"/>
                <a:gd name="connsiteY2" fmla="*/ 800100 h 800100"/>
                <a:gd name="connsiteX3" fmla="*/ 269950 w 432745"/>
                <a:gd name="connsiteY3" fmla="*/ 797719 h 800100"/>
                <a:gd name="connsiteX4" fmla="*/ 31825 w 432745"/>
                <a:gd name="connsiteY4" fmla="*/ 797719 h 800100"/>
                <a:gd name="connsiteX0" fmla="*/ 31825 w 432745"/>
                <a:gd name="connsiteY0" fmla="*/ 797719 h 800100"/>
                <a:gd name="connsiteX1" fmla="*/ 0 w 432745"/>
                <a:gd name="connsiteY1" fmla="*/ 0 h 800100"/>
                <a:gd name="connsiteX2" fmla="*/ 374725 w 432745"/>
                <a:gd name="connsiteY2" fmla="*/ 697706 h 800100"/>
                <a:gd name="connsiteX3" fmla="*/ 432745 w 432745"/>
                <a:gd name="connsiteY3" fmla="*/ 800100 h 800100"/>
                <a:gd name="connsiteX4" fmla="*/ 269950 w 432745"/>
                <a:gd name="connsiteY4" fmla="*/ 797719 h 800100"/>
                <a:gd name="connsiteX5" fmla="*/ 31825 w 432745"/>
                <a:gd name="connsiteY5" fmla="*/ 797719 h 800100"/>
                <a:gd name="connsiteX0" fmla="*/ 31825 w 374725"/>
                <a:gd name="connsiteY0" fmla="*/ 797719 h 797719"/>
                <a:gd name="connsiteX1" fmla="*/ 0 w 374725"/>
                <a:gd name="connsiteY1" fmla="*/ 0 h 797719"/>
                <a:gd name="connsiteX2" fmla="*/ 374725 w 374725"/>
                <a:gd name="connsiteY2" fmla="*/ 697706 h 797719"/>
                <a:gd name="connsiteX3" fmla="*/ 269950 w 374725"/>
                <a:gd name="connsiteY3" fmla="*/ 797719 h 797719"/>
                <a:gd name="connsiteX4" fmla="*/ 31825 w 374725"/>
                <a:gd name="connsiteY4" fmla="*/ 797719 h 797719"/>
                <a:gd name="connsiteX0" fmla="*/ 31825 w 377106"/>
                <a:gd name="connsiteY0" fmla="*/ 797719 h 797719"/>
                <a:gd name="connsiteX1" fmla="*/ 0 w 377106"/>
                <a:gd name="connsiteY1" fmla="*/ 0 h 797719"/>
                <a:gd name="connsiteX2" fmla="*/ 377106 w 377106"/>
                <a:gd name="connsiteY2" fmla="*/ 697706 h 797719"/>
                <a:gd name="connsiteX3" fmla="*/ 269950 w 377106"/>
                <a:gd name="connsiteY3" fmla="*/ 797719 h 797719"/>
                <a:gd name="connsiteX4" fmla="*/ 31825 w 377106"/>
                <a:gd name="connsiteY4" fmla="*/ 797719 h 797719"/>
                <a:gd name="connsiteX0" fmla="*/ 34206 w 379487"/>
                <a:gd name="connsiteY0" fmla="*/ 804842 h 804842"/>
                <a:gd name="connsiteX1" fmla="*/ 0 w 379487"/>
                <a:gd name="connsiteY1" fmla="*/ 0 h 804842"/>
                <a:gd name="connsiteX2" fmla="*/ 379487 w 379487"/>
                <a:gd name="connsiteY2" fmla="*/ 704829 h 804842"/>
                <a:gd name="connsiteX3" fmla="*/ 272331 w 379487"/>
                <a:gd name="connsiteY3" fmla="*/ 804842 h 804842"/>
                <a:gd name="connsiteX4" fmla="*/ 34206 w 379487"/>
                <a:gd name="connsiteY4" fmla="*/ 804842 h 80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487" h="804842">
                  <a:moveTo>
                    <a:pt x="34206" y="804842"/>
                  </a:moveTo>
                  <a:lnTo>
                    <a:pt x="0" y="0"/>
                  </a:lnTo>
                  <a:lnTo>
                    <a:pt x="379487" y="704829"/>
                  </a:lnTo>
                  <a:lnTo>
                    <a:pt x="272331" y="804842"/>
                  </a:lnTo>
                  <a:lnTo>
                    <a:pt x="34206" y="804842"/>
                  </a:lnTo>
                  <a:close/>
                </a:path>
              </a:pathLst>
            </a:custGeom>
            <a:solidFill>
              <a:srgbClr val="0025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42" name="Right Triangle 33"/>
            <p:cNvSpPr/>
            <p:nvPr userDrawn="1"/>
          </p:nvSpPr>
          <p:spPr>
            <a:xfrm flipH="1">
              <a:off x="2050256" y="6055519"/>
              <a:ext cx="385763" cy="802482"/>
            </a:xfrm>
            <a:custGeom>
              <a:avLst/>
              <a:gdLst>
                <a:gd name="connsiteX0" fmla="*/ 0 w 385763"/>
                <a:gd name="connsiteY0" fmla="*/ 800100 h 800100"/>
                <a:gd name="connsiteX1" fmla="*/ 0 w 385763"/>
                <a:gd name="connsiteY1" fmla="*/ 0 h 800100"/>
                <a:gd name="connsiteX2" fmla="*/ 385763 w 385763"/>
                <a:gd name="connsiteY2" fmla="*/ 800100 h 800100"/>
                <a:gd name="connsiteX3" fmla="*/ 0 w 385763"/>
                <a:gd name="connsiteY3" fmla="*/ 800100 h 800100"/>
                <a:gd name="connsiteX0" fmla="*/ 0 w 385763"/>
                <a:gd name="connsiteY0" fmla="*/ 814388 h 814388"/>
                <a:gd name="connsiteX1" fmla="*/ 33338 w 385763"/>
                <a:gd name="connsiteY1" fmla="*/ 0 h 814388"/>
                <a:gd name="connsiteX2" fmla="*/ 385763 w 385763"/>
                <a:gd name="connsiteY2" fmla="*/ 814388 h 814388"/>
                <a:gd name="connsiteX3" fmla="*/ 0 w 385763"/>
                <a:gd name="connsiteY3" fmla="*/ 814388 h 814388"/>
                <a:gd name="connsiteX0" fmla="*/ 0 w 385763"/>
                <a:gd name="connsiteY0" fmla="*/ 804863 h 804863"/>
                <a:gd name="connsiteX1" fmla="*/ 35719 w 385763"/>
                <a:gd name="connsiteY1" fmla="*/ 0 h 804863"/>
                <a:gd name="connsiteX2" fmla="*/ 385763 w 385763"/>
                <a:gd name="connsiteY2" fmla="*/ 804863 h 804863"/>
                <a:gd name="connsiteX3" fmla="*/ 0 w 385763"/>
                <a:gd name="connsiteY3" fmla="*/ 804863 h 804863"/>
                <a:gd name="connsiteX0" fmla="*/ 0 w 385763"/>
                <a:gd name="connsiteY0" fmla="*/ 804863 h 804863"/>
                <a:gd name="connsiteX1" fmla="*/ 35719 w 385763"/>
                <a:gd name="connsiteY1" fmla="*/ 0 h 804863"/>
                <a:gd name="connsiteX2" fmla="*/ 385763 w 385763"/>
                <a:gd name="connsiteY2" fmla="*/ 804863 h 804863"/>
                <a:gd name="connsiteX3" fmla="*/ 0 w 385763"/>
                <a:gd name="connsiteY3" fmla="*/ 804863 h 804863"/>
                <a:gd name="connsiteX0" fmla="*/ 0 w 385763"/>
                <a:gd name="connsiteY0" fmla="*/ 802482 h 802482"/>
                <a:gd name="connsiteX1" fmla="*/ 33338 w 385763"/>
                <a:gd name="connsiteY1" fmla="*/ 0 h 802482"/>
                <a:gd name="connsiteX2" fmla="*/ 385763 w 385763"/>
                <a:gd name="connsiteY2" fmla="*/ 802482 h 802482"/>
                <a:gd name="connsiteX3" fmla="*/ 0 w 385763"/>
                <a:gd name="connsiteY3" fmla="*/ 802482 h 802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5763" h="802482">
                  <a:moveTo>
                    <a:pt x="0" y="802482"/>
                  </a:moveTo>
                  <a:lnTo>
                    <a:pt x="33338" y="0"/>
                  </a:lnTo>
                  <a:lnTo>
                    <a:pt x="385763" y="802482"/>
                  </a:lnTo>
                  <a:lnTo>
                    <a:pt x="0" y="802482"/>
                  </a:lnTo>
                  <a:close/>
                </a:path>
              </a:pathLst>
            </a:custGeom>
            <a:solidFill>
              <a:srgbClr val="002C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43" name="Freeform 42"/>
            <p:cNvSpPr/>
            <p:nvPr userDrawn="1"/>
          </p:nvSpPr>
          <p:spPr>
            <a:xfrm>
              <a:off x="2121694" y="6050757"/>
              <a:ext cx="288131" cy="338137"/>
            </a:xfrm>
            <a:custGeom>
              <a:avLst/>
              <a:gdLst>
                <a:gd name="connsiteX0" fmla="*/ 276225 w 276225"/>
                <a:gd name="connsiteY0" fmla="*/ 0 h 330993"/>
                <a:gd name="connsiteX1" fmla="*/ 0 w 276225"/>
                <a:gd name="connsiteY1" fmla="*/ 80962 h 330993"/>
                <a:gd name="connsiteX2" fmla="*/ 135731 w 276225"/>
                <a:gd name="connsiteY2" fmla="*/ 330993 h 330993"/>
                <a:gd name="connsiteX3" fmla="*/ 276225 w 276225"/>
                <a:gd name="connsiteY3" fmla="*/ 0 h 330993"/>
                <a:gd name="connsiteX0" fmla="*/ 283369 w 283369"/>
                <a:gd name="connsiteY0" fmla="*/ 0 h 333374"/>
                <a:gd name="connsiteX1" fmla="*/ 0 w 283369"/>
                <a:gd name="connsiteY1" fmla="*/ 83343 h 333374"/>
                <a:gd name="connsiteX2" fmla="*/ 135731 w 283369"/>
                <a:gd name="connsiteY2" fmla="*/ 333374 h 333374"/>
                <a:gd name="connsiteX3" fmla="*/ 283369 w 283369"/>
                <a:gd name="connsiteY3" fmla="*/ 0 h 333374"/>
                <a:gd name="connsiteX0" fmla="*/ 283369 w 283369"/>
                <a:gd name="connsiteY0" fmla="*/ 0 h 335755"/>
                <a:gd name="connsiteX1" fmla="*/ 0 w 283369"/>
                <a:gd name="connsiteY1" fmla="*/ 83343 h 335755"/>
                <a:gd name="connsiteX2" fmla="*/ 135731 w 283369"/>
                <a:gd name="connsiteY2" fmla="*/ 335755 h 335755"/>
                <a:gd name="connsiteX3" fmla="*/ 283369 w 283369"/>
                <a:gd name="connsiteY3" fmla="*/ 0 h 335755"/>
                <a:gd name="connsiteX0" fmla="*/ 283369 w 283369"/>
                <a:gd name="connsiteY0" fmla="*/ 0 h 335755"/>
                <a:gd name="connsiteX1" fmla="*/ 0 w 283369"/>
                <a:gd name="connsiteY1" fmla="*/ 78581 h 335755"/>
                <a:gd name="connsiteX2" fmla="*/ 135731 w 283369"/>
                <a:gd name="connsiteY2" fmla="*/ 335755 h 335755"/>
                <a:gd name="connsiteX3" fmla="*/ 283369 w 283369"/>
                <a:gd name="connsiteY3" fmla="*/ 0 h 335755"/>
                <a:gd name="connsiteX0" fmla="*/ 283369 w 283369"/>
                <a:gd name="connsiteY0" fmla="*/ 0 h 338137"/>
                <a:gd name="connsiteX1" fmla="*/ 0 w 283369"/>
                <a:gd name="connsiteY1" fmla="*/ 78581 h 338137"/>
                <a:gd name="connsiteX2" fmla="*/ 135731 w 283369"/>
                <a:gd name="connsiteY2" fmla="*/ 338137 h 338137"/>
                <a:gd name="connsiteX3" fmla="*/ 283369 w 283369"/>
                <a:gd name="connsiteY3" fmla="*/ 0 h 338137"/>
                <a:gd name="connsiteX0" fmla="*/ 288131 w 288131"/>
                <a:gd name="connsiteY0" fmla="*/ 0 h 338137"/>
                <a:gd name="connsiteX1" fmla="*/ 0 w 288131"/>
                <a:gd name="connsiteY1" fmla="*/ 78581 h 338137"/>
                <a:gd name="connsiteX2" fmla="*/ 135731 w 288131"/>
                <a:gd name="connsiteY2" fmla="*/ 338137 h 338137"/>
                <a:gd name="connsiteX3" fmla="*/ 288131 w 288131"/>
                <a:gd name="connsiteY3" fmla="*/ 0 h 338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8131" h="338137">
                  <a:moveTo>
                    <a:pt x="288131" y="0"/>
                  </a:moveTo>
                  <a:lnTo>
                    <a:pt x="0" y="78581"/>
                  </a:lnTo>
                  <a:lnTo>
                    <a:pt x="135731" y="338137"/>
                  </a:lnTo>
                  <a:lnTo>
                    <a:pt x="288131" y="0"/>
                  </a:lnTo>
                  <a:close/>
                </a:path>
              </a:pathLst>
            </a:custGeom>
            <a:solidFill>
              <a:srgbClr val="A9B2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44" name="Freeform 43"/>
            <p:cNvSpPr/>
            <p:nvPr userDrawn="1"/>
          </p:nvSpPr>
          <p:spPr>
            <a:xfrm>
              <a:off x="2045492" y="5988844"/>
              <a:ext cx="354807" cy="145255"/>
            </a:xfrm>
            <a:custGeom>
              <a:avLst/>
              <a:gdLst>
                <a:gd name="connsiteX0" fmla="*/ 0 w 350044"/>
                <a:gd name="connsiteY0" fmla="*/ 0 h 147637"/>
                <a:gd name="connsiteX1" fmla="*/ 76200 w 350044"/>
                <a:gd name="connsiteY1" fmla="*/ 147637 h 147637"/>
                <a:gd name="connsiteX2" fmla="*/ 350044 w 350044"/>
                <a:gd name="connsiteY2" fmla="*/ 64294 h 147637"/>
                <a:gd name="connsiteX3" fmla="*/ 0 w 350044"/>
                <a:gd name="connsiteY3" fmla="*/ 0 h 147637"/>
                <a:gd name="connsiteX0" fmla="*/ 0 w 350044"/>
                <a:gd name="connsiteY0" fmla="*/ 0 h 145255"/>
                <a:gd name="connsiteX1" fmla="*/ 73819 w 350044"/>
                <a:gd name="connsiteY1" fmla="*/ 145255 h 145255"/>
                <a:gd name="connsiteX2" fmla="*/ 350044 w 350044"/>
                <a:gd name="connsiteY2" fmla="*/ 64294 h 145255"/>
                <a:gd name="connsiteX3" fmla="*/ 0 w 350044"/>
                <a:gd name="connsiteY3" fmla="*/ 0 h 145255"/>
                <a:gd name="connsiteX0" fmla="*/ 0 w 354807"/>
                <a:gd name="connsiteY0" fmla="*/ 0 h 145255"/>
                <a:gd name="connsiteX1" fmla="*/ 78582 w 354807"/>
                <a:gd name="connsiteY1" fmla="*/ 145255 h 145255"/>
                <a:gd name="connsiteX2" fmla="*/ 354807 w 354807"/>
                <a:gd name="connsiteY2" fmla="*/ 64294 h 145255"/>
                <a:gd name="connsiteX3" fmla="*/ 0 w 354807"/>
                <a:gd name="connsiteY3" fmla="*/ 0 h 145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4807" h="145255">
                  <a:moveTo>
                    <a:pt x="0" y="0"/>
                  </a:moveTo>
                  <a:lnTo>
                    <a:pt x="78582" y="145255"/>
                  </a:lnTo>
                  <a:lnTo>
                    <a:pt x="354807" y="64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ED5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45" name="Freeform 44"/>
            <p:cNvSpPr/>
            <p:nvPr userDrawn="1"/>
          </p:nvSpPr>
          <p:spPr>
            <a:xfrm>
              <a:off x="1966912" y="6129338"/>
              <a:ext cx="295275" cy="257174"/>
            </a:xfrm>
            <a:custGeom>
              <a:avLst/>
              <a:gdLst>
                <a:gd name="connsiteX0" fmla="*/ 150019 w 283369"/>
                <a:gd name="connsiteY0" fmla="*/ 0 h 252412"/>
                <a:gd name="connsiteX1" fmla="*/ 283369 w 283369"/>
                <a:gd name="connsiteY1" fmla="*/ 252412 h 252412"/>
                <a:gd name="connsiteX2" fmla="*/ 0 w 283369"/>
                <a:gd name="connsiteY2" fmla="*/ 42862 h 252412"/>
                <a:gd name="connsiteX3" fmla="*/ 150019 w 283369"/>
                <a:gd name="connsiteY3" fmla="*/ 0 h 252412"/>
                <a:gd name="connsiteX0" fmla="*/ 150019 w 288131"/>
                <a:gd name="connsiteY0" fmla="*/ 0 h 252412"/>
                <a:gd name="connsiteX1" fmla="*/ 288131 w 288131"/>
                <a:gd name="connsiteY1" fmla="*/ 252412 h 252412"/>
                <a:gd name="connsiteX2" fmla="*/ 0 w 288131"/>
                <a:gd name="connsiteY2" fmla="*/ 42862 h 252412"/>
                <a:gd name="connsiteX3" fmla="*/ 150019 w 288131"/>
                <a:gd name="connsiteY3" fmla="*/ 0 h 252412"/>
                <a:gd name="connsiteX0" fmla="*/ 152400 w 288131"/>
                <a:gd name="connsiteY0" fmla="*/ 0 h 254793"/>
                <a:gd name="connsiteX1" fmla="*/ 288131 w 288131"/>
                <a:gd name="connsiteY1" fmla="*/ 254793 h 254793"/>
                <a:gd name="connsiteX2" fmla="*/ 0 w 288131"/>
                <a:gd name="connsiteY2" fmla="*/ 45243 h 254793"/>
                <a:gd name="connsiteX3" fmla="*/ 152400 w 288131"/>
                <a:gd name="connsiteY3" fmla="*/ 0 h 254793"/>
                <a:gd name="connsiteX0" fmla="*/ 157163 w 292894"/>
                <a:gd name="connsiteY0" fmla="*/ 0 h 254793"/>
                <a:gd name="connsiteX1" fmla="*/ 292894 w 292894"/>
                <a:gd name="connsiteY1" fmla="*/ 254793 h 254793"/>
                <a:gd name="connsiteX2" fmla="*/ 0 w 292894"/>
                <a:gd name="connsiteY2" fmla="*/ 42862 h 254793"/>
                <a:gd name="connsiteX3" fmla="*/ 157163 w 292894"/>
                <a:gd name="connsiteY3" fmla="*/ 0 h 254793"/>
                <a:gd name="connsiteX0" fmla="*/ 157163 w 295275"/>
                <a:gd name="connsiteY0" fmla="*/ 0 h 257174"/>
                <a:gd name="connsiteX1" fmla="*/ 295275 w 295275"/>
                <a:gd name="connsiteY1" fmla="*/ 257174 h 257174"/>
                <a:gd name="connsiteX2" fmla="*/ 0 w 295275"/>
                <a:gd name="connsiteY2" fmla="*/ 42862 h 257174"/>
                <a:gd name="connsiteX3" fmla="*/ 157163 w 295275"/>
                <a:gd name="connsiteY3" fmla="*/ 0 h 257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5275" h="257174">
                  <a:moveTo>
                    <a:pt x="157163" y="0"/>
                  </a:moveTo>
                  <a:lnTo>
                    <a:pt x="295275" y="257174"/>
                  </a:lnTo>
                  <a:lnTo>
                    <a:pt x="0" y="42862"/>
                  </a:lnTo>
                  <a:lnTo>
                    <a:pt x="157163" y="0"/>
                  </a:lnTo>
                  <a:close/>
                </a:path>
              </a:pathLst>
            </a:custGeom>
            <a:solidFill>
              <a:srgbClr val="6D7C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46" name="Rectangle 38"/>
            <p:cNvSpPr/>
            <p:nvPr userDrawn="1"/>
          </p:nvSpPr>
          <p:spPr>
            <a:xfrm>
              <a:off x="1626394" y="6172200"/>
              <a:ext cx="633413" cy="685799"/>
            </a:xfrm>
            <a:custGeom>
              <a:avLst/>
              <a:gdLst>
                <a:gd name="connsiteX0" fmla="*/ 0 w 407194"/>
                <a:gd name="connsiteY0" fmla="*/ 0 h 681037"/>
                <a:gd name="connsiteX1" fmla="*/ 407194 w 407194"/>
                <a:gd name="connsiteY1" fmla="*/ 0 h 681037"/>
                <a:gd name="connsiteX2" fmla="*/ 407194 w 407194"/>
                <a:gd name="connsiteY2" fmla="*/ 681037 h 681037"/>
                <a:gd name="connsiteX3" fmla="*/ 0 w 407194"/>
                <a:gd name="connsiteY3" fmla="*/ 681037 h 681037"/>
                <a:gd name="connsiteX4" fmla="*/ 0 w 407194"/>
                <a:gd name="connsiteY4" fmla="*/ 0 h 681037"/>
                <a:gd name="connsiteX0" fmla="*/ 0 w 433388"/>
                <a:gd name="connsiteY0" fmla="*/ 90487 h 681037"/>
                <a:gd name="connsiteX1" fmla="*/ 433388 w 433388"/>
                <a:gd name="connsiteY1" fmla="*/ 0 h 681037"/>
                <a:gd name="connsiteX2" fmla="*/ 433388 w 433388"/>
                <a:gd name="connsiteY2" fmla="*/ 681037 h 681037"/>
                <a:gd name="connsiteX3" fmla="*/ 26194 w 433388"/>
                <a:gd name="connsiteY3" fmla="*/ 681037 h 681037"/>
                <a:gd name="connsiteX4" fmla="*/ 0 w 433388"/>
                <a:gd name="connsiteY4" fmla="*/ 90487 h 681037"/>
                <a:gd name="connsiteX0" fmla="*/ 0 w 433388"/>
                <a:gd name="connsiteY0" fmla="*/ 90487 h 681037"/>
                <a:gd name="connsiteX1" fmla="*/ 347663 w 433388"/>
                <a:gd name="connsiteY1" fmla="*/ 0 h 681037"/>
                <a:gd name="connsiteX2" fmla="*/ 433388 w 433388"/>
                <a:gd name="connsiteY2" fmla="*/ 681037 h 681037"/>
                <a:gd name="connsiteX3" fmla="*/ 26194 w 433388"/>
                <a:gd name="connsiteY3" fmla="*/ 681037 h 681037"/>
                <a:gd name="connsiteX4" fmla="*/ 0 w 433388"/>
                <a:gd name="connsiteY4" fmla="*/ 90487 h 681037"/>
                <a:gd name="connsiteX0" fmla="*/ 0 w 633413"/>
                <a:gd name="connsiteY0" fmla="*/ 90487 h 681037"/>
                <a:gd name="connsiteX1" fmla="*/ 347663 w 633413"/>
                <a:gd name="connsiteY1" fmla="*/ 0 h 681037"/>
                <a:gd name="connsiteX2" fmla="*/ 633413 w 633413"/>
                <a:gd name="connsiteY2" fmla="*/ 204787 h 681037"/>
                <a:gd name="connsiteX3" fmla="*/ 433388 w 633413"/>
                <a:gd name="connsiteY3" fmla="*/ 681037 h 681037"/>
                <a:gd name="connsiteX4" fmla="*/ 26194 w 633413"/>
                <a:gd name="connsiteY4" fmla="*/ 681037 h 681037"/>
                <a:gd name="connsiteX5" fmla="*/ 0 w 633413"/>
                <a:gd name="connsiteY5" fmla="*/ 90487 h 681037"/>
                <a:gd name="connsiteX0" fmla="*/ 0 w 633413"/>
                <a:gd name="connsiteY0" fmla="*/ 90487 h 681037"/>
                <a:gd name="connsiteX1" fmla="*/ 347663 w 633413"/>
                <a:gd name="connsiteY1" fmla="*/ 0 h 681037"/>
                <a:gd name="connsiteX2" fmla="*/ 633413 w 633413"/>
                <a:gd name="connsiteY2" fmla="*/ 204787 h 681037"/>
                <a:gd name="connsiteX3" fmla="*/ 433388 w 633413"/>
                <a:gd name="connsiteY3" fmla="*/ 681037 h 681037"/>
                <a:gd name="connsiteX4" fmla="*/ 26194 w 633413"/>
                <a:gd name="connsiteY4" fmla="*/ 681037 h 681037"/>
                <a:gd name="connsiteX5" fmla="*/ 0 w 633413"/>
                <a:gd name="connsiteY5" fmla="*/ 90487 h 681037"/>
                <a:gd name="connsiteX0" fmla="*/ 0 w 633413"/>
                <a:gd name="connsiteY0" fmla="*/ 90487 h 681037"/>
                <a:gd name="connsiteX1" fmla="*/ 352426 w 633413"/>
                <a:gd name="connsiteY1" fmla="*/ 0 h 681037"/>
                <a:gd name="connsiteX2" fmla="*/ 633413 w 633413"/>
                <a:gd name="connsiteY2" fmla="*/ 204787 h 681037"/>
                <a:gd name="connsiteX3" fmla="*/ 433388 w 633413"/>
                <a:gd name="connsiteY3" fmla="*/ 681037 h 681037"/>
                <a:gd name="connsiteX4" fmla="*/ 26194 w 633413"/>
                <a:gd name="connsiteY4" fmla="*/ 681037 h 681037"/>
                <a:gd name="connsiteX5" fmla="*/ 0 w 633413"/>
                <a:gd name="connsiteY5" fmla="*/ 90487 h 681037"/>
                <a:gd name="connsiteX0" fmla="*/ 0 w 628651"/>
                <a:gd name="connsiteY0" fmla="*/ 92869 h 681037"/>
                <a:gd name="connsiteX1" fmla="*/ 347664 w 628651"/>
                <a:gd name="connsiteY1" fmla="*/ 0 h 681037"/>
                <a:gd name="connsiteX2" fmla="*/ 628651 w 628651"/>
                <a:gd name="connsiteY2" fmla="*/ 204787 h 681037"/>
                <a:gd name="connsiteX3" fmla="*/ 428626 w 628651"/>
                <a:gd name="connsiteY3" fmla="*/ 681037 h 681037"/>
                <a:gd name="connsiteX4" fmla="*/ 21432 w 628651"/>
                <a:gd name="connsiteY4" fmla="*/ 681037 h 681037"/>
                <a:gd name="connsiteX5" fmla="*/ 0 w 628651"/>
                <a:gd name="connsiteY5" fmla="*/ 92869 h 681037"/>
                <a:gd name="connsiteX0" fmla="*/ 0 w 628651"/>
                <a:gd name="connsiteY0" fmla="*/ 95250 h 683418"/>
                <a:gd name="connsiteX1" fmla="*/ 342902 w 628651"/>
                <a:gd name="connsiteY1" fmla="*/ 0 h 683418"/>
                <a:gd name="connsiteX2" fmla="*/ 628651 w 628651"/>
                <a:gd name="connsiteY2" fmla="*/ 207168 h 683418"/>
                <a:gd name="connsiteX3" fmla="*/ 428626 w 628651"/>
                <a:gd name="connsiteY3" fmla="*/ 683418 h 683418"/>
                <a:gd name="connsiteX4" fmla="*/ 21432 w 628651"/>
                <a:gd name="connsiteY4" fmla="*/ 683418 h 683418"/>
                <a:gd name="connsiteX5" fmla="*/ 0 w 628651"/>
                <a:gd name="connsiteY5" fmla="*/ 95250 h 683418"/>
                <a:gd name="connsiteX0" fmla="*/ 0 w 628651"/>
                <a:gd name="connsiteY0" fmla="*/ 95250 h 683418"/>
                <a:gd name="connsiteX1" fmla="*/ 342902 w 628651"/>
                <a:gd name="connsiteY1" fmla="*/ 0 h 683418"/>
                <a:gd name="connsiteX2" fmla="*/ 628651 w 628651"/>
                <a:gd name="connsiteY2" fmla="*/ 211931 h 683418"/>
                <a:gd name="connsiteX3" fmla="*/ 428626 w 628651"/>
                <a:gd name="connsiteY3" fmla="*/ 683418 h 683418"/>
                <a:gd name="connsiteX4" fmla="*/ 21432 w 628651"/>
                <a:gd name="connsiteY4" fmla="*/ 683418 h 683418"/>
                <a:gd name="connsiteX5" fmla="*/ 0 w 628651"/>
                <a:gd name="connsiteY5" fmla="*/ 95250 h 683418"/>
                <a:gd name="connsiteX0" fmla="*/ 0 w 628651"/>
                <a:gd name="connsiteY0" fmla="*/ 95250 h 683418"/>
                <a:gd name="connsiteX1" fmla="*/ 342902 w 628651"/>
                <a:gd name="connsiteY1" fmla="*/ 0 h 683418"/>
                <a:gd name="connsiteX2" fmla="*/ 628651 w 628651"/>
                <a:gd name="connsiteY2" fmla="*/ 209550 h 683418"/>
                <a:gd name="connsiteX3" fmla="*/ 428626 w 628651"/>
                <a:gd name="connsiteY3" fmla="*/ 683418 h 683418"/>
                <a:gd name="connsiteX4" fmla="*/ 21432 w 628651"/>
                <a:gd name="connsiteY4" fmla="*/ 683418 h 683418"/>
                <a:gd name="connsiteX5" fmla="*/ 0 w 628651"/>
                <a:gd name="connsiteY5" fmla="*/ 95250 h 683418"/>
                <a:gd name="connsiteX0" fmla="*/ 0 w 631032"/>
                <a:gd name="connsiteY0" fmla="*/ 95250 h 683418"/>
                <a:gd name="connsiteX1" fmla="*/ 342902 w 631032"/>
                <a:gd name="connsiteY1" fmla="*/ 0 h 683418"/>
                <a:gd name="connsiteX2" fmla="*/ 631032 w 631032"/>
                <a:gd name="connsiteY2" fmla="*/ 207169 h 683418"/>
                <a:gd name="connsiteX3" fmla="*/ 428626 w 631032"/>
                <a:gd name="connsiteY3" fmla="*/ 683418 h 683418"/>
                <a:gd name="connsiteX4" fmla="*/ 21432 w 631032"/>
                <a:gd name="connsiteY4" fmla="*/ 683418 h 683418"/>
                <a:gd name="connsiteX5" fmla="*/ 0 w 631032"/>
                <a:gd name="connsiteY5" fmla="*/ 95250 h 683418"/>
                <a:gd name="connsiteX0" fmla="*/ 0 w 633413"/>
                <a:gd name="connsiteY0" fmla="*/ 95250 h 683418"/>
                <a:gd name="connsiteX1" fmla="*/ 342902 w 633413"/>
                <a:gd name="connsiteY1" fmla="*/ 0 h 683418"/>
                <a:gd name="connsiteX2" fmla="*/ 633413 w 633413"/>
                <a:gd name="connsiteY2" fmla="*/ 209551 h 683418"/>
                <a:gd name="connsiteX3" fmla="*/ 428626 w 633413"/>
                <a:gd name="connsiteY3" fmla="*/ 683418 h 683418"/>
                <a:gd name="connsiteX4" fmla="*/ 21432 w 633413"/>
                <a:gd name="connsiteY4" fmla="*/ 683418 h 683418"/>
                <a:gd name="connsiteX5" fmla="*/ 0 w 633413"/>
                <a:gd name="connsiteY5" fmla="*/ 95250 h 683418"/>
                <a:gd name="connsiteX0" fmla="*/ 0 w 633413"/>
                <a:gd name="connsiteY0" fmla="*/ 97631 h 685799"/>
                <a:gd name="connsiteX1" fmla="*/ 352427 w 633413"/>
                <a:gd name="connsiteY1" fmla="*/ 0 h 685799"/>
                <a:gd name="connsiteX2" fmla="*/ 633413 w 633413"/>
                <a:gd name="connsiteY2" fmla="*/ 211932 h 685799"/>
                <a:gd name="connsiteX3" fmla="*/ 428626 w 633413"/>
                <a:gd name="connsiteY3" fmla="*/ 685799 h 685799"/>
                <a:gd name="connsiteX4" fmla="*/ 21432 w 633413"/>
                <a:gd name="connsiteY4" fmla="*/ 685799 h 685799"/>
                <a:gd name="connsiteX5" fmla="*/ 0 w 633413"/>
                <a:gd name="connsiteY5" fmla="*/ 97631 h 685799"/>
                <a:gd name="connsiteX0" fmla="*/ 0 w 633413"/>
                <a:gd name="connsiteY0" fmla="*/ 95249 h 683417"/>
                <a:gd name="connsiteX1" fmla="*/ 350045 w 633413"/>
                <a:gd name="connsiteY1" fmla="*/ 0 h 683417"/>
                <a:gd name="connsiteX2" fmla="*/ 633413 w 633413"/>
                <a:gd name="connsiteY2" fmla="*/ 209550 h 683417"/>
                <a:gd name="connsiteX3" fmla="*/ 428626 w 633413"/>
                <a:gd name="connsiteY3" fmla="*/ 683417 h 683417"/>
                <a:gd name="connsiteX4" fmla="*/ 21432 w 633413"/>
                <a:gd name="connsiteY4" fmla="*/ 683417 h 683417"/>
                <a:gd name="connsiteX5" fmla="*/ 0 w 633413"/>
                <a:gd name="connsiteY5" fmla="*/ 95249 h 683417"/>
                <a:gd name="connsiteX0" fmla="*/ 0 w 633413"/>
                <a:gd name="connsiteY0" fmla="*/ 97631 h 685799"/>
                <a:gd name="connsiteX1" fmla="*/ 347663 w 633413"/>
                <a:gd name="connsiteY1" fmla="*/ 0 h 685799"/>
                <a:gd name="connsiteX2" fmla="*/ 633413 w 633413"/>
                <a:gd name="connsiteY2" fmla="*/ 211932 h 685799"/>
                <a:gd name="connsiteX3" fmla="*/ 428626 w 633413"/>
                <a:gd name="connsiteY3" fmla="*/ 685799 h 685799"/>
                <a:gd name="connsiteX4" fmla="*/ 21432 w 633413"/>
                <a:gd name="connsiteY4" fmla="*/ 685799 h 685799"/>
                <a:gd name="connsiteX5" fmla="*/ 0 w 633413"/>
                <a:gd name="connsiteY5" fmla="*/ 97631 h 685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3413" h="685799">
                  <a:moveTo>
                    <a:pt x="0" y="97631"/>
                  </a:moveTo>
                  <a:lnTo>
                    <a:pt x="347663" y="0"/>
                  </a:lnTo>
                  <a:lnTo>
                    <a:pt x="633413" y="211932"/>
                  </a:lnTo>
                  <a:lnTo>
                    <a:pt x="428626" y="685799"/>
                  </a:lnTo>
                  <a:lnTo>
                    <a:pt x="21432" y="685799"/>
                  </a:lnTo>
                  <a:lnTo>
                    <a:pt x="0" y="97631"/>
                  </a:lnTo>
                  <a:close/>
                </a:path>
              </a:pathLst>
            </a:custGeom>
            <a:solidFill>
              <a:srgbClr val="889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47" name="Rectangle 39"/>
            <p:cNvSpPr/>
            <p:nvPr userDrawn="1"/>
          </p:nvSpPr>
          <p:spPr>
            <a:xfrm>
              <a:off x="1002093" y="6269830"/>
              <a:ext cx="654155" cy="588170"/>
            </a:xfrm>
            <a:custGeom>
              <a:avLst/>
              <a:gdLst>
                <a:gd name="connsiteX0" fmla="*/ 0 w 411267"/>
                <a:gd name="connsiteY0" fmla="*/ 0 h 647700"/>
                <a:gd name="connsiteX1" fmla="*/ 411267 w 411267"/>
                <a:gd name="connsiteY1" fmla="*/ 0 h 647700"/>
                <a:gd name="connsiteX2" fmla="*/ 411267 w 411267"/>
                <a:gd name="connsiteY2" fmla="*/ 647700 h 647700"/>
                <a:gd name="connsiteX3" fmla="*/ 0 w 411267"/>
                <a:gd name="connsiteY3" fmla="*/ 647700 h 647700"/>
                <a:gd name="connsiteX4" fmla="*/ 0 w 411267"/>
                <a:gd name="connsiteY4" fmla="*/ 0 h 647700"/>
                <a:gd name="connsiteX0" fmla="*/ 0 w 411267"/>
                <a:gd name="connsiteY0" fmla="*/ 0 h 647700"/>
                <a:gd name="connsiteX1" fmla="*/ 392217 w 411267"/>
                <a:gd name="connsiteY1" fmla="*/ 64293 h 647700"/>
                <a:gd name="connsiteX2" fmla="*/ 411267 w 411267"/>
                <a:gd name="connsiteY2" fmla="*/ 647700 h 647700"/>
                <a:gd name="connsiteX3" fmla="*/ 0 w 411267"/>
                <a:gd name="connsiteY3" fmla="*/ 647700 h 647700"/>
                <a:gd name="connsiteX4" fmla="*/ 0 w 411267"/>
                <a:gd name="connsiteY4" fmla="*/ 0 h 647700"/>
                <a:gd name="connsiteX0" fmla="*/ 0 w 642249"/>
                <a:gd name="connsiteY0" fmla="*/ 164307 h 583407"/>
                <a:gd name="connsiteX1" fmla="*/ 623199 w 642249"/>
                <a:gd name="connsiteY1" fmla="*/ 0 h 583407"/>
                <a:gd name="connsiteX2" fmla="*/ 642249 w 642249"/>
                <a:gd name="connsiteY2" fmla="*/ 583407 h 583407"/>
                <a:gd name="connsiteX3" fmla="*/ 230982 w 642249"/>
                <a:gd name="connsiteY3" fmla="*/ 583407 h 583407"/>
                <a:gd name="connsiteX4" fmla="*/ 0 w 642249"/>
                <a:gd name="connsiteY4" fmla="*/ 164307 h 583407"/>
                <a:gd name="connsiteX0" fmla="*/ 0 w 642249"/>
                <a:gd name="connsiteY0" fmla="*/ 169070 h 588170"/>
                <a:gd name="connsiteX1" fmla="*/ 623199 w 642249"/>
                <a:gd name="connsiteY1" fmla="*/ 0 h 588170"/>
                <a:gd name="connsiteX2" fmla="*/ 642249 w 642249"/>
                <a:gd name="connsiteY2" fmla="*/ 588170 h 588170"/>
                <a:gd name="connsiteX3" fmla="*/ 230982 w 642249"/>
                <a:gd name="connsiteY3" fmla="*/ 588170 h 588170"/>
                <a:gd name="connsiteX4" fmla="*/ 0 w 642249"/>
                <a:gd name="connsiteY4" fmla="*/ 169070 h 588170"/>
                <a:gd name="connsiteX0" fmla="*/ 0 w 644630"/>
                <a:gd name="connsiteY0" fmla="*/ 169070 h 588170"/>
                <a:gd name="connsiteX1" fmla="*/ 623199 w 644630"/>
                <a:gd name="connsiteY1" fmla="*/ 0 h 588170"/>
                <a:gd name="connsiteX2" fmla="*/ 644630 w 644630"/>
                <a:gd name="connsiteY2" fmla="*/ 588170 h 588170"/>
                <a:gd name="connsiteX3" fmla="*/ 230982 w 644630"/>
                <a:gd name="connsiteY3" fmla="*/ 588170 h 588170"/>
                <a:gd name="connsiteX4" fmla="*/ 0 w 644630"/>
                <a:gd name="connsiteY4" fmla="*/ 169070 h 588170"/>
                <a:gd name="connsiteX0" fmla="*/ 0 w 644630"/>
                <a:gd name="connsiteY0" fmla="*/ 169070 h 588170"/>
                <a:gd name="connsiteX1" fmla="*/ 627961 w 644630"/>
                <a:gd name="connsiteY1" fmla="*/ 0 h 588170"/>
                <a:gd name="connsiteX2" fmla="*/ 644630 w 644630"/>
                <a:gd name="connsiteY2" fmla="*/ 588170 h 588170"/>
                <a:gd name="connsiteX3" fmla="*/ 230982 w 644630"/>
                <a:gd name="connsiteY3" fmla="*/ 588170 h 588170"/>
                <a:gd name="connsiteX4" fmla="*/ 0 w 644630"/>
                <a:gd name="connsiteY4" fmla="*/ 169070 h 588170"/>
                <a:gd name="connsiteX0" fmla="*/ 0 w 644630"/>
                <a:gd name="connsiteY0" fmla="*/ 169070 h 588170"/>
                <a:gd name="connsiteX1" fmla="*/ 627961 w 644630"/>
                <a:gd name="connsiteY1" fmla="*/ 0 h 588170"/>
                <a:gd name="connsiteX2" fmla="*/ 644630 w 644630"/>
                <a:gd name="connsiteY2" fmla="*/ 588170 h 588170"/>
                <a:gd name="connsiteX3" fmla="*/ 230982 w 644630"/>
                <a:gd name="connsiteY3" fmla="*/ 588170 h 588170"/>
                <a:gd name="connsiteX4" fmla="*/ 0 w 644630"/>
                <a:gd name="connsiteY4" fmla="*/ 169070 h 588170"/>
                <a:gd name="connsiteX0" fmla="*/ 0 w 654155"/>
                <a:gd name="connsiteY0" fmla="*/ 169070 h 588170"/>
                <a:gd name="connsiteX1" fmla="*/ 627961 w 654155"/>
                <a:gd name="connsiteY1" fmla="*/ 0 h 588170"/>
                <a:gd name="connsiteX2" fmla="*/ 654155 w 654155"/>
                <a:gd name="connsiteY2" fmla="*/ 585789 h 588170"/>
                <a:gd name="connsiteX3" fmla="*/ 230982 w 654155"/>
                <a:gd name="connsiteY3" fmla="*/ 588170 h 588170"/>
                <a:gd name="connsiteX4" fmla="*/ 0 w 654155"/>
                <a:gd name="connsiteY4" fmla="*/ 169070 h 588170"/>
                <a:gd name="connsiteX0" fmla="*/ 0 w 654155"/>
                <a:gd name="connsiteY0" fmla="*/ 169070 h 588170"/>
                <a:gd name="connsiteX1" fmla="*/ 627961 w 654155"/>
                <a:gd name="connsiteY1" fmla="*/ 0 h 588170"/>
                <a:gd name="connsiteX2" fmla="*/ 654155 w 654155"/>
                <a:gd name="connsiteY2" fmla="*/ 588170 h 588170"/>
                <a:gd name="connsiteX3" fmla="*/ 230982 w 654155"/>
                <a:gd name="connsiteY3" fmla="*/ 588170 h 588170"/>
                <a:gd name="connsiteX4" fmla="*/ 0 w 654155"/>
                <a:gd name="connsiteY4" fmla="*/ 169070 h 588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4155" h="588170">
                  <a:moveTo>
                    <a:pt x="0" y="169070"/>
                  </a:moveTo>
                  <a:lnTo>
                    <a:pt x="627961" y="0"/>
                  </a:lnTo>
                  <a:lnTo>
                    <a:pt x="654155" y="588170"/>
                  </a:lnTo>
                  <a:lnTo>
                    <a:pt x="230982" y="588170"/>
                  </a:lnTo>
                  <a:lnTo>
                    <a:pt x="0" y="169070"/>
                  </a:lnTo>
                  <a:close/>
                </a:path>
              </a:pathLst>
            </a:custGeom>
            <a:solidFill>
              <a:srgbClr val="6D7C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48" name="Right Triangle 40"/>
            <p:cNvSpPr/>
            <p:nvPr userDrawn="1"/>
          </p:nvSpPr>
          <p:spPr>
            <a:xfrm>
              <a:off x="1007269" y="6438901"/>
              <a:ext cx="228598" cy="419100"/>
            </a:xfrm>
            <a:custGeom>
              <a:avLst/>
              <a:gdLst>
                <a:gd name="connsiteX0" fmla="*/ 0 w 211929"/>
                <a:gd name="connsiteY0" fmla="*/ 421481 h 421481"/>
                <a:gd name="connsiteX1" fmla="*/ 0 w 211929"/>
                <a:gd name="connsiteY1" fmla="*/ 0 h 421481"/>
                <a:gd name="connsiteX2" fmla="*/ 211929 w 211929"/>
                <a:gd name="connsiteY2" fmla="*/ 421481 h 421481"/>
                <a:gd name="connsiteX3" fmla="*/ 0 w 211929"/>
                <a:gd name="connsiteY3" fmla="*/ 421481 h 421481"/>
                <a:gd name="connsiteX0" fmla="*/ 14288 w 226217"/>
                <a:gd name="connsiteY0" fmla="*/ 416718 h 416718"/>
                <a:gd name="connsiteX1" fmla="*/ 0 w 226217"/>
                <a:gd name="connsiteY1" fmla="*/ 0 h 416718"/>
                <a:gd name="connsiteX2" fmla="*/ 226217 w 226217"/>
                <a:gd name="connsiteY2" fmla="*/ 416718 h 416718"/>
                <a:gd name="connsiteX3" fmla="*/ 14288 w 226217"/>
                <a:gd name="connsiteY3" fmla="*/ 416718 h 416718"/>
                <a:gd name="connsiteX0" fmla="*/ 16669 w 228598"/>
                <a:gd name="connsiteY0" fmla="*/ 419100 h 419100"/>
                <a:gd name="connsiteX1" fmla="*/ 0 w 228598"/>
                <a:gd name="connsiteY1" fmla="*/ 0 h 419100"/>
                <a:gd name="connsiteX2" fmla="*/ 228598 w 228598"/>
                <a:gd name="connsiteY2" fmla="*/ 419100 h 419100"/>
                <a:gd name="connsiteX3" fmla="*/ 16669 w 228598"/>
                <a:gd name="connsiteY3" fmla="*/ 419100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598" h="419100">
                  <a:moveTo>
                    <a:pt x="16669" y="419100"/>
                  </a:moveTo>
                  <a:lnTo>
                    <a:pt x="0" y="0"/>
                  </a:lnTo>
                  <a:lnTo>
                    <a:pt x="228598" y="419100"/>
                  </a:lnTo>
                  <a:lnTo>
                    <a:pt x="16669" y="419100"/>
                  </a:lnTo>
                  <a:close/>
                </a:path>
              </a:pathLst>
            </a:custGeom>
            <a:solidFill>
              <a:srgbClr val="5968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49" name="Rectangle 42"/>
            <p:cNvSpPr/>
            <p:nvPr userDrawn="1"/>
          </p:nvSpPr>
          <p:spPr>
            <a:xfrm>
              <a:off x="1604960" y="5907880"/>
              <a:ext cx="366714" cy="364332"/>
            </a:xfrm>
            <a:custGeom>
              <a:avLst/>
              <a:gdLst>
                <a:gd name="connsiteX0" fmla="*/ 0 w 359569"/>
                <a:gd name="connsiteY0" fmla="*/ 0 h 359567"/>
                <a:gd name="connsiteX1" fmla="*/ 359569 w 359569"/>
                <a:gd name="connsiteY1" fmla="*/ 0 h 359567"/>
                <a:gd name="connsiteX2" fmla="*/ 359569 w 359569"/>
                <a:gd name="connsiteY2" fmla="*/ 359567 h 359567"/>
                <a:gd name="connsiteX3" fmla="*/ 0 w 359569"/>
                <a:gd name="connsiteY3" fmla="*/ 359567 h 359567"/>
                <a:gd name="connsiteX4" fmla="*/ 0 w 359569"/>
                <a:gd name="connsiteY4" fmla="*/ 0 h 359567"/>
                <a:gd name="connsiteX0" fmla="*/ 0 w 364332"/>
                <a:gd name="connsiteY0" fmla="*/ 0 h 359567"/>
                <a:gd name="connsiteX1" fmla="*/ 364332 w 364332"/>
                <a:gd name="connsiteY1" fmla="*/ 0 h 359567"/>
                <a:gd name="connsiteX2" fmla="*/ 364332 w 364332"/>
                <a:gd name="connsiteY2" fmla="*/ 359567 h 359567"/>
                <a:gd name="connsiteX3" fmla="*/ 4763 w 364332"/>
                <a:gd name="connsiteY3" fmla="*/ 359567 h 359567"/>
                <a:gd name="connsiteX4" fmla="*/ 0 w 364332"/>
                <a:gd name="connsiteY4" fmla="*/ 0 h 359567"/>
                <a:gd name="connsiteX0" fmla="*/ 0 w 364332"/>
                <a:gd name="connsiteY0" fmla="*/ 0 h 359567"/>
                <a:gd name="connsiteX1" fmla="*/ 364332 w 364332"/>
                <a:gd name="connsiteY1" fmla="*/ 0 h 359567"/>
                <a:gd name="connsiteX2" fmla="*/ 364332 w 364332"/>
                <a:gd name="connsiteY2" fmla="*/ 264318 h 359567"/>
                <a:gd name="connsiteX3" fmla="*/ 364332 w 364332"/>
                <a:gd name="connsiteY3" fmla="*/ 359567 h 359567"/>
                <a:gd name="connsiteX4" fmla="*/ 4763 w 364332"/>
                <a:gd name="connsiteY4" fmla="*/ 359567 h 359567"/>
                <a:gd name="connsiteX5" fmla="*/ 0 w 364332"/>
                <a:gd name="connsiteY5" fmla="*/ 0 h 359567"/>
                <a:gd name="connsiteX0" fmla="*/ 0 w 364332"/>
                <a:gd name="connsiteY0" fmla="*/ 0 h 359567"/>
                <a:gd name="connsiteX1" fmla="*/ 364332 w 364332"/>
                <a:gd name="connsiteY1" fmla="*/ 0 h 359567"/>
                <a:gd name="connsiteX2" fmla="*/ 364332 w 364332"/>
                <a:gd name="connsiteY2" fmla="*/ 264318 h 359567"/>
                <a:gd name="connsiteX3" fmla="*/ 364332 w 364332"/>
                <a:gd name="connsiteY3" fmla="*/ 359567 h 359567"/>
                <a:gd name="connsiteX4" fmla="*/ 14288 w 364332"/>
                <a:gd name="connsiteY4" fmla="*/ 357186 h 359567"/>
                <a:gd name="connsiteX5" fmla="*/ 0 w 364332"/>
                <a:gd name="connsiteY5" fmla="*/ 0 h 359567"/>
                <a:gd name="connsiteX0" fmla="*/ 0 w 364332"/>
                <a:gd name="connsiteY0" fmla="*/ 0 h 357186"/>
                <a:gd name="connsiteX1" fmla="*/ 364332 w 364332"/>
                <a:gd name="connsiteY1" fmla="*/ 0 h 357186"/>
                <a:gd name="connsiteX2" fmla="*/ 364332 w 364332"/>
                <a:gd name="connsiteY2" fmla="*/ 264318 h 357186"/>
                <a:gd name="connsiteX3" fmla="*/ 14288 w 364332"/>
                <a:gd name="connsiteY3" fmla="*/ 357186 h 357186"/>
                <a:gd name="connsiteX4" fmla="*/ 0 w 364332"/>
                <a:gd name="connsiteY4" fmla="*/ 0 h 357186"/>
                <a:gd name="connsiteX0" fmla="*/ 0 w 364332"/>
                <a:gd name="connsiteY0" fmla="*/ 0 h 357186"/>
                <a:gd name="connsiteX1" fmla="*/ 364332 w 364332"/>
                <a:gd name="connsiteY1" fmla="*/ 264318 h 357186"/>
                <a:gd name="connsiteX2" fmla="*/ 14288 w 364332"/>
                <a:gd name="connsiteY2" fmla="*/ 357186 h 357186"/>
                <a:gd name="connsiteX3" fmla="*/ 0 w 364332"/>
                <a:gd name="connsiteY3" fmla="*/ 0 h 357186"/>
                <a:gd name="connsiteX0" fmla="*/ 0 w 364332"/>
                <a:gd name="connsiteY0" fmla="*/ 0 h 359567"/>
                <a:gd name="connsiteX1" fmla="*/ 364332 w 364332"/>
                <a:gd name="connsiteY1" fmla="*/ 264318 h 359567"/>
                <a:gd name="connsiteX2" fmla="*/ 19051 w 364332"/>
                <a:gd name="connsiteY2" fmla="*/ 359567 h 359567"/>
                <a:gd name="connsiteX3" fmla="*/ 0 w 364332"/>
                <a:gd name="connsiteY3" fmla="*/ 0 h 359567"/>
                <a:gd name="connsiteX0" fmla="*/ 0 w 361951"/>
                <a:gd name="connsiteY0" fmla="*/ 0 h 361949"/>
                <a:gd name="connsiteX1" fmla="*/ 361951 w 361951"/>
                <a:gd name="connsiteY1" fmla="*/ 266700 h 361949"/>
                <a:gd name="connsiteX2" fmla="*/ 16670 w 361951"/>
                <a:gd name="connsiteY2" fmla="*/ 361949 h 361949"/>
                <a:gd name="connsiteX3" fmla="*/ 0 w 361951"/>
                <a:gd name="connsiteY3" fmla="*/ 0 h 361949"/>
                <a:gd name="connsiteX0" fmla="*/ 0 w 361951"/>
                <a:gd name="connsiteY0" fmla="*/ 0 h 366712"/>
                <a:gd name="connsiteX1" fmla="*/ 361951 w 361951"/>
                <a:gd name="connsiteY1" fmla="*/ 271463 h 366712"/>
                <a:gd name="connsiteX2" fmla="*/ 16670 w 361951"/>
                <a:gd name="connsiteY2" fmla="*/ 366712 h 366712"/>
                <a:gd name="connsiteX3" fmla="*/ 0 w 361951"/>
                <a:gd name="connsiteY3" fmla="*/ 0 h 366712"/>
                <a:gd name="connsiteX0" fmla="*/ 0 w 364332"/>
                <a:gd name="connsiteY0" fmla="*/ 0 h 366712"/>
                <a:gd name="connsiteX1" fmla="*/ 364332 w 364332"/>
                <a:gd name="connsiteY1" fmla="*/ 271463 h 366712"/>
                <a:gd name="connsiteX2" fmla="*/ 19051 w 364332"/>
                <a:gd name="connsiteY2" fmla="*/ 366712 h 366712"/>
                <a:gd name="connsiteX3" fmla="*/ 0 w 364332"/>
                <a:gd name="connsiteY3" fmla="*/ 0 h 366712"/>
                <a:gd name="connsiteX0" fmla="*/ 0 w 364332"/>
                <a:gd name="connsiteY0" fmla="*/ 0 h 366712"/>
                <a:gd name="connsiteX1" fmla="*/ 364332 w 364332"/>
                <a:gd name="connsiteY1" fmla="*/ 271463 h 366712"/>
                <a:gd name="connsiteX2" fmla="*/ 19051 w 364332"/>
                <a:gd name="connsiteY2" fmla="*/ 366712 h 366712"/>
                <a:gd name="connsiteX3" fmla="*/ 0 w 364332"/>
                <a:gd name="connsiteY3" fmla="*/ 0 h 366712"/>
                <a:gd name="connsiteX0" fmla="*/ 0 w 364332"/>
                <a:gd name="connsiteY0" fmla="*/ 0 h 369093"/>
                <a:gd name="connsiteX1" fmla="*/ 364332 w 364332"/>
                <a:gd name="connsiteY1" fmla="*/ 271463 h 369093"/>
                <a:gd name="connsiteX2" fmla="*/ 19051 w 364332"/>
                <a:gd name="connsiteY2" fmla="*/ 369093 h 369093"/>
                <a:gd name="connsiteX3" fmla="*/ 0 w 364332"/>
                <a:gd name="connsiteY3" fmla="*/ 0 h 369093"/>
                <a:gd name="connsiteX0" fmla="*/ 0 w 364332"/>
                <a:gd name="connsiteY0" fmla="*/ 0 h 369093"/>
                <a:gd name="connsiteX1" fmla="*/ 364332 w 364332"/>
                <a:gd name="connsiteY1" fmla="*/ 271463 h 369093"/>
                <a:gd name="connsiteX2" fmla="*/ 19051 w 364332"/>
                <a:gd name="connsiteY2" fmla="*/ 369093 h 369093"/>
                <a:gd name="connsiteX3" fmla="*/ 0 w 364332"/>
                <a:gd name="connsiteY3" fmla="*/ 0 h 369093"/>
                <a:gd name="connsiteX0" fmla="*/ 0 w 359570"/>
                <a:gd name="connsiteY0" fmla="*/ 0 h 361950"/>
                <a:gd name="connsiteX1" fmla="*/ 359570 w 359570"/>
                <a:gd name="connsiteY1" fmla="*/ 264320 h 361950"/>
                <a:gd name="connsiteX2" fmla="*/ 14289 w 359570"/>
                <a:gd name="connsiteY2" fmla="*/ 361950 h 361950"/>
                <a:gd name="connsiteX3" fmla="*/ 0 w 359570"/>
                <a:gd name="connsiteY3" fmla="*/ 0 h 361950"/>
                <a:gd name="connsiteX0" fmla="*/ 0 w 364333"/>
                <a:gd name="connsiteY0" fmla="*/ 0 h 359569"/>
                <a:gd name="connsiteX1" fmla="*/ 364333 w 364333"/>
                <a:gd name="connsiteY1" fmla="*/ 261939 h 359569"/>
                <a:gd name="connsiteX2" fmla="*/ 19052 w 364333"/>
                <a:gd name="connsiteY2" fmla="*/ 359569 h 359569"/>
                <a:gd name="connsiteX3" fmla="*/ 0 w 364333"/>
                <a:gd name="connsiteY3" fmla="*/ 0 h 359569"/>
                <a:gd name="connsiteX0" fmla="*/ 0 w 366714"/>
                <a:gd name="connsiteY0" fmla="*/ 0 h 364332"/>
                <a:gd name="connsiteX1" fmla="*/ 366714 w 366714"/>
                <a:gd name="connsiteY1" fmla="*/ 266702 h 364332"/>
                <a:gd name="connsiteX2" fmla="*/ 21433 w 366714"/>
                <a:gd name="connsiteY2" fmla="*/ 364332 h 364332"/>
                <a:gd name="connsiteX3" fmla="*/ 0 w 366714"/>
                <a:gd name="connsiteY3" fmla="*/ 0 h 364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714" h="364332">
                  <a:moveTo>
                    <a:pt x="0" y="0"/>
                  </a:moveTo>
                  <a:lnTo>
                    <a:pt x="366714" y="266702"/>
                  </a:lnTo>
                  <a:lnTo>
                    <a:pt x="21433" y="364332"/>
                  </a:lnTo>
                  <a:cubicBezTo>
                    <a:pt x="19845" y="244476"/>
                    <a:pt x="1588" y="119856"/>
                    <a:pt x="0" y="0"/>
                  </a:cubicBezTo>
                  <a:close/>
                </a:path>
              </a:pathLst>
            </a:custGeom>
            <a:solidFill>
              <a:srgbClr val="A9B2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50" name="Freeform 49"/>
            <p:cNvSpPr/>
            <p:nvPr userDrawn="1"/>
          </p:nvSpPr>
          <p:spPr>
            <a:xfrm>
              <a:off x="1574006" y="5105400"/>
              <a:ext cx="473869" cy="885825"/>
            </a:xfrm>
            <a:custGeom>
              <a:avLst/>
              <a:gdLst>
                <a:gd name="connsiteX0" fmla="*/ 0 w 473869"/>
                <a:gd name="connsiteY0" fmla="*/ 0 h 885825"/>
                <a:gd name="connsiteX1" fmla="*/ 35719 w 473869"/>
                <a:gd name="connsiteY1" fmla="*/ 804863 h 885825"/>
                <a:gd name="connsiteX2" fmla="*/ 473869 w 473869"/>
                <a:gd name="connsiteY2" fmla="*/ 885825 h 885825"/>
                <a:gd name="connsiteX3" fmla="*/ 0 w 473869"/>
                <a:gd name="connsiteY3" fmla="*/ 0 h 885825"/>
                <a:gd name="connsiteX0" fmla="*/ 0 w 473869"/>
                <a:gd name="connsiteY0" fmla="*/ 0 h 885825"/>
                <a:gd name="connsiteX1" fmla="*/ 33338 w 473869"/>
                <a:gd name="connsiteY1" fmla="*/ 807244 h 885825"/>
                <a:gd name="connsiteX2" fmla="*/ 473869 w 473869"/>
                <a:gd name="connsiteY2" fmla="*/ 885825 h 885825"/>
                <a:gd name="connsiteX3" fmla="*/ 0 w 473869"/>
                <a:gd name="connsiteY3" fmla="*/ 0 h 885825"/>
                <a:gd name="connsiteX0" fmla="*/ 0 w 473869"/>
                <a:gd name="connsiteY0" fmla="*/ 0 h 885825"/>
                <a:gd name="connsiteX1" fmla="*/ 30956 w 473869"/>
                <a:gd name="connsiteY1" fmla="*/ 809625 h 885825"/>
                <a:gd name="connsiteX2" fmla="*/ 473869 w 473869"/>
                <a:gd name="connsiteY2" fmla="*/ 885825 h 885825"/>
                <a:gd name="connsiteX3" fmla="*/ 0 w 473869"/>
                <a:gd name="connsiteY3" fmla="*/ 0 h 885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3869" h="885825">
                  <a:moveTo>
                    <a:pt x="0" y="0"/>
                  </a:moveTo>
                  <a:lnTo>
                    <a:pt x="30956" y="809625"/>
                  </a:lnTo>
                  <a:lnTo>
                    <a:pt x="473869" y="8858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9B2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51" name="Freeform 50"/>
            <p:cNvSpPr/>
            <p:nvPr userDrawn="1"/>
          </p:nvSpPr>
          <p:spPr>
            <a:xfrm>
              <a:off x="152400" y="4850607"/>
              <a:ext cx="1452563" cy="1064420"/>
            </a:xfrm>
            <a:custGeom>
              <a:avLst/>
              <a:gdLst>
                <a:gd name="connsiteX0" fmla="*/ 0 w 1457325"/>
                <a:gd name="connsiteY0" fmla="*/ 0 h 1062038"/>
                <a:gd name="connsiteX1" fmla="*/ 1421606 w 1457325"/>
                <a:gd name="connsiteY1" fmla="*/ 261938 h 1062038"/>
                <a:gd name="connsiteX2" fmla="*/ 1457325 w 1457325"/>
                <a:gd name="connsiteY2" fmla="*/ 1062038 h 1062038"/>
                <a:gd name="connsiteX3" fmla="*/ 0 w 1457325"/>
                <a:gd name="connsiteY3" fmla="*/ 0 h 1062038"/>
                <a:gd name="connsiteX0" fmla="*/ 0 w 1459706"/>
                <a:gd name="connsiteY0" fmla="*/ 0 h 1066801"/>
                <a:gd name="connsiteX1" fmla="*/ 1421606 w 1459706"/>
                <a:gd name="connsiteY1" fmla="*/ 261938 h 1066801"/>
                <a:gd name="connsiteX2" fmla="*/ 1459706 w 1459706"/>
                <a:gd name="connsiteY2" fmla="*/ 1066801 h 1066801"/>
                <a:gd name="connsiteX3" fmla="*/ 0 w 1459706"/>
                <a:gd name="connsiteY3" fmla="*/ 0 h 1066801"/>
                <a:gd name="connsiteX0" fmla="*/ 0 w 1459706"/>
                <a:gd name="connsiteY0" fmla="*/ 0 h 1064420"/>
                <a:gd name="connsiteX1" fmla="*/ 1421606 w 1459706"/>
                <a:gd name="connsiteY1" fmla="*/ 261938 h 1064420"/>
                <a:gd name="connsiteX2" fmla="*/ 1459706 w 1459706"/>
                <a:gd name="connsiteY2" fmla="*/ 1064420 h 1064420"/>
                <a:gd name="connsiteX3" fmla="*/ 0 w 1459706"/>
                <a:gd name="connsiteY3" fmla="*/ 0 h 1064420"/>
                <a:gd name="connsiteX0" fmla="*/ 0 w 1452563"/>
                <a:gd name="connsiteY0" fmla="*/ 0 h 1069183"/>
                <a:gd name="connsiteX1" fmla="*/ 1421606 w 1452563"/>
                <a:gd name="connsiteY1" fmla="*/ 261938 h 1069183"/>
                <a:gd name="connsiteX2" fmla="*/ 1452563 w 1452563"/>
                <a:gd name="connsiteY2" fmla="*/ 1069183 h 1069183"/>
                <a:gd name="connsiteX3" fmla="*/ 0 w 1452563"/>
                <a:gd name="connsiteY3" fmla="*/ 0 h 1069183"/>
                <a:gd name="connsiteX0" fmla="*/ 0 w 1452563"/>
                <a:gd name="connsiteY0" fmla="*/ 0 h 1066801"/>
                <a:gd name="connsiteX1" fmla="*/ 1421606 w 1452563"/>
                <a:gd name="connsiteY1" fmla="*/ 261938 h 1066801"/>
                <a:gd name="connsiteX2" fmla="*/ 1452563 w 1452563"/>
                <a:gd name="connsiteY2" fmla="*/ 1066801 h 1066801"/>
                <a:gd name="connsiteX3" fmla="*/ 0 w 1452563"/>
                <a:gd name="connsiteY3" fmla="*/ 0 h 1066801"/>
                <a:gd name="connsiteX0" fmla="*/ 0 w 1452563"/>
                <a:gd name="connsiteY0" fmla="*/ 0 h 1064420"/>
                <a:gd name="connsiteX1" fmla="*/ 1421606 w 1452563"/>
                <a:gd name="connsiteY1" fmla="*/ 259557 h 1064420"/>
                <a:gd name="connsiteX2" fmla="*/ 1452563 w 1452563"/>
                <a:gd name="connsiteY2" fmla="*/ 1064420 h 1064420"/>
                <a:gd name="connsiteX3" fmla="*/ 0 w 1452563"/>
                <a:gd name="connsiteY3" fmla="*/ 0 h 10644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52563" h="1064420">
                  <a:moveTo>
                    <a:pt x="0" y="0"/>
                  </a:moveTo>
                  <a:lnTo>
                    <a:pt x="1421606" y="259557"/>
                  </a:lnTo>
                  <a:lnTo>
                    <a:pt x="1452563" y="10644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89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52" name="Rectangle 46"/>
            <p:cNvSpPr/>
            <p:nvPr userDrawn="1"/>
          </p:nvSpPr>
          <p:spPr>
            <a:xfrm>
              <a:off x="0" y="4850606"/>
              <a:ext cx="1612106" cy="2007394"/>
            </a:xfrm>
            <a:custGeom>
              <a:avLst/>
              <a:gdLst>
                <a:gd name="connsiteX0" fmla="*/ 0 w 1026319"/>
                <a:gd name="connsiteY0" fmla="*/ 0 h 1874042"/>
                <a:gd name="connsiteX1" fmla="*/ 1026319 w 1026319"/>
                <a:gd name="connsiteY1" fmla="*/ 0 h 1874042"/>
                <a:gd name="connsiteX2" fmla="*/ 1026319 w 1026319"/>
                <a:gd name="connsiteY2" fmla="*/ 1874042 h 1874042"/>
                <a:gd name="connsiteX3" fmla="*/ 0 w 1026319"/>
                <a:gd name="connsiteY3" fmla="*/ 1874042 h 1874042"/>
                <a:gd name="connsiteX4" fmla="*/ 0 w 1026319"/>
                <a:gd name="connsiteY4" fmla="*/ 0 h 1874042"/>
                <a:gd name="connsiteX0" fmla="*/ 0 w 1026319"/>
                <a:gd name="connsiteY0" fmla="*/ 133352 h 2007394"/>
                <a:gd name="connsiteX1" fmla="*/ 152401 w 1026319"/>
                <a:gd name="connsiteY1" fmla="*/ 0 h 2007394"/>
                <a:gd name="connsiteX2" fmla="*/ 1026319 w 1026319"/>
                <a:gd name="connsiteY2" fmla="*/ 133352 h 2007394"/>
                <a:gd name="connsiteX3" fmla="*/ 1026319 w 1026319"/>
                <a:gd name="connsiteY3" fmla="*/ 2007394 h 2007394"/>
                <a:gd name="connsiteX4" fmla="*/ 0 w 1026319"/>
                <a:gd name="connsiteY4" fmla="*/ 2007394 h 2007394"/>
                <a:gd name="connsiteX5" fmla="*/ 0 w 1026319"/>
                <a:gd name="connsiteY5" fmla="*/ 133352 h 2007394"/>
                <a:gd name="connsiteX0" fmla="*/ 0 w 1612106"/>
                <a:gd name="connsiteY0" fmla="*/ 133352 h 2007394"/>
                <a:gd name="connsiteX1" fmla="*/ 152401 w 1612106"/>
                <a:gd name="connsiteY1" fmla="*/ 0 h 2007394"/>
                <a:gd name="connsiteX2" fmla="*/ 1612106 w 1612106"/>
                <a:gd name="connsiteY2" fmla="*/ 1057277 h 2007394"/>
                <a:gd name="connsiteX3" fmla="*/ 1026319 w 1612106"/>
                <a:gd name="connsiteY3" fmla="*/ 2007394 h 2007394"/>
                <a:gd name="connsiteX4" fmla="*/ 0 w 1612106"/>
                <a:gd name="connsiteY4" fmla="*/ 2007394 h 2007394"/>
                <a:gd name="connsiteX5" fmla="*/ 0 w 1612106"/>
                <a:gd name="connsiteY5" fmla="*/ 133352 h 2007394"/>
                <a:gd name="connsiteX0" fmla="*/ 0 w 1612106"/>
                <a:gd name="connsiteY0" fmla="*/ 133352 h 2007394"/>
                <a:gd name="connsiteX1" fmla="*/ 152401 w 1612106"/>
                <a:gd name="connsiteY1" fmla="*/ 0 h 2007394"/>
                <a:gd name="connsiteX2" fmla="*/ 1612106 w 1612106"/>
                <a:gd name="connsiteY2" fmla="*/ 1057277 h 2007394"/>
                <a:gd name="connsiteX3" fmla="*/ 1009650 w 1612106"/>
                <a:gd name="connsiteY3" fmla="*/ 1588294 h 2007394"/>
                <a:gd name="connsiteX4" fmla="*/ 1026319 w 1612106"/>
                <a:gd name="connsiteY4" fmla="*/ 2007394 h 2007394"/>
                <a:gd name="connsiteX5" fmla="*/ 0 w 1612106"/>
                <a:gd name="connsiteY5" fmla="*/ 2007394 h 2007394"/>
                <a:gd name="connsiteX6" fmla="*/ 0 w 1612106"/>
                <a:gd name="connsiteY6" fmla="*/ 133352 h 2007394"/>
                <a:gd name="connsiteX0" fmla="*/ 0 w 1612106"/>
                <a:gd name="connsiteY0" fmla="*/ 133352 h 2007394"/>
                <a:gd name="connsiteX1" fmla="*/ 152401 w 1612106"/>
                <a:gd name="connsiteY1" fmla="*/ 0 h 2007394"/>
                <a:gd name="connsiteX2" fmla="*/ 1612106 w 1612106"/>
                <a:gd name="connsiteY2" fmla="*/ 1057277 h 2007394"/>
                <a:gd name="connsiteX3" fmla="*/ 1009650 w 1612106"/>
                <a:gd name="connsiteY3" fmla="*/ 1588294 h 2007394"/>
                <a:gd name="connsiteX4" fmla="*/ 1026319 w 1612106"/>
                <a:gd name="connsiteY4" fmla="*/ 2007394 h 2007394"/>
                <a:gd name="connsiteX5" fmla="*/ 0 w 1612106"/>
                <a:gd name="connsiteY5" fmla="*/ 2007394 h 2007394"/>
                <a:gd name="connsiteX6" fmla="*/ 0 w 1612106"/>
                <a:gd name="connsiteY6" fmla="*/ 133352 h 2007394"/>
                <a:gd name="connsiteX0" fmla="*/ 0 w 1612106"/>
                <a:gd name="connsiteY0" fmla="*/ 133352 h 2007394"/>
                <a:gd name="connsiteX1" fmla="*/ 152401 w 1612106"/>
                <a:gd name="connsiteY1" fmla="*/ 0 h 2007394"/>
                <a:gd name="connsiteX2" fmla="*/ 1612106 w 1612106"/>
                <a:gd name="connsiteY2" fmla="*/ 1057277 h 2007394"/>
                <a:gd name="connsiteX3" fmla="*/ 1009650 w 1612106"/>
                <a:gd name="connsiteY3" fmla="*/ 1588294 h 2007394"/>
                <a:gd name="connsiteX4" fmla="*/ 1026319 w 1612106"/>
                <a:gd name="connsiteY4" fmla="*/ 2007394 h 2007394"/>
                <a:gd name="connsiteX5" fmla="*/ 0 w 1612106"/>
                <a:gd name="connsiteY5" fmla="*/ 2007394 h 2007394"/>
                <a:gd name="connsiteX6" fmla="*/ 0 w 1612106"/>
                <a:gd name="connsiteY6" fmla="*/ 133352 h 2007394"/>
                <a:gd name="connsiteX0" fmla="*/ 0 w 1612106"/>
                <a:gd name="connsiteY0" fmla="*/ 133352 h 2007394"/>
                <a:gd name="connsiteX1" fmla="*/ 152401 w 1612106"/>
                <a:gd name="connsiteY1" fmla="*/ 0 h 2007394"/>
                <a:gd name="connsiteX2" fmla="*/ 1612106 w 1612106"/>
                <a:gd name="connsiteY2" fmla="*/ 1062040 h 2007394"/>
                <a:gd name="connsiteX3" fmla="*/ 1009650 w 1612106"/>
                <a:gd name="connsiteY3" fmla="*/ 1588294 h 2007394"/>
                <a:gd name="connsiteX4" fmla="*/ 1026319 w 1612106"/>
                <a:gd name="connsiteY4" fmla="*/ 2007394 h 2007394"/>
                <a:gd name="connsiteX5" fmla="*/ 0 w 1612106"/>
                <a:gd name="connsiteY5" fmla="*/ 2007394 h 2007394"/>
                <a:gd name="connsiteX6" fmla="*/ 0 w 1612106"/>
                <a:gd name="connsiteY6" fmla="*/ 133352 h 2007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12106" h="2007394">
                  <a:moveTo>
                    <a:pt x="0" y="133352"/>
                  </a:moveTo>
                  <a:lnTo>
                    <a:pt x="152401" y="0"/>
                  </a:lnTo>
                  <a:lnTo>
                    <a:pt x="1612106" y="1062040"/>
                  </a:lnTo>
                  <a:lnTo>
                    <a:pt x="1009650" y="1588294"/>
                  </a:lnTo>
                  <a:lnTo>
                    <a:pt x="1026319" y="2007394"/>
                  </a:lnTo>
                  <a:lnTo>
                    <a:pt x="0" y="2007394"/>
                  </a:lnTo>
                  <a:lnTo>
                    <a:pt x="0" y="133352"/>
                  </a:lnTo>
                  <a:close/>
                </a:path>
              </a:pathLst>
            </a:custGeom>
            <a:solidFill>
              <a:srgbClr val="A9B2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53" name="Rectangle 43"/>
            <p:cNvSpPr/>
            <p:nvPr userDrawn="1"/>
          </p:nvSpPr>
          <p:spPr>
            <a:xfrm>
              <a:off x="1007268" y="5907881"/>
              <a:ext cx="621508" cy="531020"/>
            </a:xfrm>
            <a:custGeom>
              <a:avLst/>
              <a:gdLst>
                <a:gd name="connsiteX0" fmla="*/ 0 w 600076"/>
                <a:gd name="connsiteY0" fmla="*/ 0 h 531020"/>
                <a:gd name="connsiteX1" fmla="*/ 600076 w 600076"/>
                <a:gd name="connsiteY1" fmla="*/ 0 h 531020"/>
                <a:gd name="connsiteX2" fmla="*/ 600076 w 600076"/>
                <a:gd name="connsiteY2" fmla="*/ 531020 h 531020"/>
                <a:gd name="connsiteX3" fmla="*/ 0 w 600076"/>
                <a:gd name="connsiteY3" fmla="*/ 531020 h 531020"/>
                <a:gd name="connsiteX4" fmla="*/ 0 w 600076"/>
                <a:gd name="connsiteY4" fmla="*/ 0 h 531020"/>
                <a:gd name="connsiteX0" fmla="*/ 0 w 621508"/>
                <a:gd name="connsiteY0" fmla="*/ 0 h 531020"/>
                <a:gd name="connsiteX1" fmla="*/ 600076 w 621508"/>
                <a:gd name="connsiteY1" fmla="*/ 0 h 531020"/>
                <a:gd name="connsiteX2" fmla="*/ 621508 w 621508"/>
                <a:gd name="connsiteY2" fmla="*/ 359570 h 531020"/>
                <a:gd name="connsiteX3" fmla="*/ 0 w 621508"/>
                <a:gd name="connsiteY3" fmla="*/ 531020 h 531020"/>
                <a:gd name="connsiteX4" fmla="*/ 0 w 621508"/>
                <a:gd name="connsiteY4" fmla="*/ 0 h 531020"/>
                <a:gd name="connsiteX0" fmla="*/ 0 w 621508"/>
                <a:gd name="connsiteY0" fmla="*/ 531020 h 531020"/>
                <a:gd name="connsiteX1" fmla="*/ 600076 w 621508"/>
                <a:gd name="connsiteY1" fmla="*/ 0 h 531020"/>
                <a:gd name="connsiteX2" fmla="*/ 621508 w 621508"/>
                <a:gd name="connsiteY2" fmla="*/ 359570 h 531020"/>
                <a:gd name="connsiteX3" fmla="*/ 0 w 621508"/>
                <a:gd name="connsiteY3" fmla="*/ 531020 h 531020"/>
                <a:gd name="connsiteX0" fmla="*/ 0 w 621508"/>
                <a:gd name="connsiteY0" fmla="*/ 531020 h 531020"/>
                <a:gd name="connsiteX1" fmla="*/ 600076 w 621508"/>
                <a:gd name="connsiteY1" fmla="*/ 0 h 531020"/>
                <a:gd name="connsiteX2" fmla="*/ 621508 w 621508"/>
                <a:gd name="connsiteY2" fmla="*/ 364333 h 531020"/>
                <a:gd name="connsiteX3" fmla="*/ 0 w 621508"/>
                <a:gd name="connsiteY3" fmla="*/ 531020 h 531020"/>
                <a:gd name="connsiteX0" fmla="*/ 0 w 621508"/>
                <a:gd name="connsiteY0" fmla="*/ 531020 h 531020"/>
                <a:gd name="connsiteX1" fmla="*/ 600076 w 621508"/>
                <a:gd name="connsiteY1" fmla="*/ 0 h 531020"/>
                <a:gd name="connsiteX2" fmla="*/ 621508 w 621508"/>
                <a:gd name="connsiteY2" fmla="*/ 364333 h 531020"/>
                <a:gd name="connsiteX3" fmla="*/ 0 w 621508"/>
                <a:gd name="connsiteY3" fmla="*/ 531020 h 531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1508" h="531020">
                  <a:moveTo>
                    <a:pt x="0" y="531020"/>
                  </a:moveTo>
                  <a:lnTo>
                    <a:pt x="600076" y="0"/>
                  </a:lnTo>
                  <a:lnTo>
                    <a:pt x="621508" y="364333"/>
                  </a:lnTo>
                  <a:lnTo>
                    <a:pt x="0" y="531020"/>
                  </a:lnTo>
                  <a:close/>
                </a:path>
              </a:pathLst>
            </a:custGeom>
            <a:solidFill>
              <a:srgbClr val="889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54" name="Rectangle 41"/>
            <p:cNvSpPr/>
            <p:nvPr userDrawn="1"/>
          </p:nvSpPr>
          <p:spPr>
            <a:xfrm>
              <a:off x="1604962" y="5910264"/>
              <a:ext cx="516731" cy="266700"/>
            </a:xfrm>
            <a:custGeom>
              <a:avLst/>
              <a:gdLst>
                <a:gd name="connsiteX0" fmla="*/ 0 w 359568"/>
                <a:gd name="connsiteY0" fmla="*/ 0 h 264319"/>
                <a:gd name="connsiteX1" fmla="*/ 359568 w 359568"/>
                <a:gd name="connsiteY1" fmla="*/ 0 h 264319"/>
                <a:gd name="connsiteX2" fmla="*/ 359568 w 359568"/>
                <a:gd name="connsiteY2" fmla="*/ 264319 h 264319"/>
                <a:gd name="connsiteX3" fmla="*/ 0 w 359568"/>
                <a:gd name="connsiteY3" fmla="*/ 264319 h 264319"/>
                <a:gd name="connsiteX4" fmla="*/ 0 w 359568"/>
                <a:gd name="connsiteY4" fmla="*/ 0 h 264319"/>
                <a:gd name="connsiteX0" fmla="*/ 0 w 435768"/>
                <a:gd name="connsiteY0" fmla="*/ 0 h 264319"/>
                <a:gd name="connsiteX1" fmla="*/ 435768 w 435768"/>
                <a:gd name="connsiteY1" fmla="*/ 78581 h 264319"/>
                <a:gd name="connsiteX2" fmla="*/ 359568 w 435768"/>
                <a:gd name="connsiteY2" fmla="*/ 264319 h 264319"/>
                <a:gd name="connsiteX3" fmla="*/ 0 w 435768"/>
                <a:gd name="connsiteY3" fmla="*/ 264319 h 264319"/>
                <a:gd name="connsiteX4" fmla="*/ 0 w 435768"/>
                <a:gd name="connsiteY4" fmla="*/ 0 h 264319"/>
                <a:gd name="connsiteX0" fmla="*/ 0 w 511086"/>
                <a:gd name="connsiteY0" fmla="*/ 0 h 264319"/>
                <a:gd name="connsiteX1" fmla="*/ 435768 w 511086"/>
                <a:gd name="connsiteY1" fmla="*/ 78581 h 264319"/>
                <a:gd name="connsiteX2" fmla="*/ 509587 w 511086"/>
                <a:gd name="connsiteY2" fmla="*/ 221456 h 264319"/>
                <a:gd name="connsiteX3" fmla="*/ 359568 w 511086"/>
                <a:gd name="connsiteY3" fmla="*/ 264319 h 264319"/>
                <a:gd name="connsiteX4" fmla="*/ 0 w 511086"/>
                <a:gd name="connsiteY4" fmla="*/ 264319 h 264319"/>
                <a:gd name="connsiteX5" fmla="*/ 0 w 511086"/>
                <a:gd name="connsiteY5" fmla="*/ 0 h 264319"/>
                <a:gd name="connsiteX0" fmla="*/ 0 w 511086"/>
                <a:gd name="connsiteY0" fmla="*/ 0 h 264319"/>
                <a:gd name="connsiteX1" fmla="*/ 435768 w 511086"/>
                <a:gd name="connsiteY1" fmla="*/ 78581 h 264319"/>
                <a:gd name="connsiteX2" fmla="*/ 509587 w 511086"/>
                <a:gd name="connsiteY2" fmla="*/ 221456 h 264319"/>
                <a:gd name="connsiteX3" fmla="*/ 359568 w 511086"/>
                <a:gd name="connsiteY3" fmla="*/ 264319 h 264319"/>
                <a:gd name="connsiteX4" fmla="*/ 0 w 511086"/>
                <a:gd name="connsiteY4" fmla="*/ 0 h 264319"/>
                <a:gd name="connsiteX0" fmla="*/ 0 w 509587"/>
                <a:gd name="connsiteY0" fmla="*/ 0 h 264319"/>
                <a:gd name="connsiteX1" fmla="*/ 435768 w 509587"/>
                <a:gd name="connsiteY1" fmla="*/ 78581 h 264319"/>
                <a:gd name="connsiteX2" fmla="*/ 509587 w 509587"/>
                <a:gd name="connsiteY2" fmla="*/ 221456 h 264319"/>
                <a:gd name="connsiteX3" fmla="*/ 359568 w 509587"/>
                <a:gd name="connsiteY3" fmla="*/ 264319 h 264319"/>
                <a:gd name="connsiteX4" fmla="*/ 0 w 509587"/>
                <a:gd name="connsiteY4" fmla="*/ 0 h 264319"/>
                <a:gd name="connsiteX0" fmla="*/ 0 w 516731"/>
                <a:gd name="connsiteY0" fmla="*/ 0 h 266700"/>
                <a:gd name="connsiteX1" fmla="*/ 442912 w 516731"/>
                <a:gd name="connsiteY1" fmla="*/ 80962 h 266700"/>
                <a:gd name="connsiteX2" fmla="*/ 516731 w 516731"/>
                <a:gd name="connsiteY2" fmla="*/ 223837 h 266700"/>
                <a:gd name="connsiteX3" fmla="*/ 366712 w 516731"/>
                <a:gd name="connsiteY3" fmla="*/ 266700 h 266700"/>
                <a:gd name="connsiteX4" fmla="*/ 0 w 516731"/>
                <a:gd name="connsiteY4" fmla="*/ 0 h 266700"/>
                <a:gd name="connsiteX0" fmla="*/ 0 w 516731"/>
                <a:gd name="connsiteY0" fmla="*/ 0 h 269081"/>
                <a:gd name="connsiteX1" fmla="*/ 442912 w 516731"/>
                <a:gd name="connsiteY1" fmla="*/ 80962 h 269081"/>
                <a:gd name="connsiteX2" fmla="*/ 516731 w 516731"/>
                <a:gd name="connsiteY2" fmla="*/ 223837 h 269081"/>
                <a:gd name="connsiteX3" fmla="*/ 364330 w 516731"/>
                <a:gd name="connsiteY3" fmla="*/ 269081 h 269081"/>
                <a:gd name="connsiteX4" fmla="*/ 0 w 516731"/>
                <a:gd name="connsiteY4" fmla="*/ 0 h 269081"/>
                <a:gd name="connsiteX0" fmla="*/ 0 w 516731"/>
                <a:gd name="connsiteY0" fmla="*/ 0 h 266700"/>
                <a:gd name="connsiteX1" fmla="*/ 442912 w 516731"/>
                <a:gd name="connsiteY1" fmla="*/ 78581 h 266700"/>
                <a:gd name="connsiteX2" fmla="*/ 516731 w 516731"/>
                <a:gd name="connsiteY2" fmla="*/ 221456 h 266700"/>
                <a:gd name="connsiteX3" fmla="*/ 364330 w 516731"/>
                <a:gd name="connsiteY3" fmla="*/ 266700 h 266700"/>
                <a:gd name="connsiteX4" fmla="*/ 0 w 516731"/>
                <a:gd name="connsiteY4" fmla="*/ 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16731" h="266700">
                  <a:moveTo>
                    <a:pt x="0" y="0"/>
                  </a:moveTo>
                  <a:lnTo>
                    <a:pt x="442912" y="78581"/>
                  </a:lnTo>
                  <a:lnTo>
                    <a:pt x="516731" y="221456"/>
                  </a:lnTo>
                  <a:lnTo>
                    <a:pt x="364330" y="2667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89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675" y="1907381"/>
            <a:ext cx="3443288" cy="1328738"/>
          </a:xfrm>
        </p:spPr>
        <p:txBody>
          <a:bodyPr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5825" y="631321"/>
            <a:ext cx="4048124" cy="3880859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4DF9D24E-F2CE-4FA1-B8D7-040CA75018F8}" type="datetime1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71962" y="4782107"/>
            <a:ext cx="3178007" cy="2738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2E0187E7-E8C5-4699-87A2-4CEB944E18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75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 Right with Ta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-2" y="-597"/>
            <a:ext cx="4719639" cy="5144098"/>
            <a:chOff x="-2" y="-796"/>
            <a:chExt cx="6292852" cy="6858797"/>
          </a:xfrm>
        </p:grpSpPr>
        <p:sp>
          <p:nvSpPr>
            <p:cNvPr id="9" name="Rectangle 48"/>
            <p:cNvSpPr/>
            <p:nvPr userDrawn="1"/>
          </p:nvSpPr>
          <p:spPr>
            <a:xfrm>
              <a:off x="-2" y="1573210"/>
              <a:ext cx="1289051" cy="1262065"/>
            </a:xfrm>
            <a:custGeom>
              <a:avLst/>
              <a:gdLst>
                <a:gd name="connsiteX0" fmla="*/ 0 w 1289051"/>
                <a:gd name="connsiteY0" fmla="*/ 0 h 972028"/>
                <a:gd name="connsiteX1" fmla="*/ 1289051 w 1289051"/>
                <a:gd name="connsiteY1" fmla="*/ 0 h 972028"/>
                <a:gd name="connsiteX2" fmla="*/ 1289051 w 1289051"/>
                <a:gd name="connsiteY2" fmla="*/ 972028 h 972028"/>
                <a:gd name="connsiteX3" fmla="*/ 0 w 1289051"/>
                <a:gd name="connsiteY3" fmla="*/ 972028 h 972028"/>
                <a:gd name="connsiteX4" fmla="*/ 0 w 1289051"/>
                <a:gd name="connsiteY4" fmla="*/ 0 h 972028"/>
                <a:gd name="connsiteX0" fmla="*/ 0 w 1289051"/>
                <a:gd name="connsiteY0" fmla="*/ 212725 h 1184753"/>
                <a:gd name="connsiteX1" fmla="*/ 1289051 w 1289051"/>
                <a:gd name="connsiteY1" fmla="*/ 0 h 1184753"/>
                <a:gd name="connsiteX2" fmla="*/ 1289051 w 1289051"/>
                <a:gd name="connsiteY2" fmla="*/ 1184753 h 1184753"/>
                <a:gd name="connsiteX3" fmla="*/ 0 w 1289051"/>
                <a:gd name="connsiteY3" fmla="*/ 1184753 h 1184753"/>
                <a:gd name="connsiteX4" fmla="*/ 0 w 1289051"/>
                <a:gd name="connsiteY4" fmla="*/ 212725 h 1184753"/>
                <a:gd name="connsiteX0" fmla="*/ 0 w 1289051"/>
                <a:gd name="connsiteY0" fmla="*/ 212725 h 1262069"/>
                <a:gd name="connsiteX1" fmla="*/ 1289051 w 1289051"/>
                <a:gd name="connsiteY1" fmla="*/ 0 h 1262069"/>
                <a:gd name="connsiteX2" fmla="*/ 1289051 w 1289051"/>
                <a:gd name="connsiteY2" fmla="*/ 1184753 h 1262069"/>
                <a:gd name="connsiteX3" fmla="*/ 317502 w 1289051"/>
                <a:gd name="connsiteY3" fmla="*/ 1262065 h 1262069"/>
                <a:gd name="connsiteX4" fmla="*/ 0 w 1289051"/>
                <a:gd name="connsiteY4" fmla="*/ 1184753 h 1262069"/>
                <a:gd name="connsiteX5" fmla="*/ 0 w 1289051"/>
                <a:gd name="connsiteY5" fmla="*/ 212725 h 1262069"/>
                <a:gd name="connsiteX0" fmla="*/ 0 w 1289051"/>
                <a:gd name="connsiteY0" fmla="*/ 212725 h 1262065"/>
                <a:gd name="connsiteX1" fmla="*/ 1289051 w 1289051"/>
                <a:gd name="connsiteY1" fmla="*/ 0 h 1262065"/>
                <a:gd name="connsiteX2" fmla="*/ 1285876 w 1289051"/>
                <a:gd name="connsiteY2" fmla="*/ 514828 h 1262065"/>
                <a:gd name="connsiteX3" fmla="*/ 317502 w 1289051"/>
                <a:gd name="connsiteY3" fmla="*/ 1262065 h 1262065"/>
                <a:gd name="connsiteX4" fmla="*/ 0 w 1289051"/>
                <a:gd name="connsiteY4" fmla="*/ 1184753 h 1262065"/>
                <a:gd name="connsiteX5" fmla="*/ 0 w 1289051"/>
                <a:gd name="connsiteY5" fmla="*/ 212725 h 1262065"/>
                <a:gd name="connsiteX0" fmla="*/ 0 w 1289051"/>
                <a:gd name="connsiteY0" fmla="*/ 212725 h 1262065"/>
                <a:gd name="connsiteX1" fmla="*/ 774702 w 1289051"/>
                <a:gd name="connsiteY1" fmla="*/ 388940 h 1262065"/>
                <a:gd name="connsiteX2" fmla="*/ 1289051 w 1289051"/>
                <a:gd name="connsiteY2" fmla="*/ 0 h 1262065"/>
                <a:gd name="connsiteX3" fmla="*/ 1285876 w 1289051"/>
                <a:gd name="connsiteY3" fmla="*/ 514828 h 1262065"/>
                <a:gd name="connsiteX4" fmla="*/ 317502 w 1289051"/>
                <a:gd name="connsiteY4" fmla="*/ 1262065 h 1262065"/>
                <a:gd name="connsiteX5" fmla="*/ 0 w 1289051"/>
                <a:gd name="connsiteY5" fmla="*/ 1184753 h 1262065"/>
                <a:gd name="connsiteX6" fmla="*/ 0 w 1289051"/>
                <a:gd name="connsiteY6" fmla="*/ 212725 h 1262065"/>
                <a:gd name="connsiteX0" fmla="*/ 0 w 1289051"/>
                <a:gd name="connsiteY0" fmla="*/ 212725 h 1262065"/>
                <a:gd name="connsiteX1" fmla="*/ 774702 w 1289051"/>
                <a:gd name="connsiteY1" fmla="*/ 388940 h 1262065"/>
                <a:gd name="connsiteX2" fmla="*/ 1289051 w 1289051"/>
                <a:gd name="connsiteY2" fmla="*/ 0 h 1262065"/>
                <a:gd name="connsiteX3" fmla="*/ 1285876 w 1289051"/>
                <a:gd name="connsiteY3" fmla="*/ 514828 h 1262065"/>
                <a:gd name="connsiteX4" fmla="*/ 317502 w 1289051"/>
                <a:gd name="connsiteY4" fmla="*/ 1262065 h 1262065"/>
                <a:gd name="connsiteX5" fmla="*/ 0 w 1289051"/>
                <a:gd name="connsiteY5" fmla="*/ 1184753 h 1262065"/>
                <a:gd name="connsiteX6" fmla="*/ 0 w 1289051"/>
                <a:gd name="connsiteY6" fmla="*/ 212725 h 1262065"/>
                <a:gd name="connsiteX0" fmla="*/ 0 w 1289051"/>
                <a:gd name="connsiteY0" fmla="*/ 212725 h 1262065"/>
                <a:gd name="connsiteX1" fmla="*/ 774702 w 1289051"/>
                <a:gd name="connsiteY1" fmla="*/ 388940 h 1262065"/>
                <a:gd name="connsiteX2" fmla="*/ 1289051 w 1289051"/>
                <a:gd name="connsiteY2" fmla="*/ 0 h 1262065"/>
                <a:gd name="connsiteX3" fmla="*/ 1285876 w 1289051"/>
                <a:gd name="connsiteY3" fmla="*/ 514828 h 1262065"/>
                <a:gd name="connsiteX4" fmla="*/ 317502 w 1289051"/>
                <a:gd name="connsiteY4" fmla="*/ 1262065 h 1262065"/>
                <a:gd name="connsiteX5" fmla="*/ 0 w 1289051"/>
                <a:gd name="connsiteY5" fmla="*/ 1184753 h 1262065"/>
                <a:gd name="connsiteX6" fmla="*/ 0 w 1289051"/>
                <a:gd name="connsiteY6" fmla="*/ 212725 h 1262065"/>
                <a:gd name="connsiteX0" fmla="*/ 0 w 1289051"/>
                <a:gd name="connsiteY0" fmla="*/ 212725 h 1262065"/>
                <a:gd name="connsiteX1" fmla="*/ 774702 w 1289051"/>
                <a:gd name="connsiteY1" fmla="*/ 388940 h 1262065"/>
                <a:gd name="connsiteX2" fmla="*/ 1289051 w 1289051"/>
                <a:gd name="connsiteY2" fmla="*/ 0 h 1262065"/>
                <a:gd name="connsiteX3" fmla="*/ 1285876 w 1289051"/>
                <a:gd name="connsiteY3" fmla="*/ 514828 h 1262065"/>
                <a:gd name="connsiteX4" fmla="*/ 323852 w 1289051"/>
                <a:gd name="connsiteY4" fmla="*/ 1262065 h 1262065"/>
                <a:gd name="connsiteX5" fmla="*/ 0 w 1289051"/>
                <a:gd name="connsiteY5" fmla="*/ 1184753 h 1262065"/>
                <a:gd name="connsiteX6" fmla="*/ 0 w 1289051"/>
                <a:gd name="connsiteY6" fmla="*/ 212725 h 12620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89051" h="1262065">
                  <a:moveTo>
                    <a:pt x="0" y="212725"/>
                  </a:moveTo>
                  <a:lnTo>
                    <a:pt x="774702" y="388940"/>
                  </a:lnTo>
                  <a:lnTo>
                    <a:pt x="1289051" y="0"/>
                  </a:lnTo>
                  <a:cubicBezTo>
                    <a:pt x="1287993" y="171609"/>
                    <a:pt x="1286934" y="343219"/>
                    <a:pt x="1285876" y="514828"/>
                  </a:cubicBezTo>
                  <a:lnTo>
                    <a:pt x="323852" y="1262065"/>
                  </a:lnTo>
                  <a:lnTo>
                    <a:pt x="0" y="1184753"/>
                  </a:lnTo>
                  <a:lnTo>
                    <a:pt x="0" y="212725"/>
                  </a:lnTo>
                  <a:close/>
                </a:path>
              </a:pathLst>
            </a:custGeom>
            <a:solidFill>
              <a:srgbClr val="CED5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0" name="Rectangle 34"/>
            <p:cNvSpPr/>
            <p:nvPr userDrawn="1"/>
          </p:nvSpPr>
          <p:spPr>
            <a:xfrm>
              <a:off x="0" y="-1"/>
              <a:ext cx="2514598" cy="1971675"/>
            </a:xfrm>
            <a:custGeom>
              <a:avLst/>
              <a:gdLst>
                <a:gd name="connsiteX0" fmla="*/ 0 w 2514598"/>
                <a:gd name="connsiteY0" fmla="*/ 0 h 1785938"/>
                <a:gd name="connsiteX1" fmla="*/ 2514598 w 2514598"/>
                <a:gd name="connsiteY1" fmla="*/ 0 h 1785938"/>
                <a:gd name="connsiteX2" fmla="*/ 2514598 w 2514598"/>
                <a:gd name="connsiteY2" fmla="*/ 1785938 h 1785938"/>
                <a:gd name="connsiteX3" fmla="*/ 0 w 2514598"/>
                <a:gd name="connsiteY3" fmla="*/ 1785938 h 1785938"/>
                <a:gd name="connsiteX4" fmla="*/ 0 w 2514598"/>
                <a:gd name="connsiteY4" fmla="*/ 0 h 1785938"/>
                <a:gd name="connsiteX0" fmla="*/ 0 w 2514598"/>
                <a:gd name="connsiteY0" fmla="*/ 0 h 1971676"/>
                <a:gd name="connsiteX1" fmla="*/ 2514598 w 2514598"/>
                <a:gd name="connsiteY1" fmla="*/ 0 h 1971676"/>
                <a:gd name="connsiteX2" fmla="*/ 2514598 w 2514598"/>
                <a:gd name="connsiteY2" fmla="*/ 1785938 h 1971676"/>
                <a:gd name="connsiteX3" fmla="*/ 771525 w 2514598"/>
                <a:gd name="connsiteY3" fmla="*/ 1971675 h 1971676"/>
                <a:gd name="connsiteX4" fmla="*/ 0 w 2514598"/>
                <a:gd name="connsiteY4" fmla="*/ 1785938 h 1971676"/>
                <a:gd name="connsiteX5" fmla="*/ 0 w 2514598"/>
                <a:gd name="connsiteY5" fmla="*/ 0 h 1971676"/>
                <a:gd name="connsiteX0" fmla="*/ 0 w 2514600"/>
                <a:gd name="connsiteY0" fmla="*/ 0 h 1971676"/>
                <a:gd name="connsiteX1" fmla="*/ 2514598 w 2514600"/>
                <a:gd name="connsiteY1" fmla="*/ 0 h 1971676"/>
                <a:gd name="connsiteX2" fmla="*/ 2514600 w 2514600"/>
                <a:gd name="connsiteY2" fmla="*/ 612775 h 1971676"/>
                <a:gd name="connsiteX3" fmla="*/ 2514598 w 2514600"/>
                <a:gd name="connsiteY3" fmla="*/ 1785938 h 1971676"/>
                <a:gd name="connsiteX4" fmla="*/ 771525 w 2514600"/>
                <a:gd name="connsiteY4" fmla="*/ 1971675 h 1971676"/>
                <a:gd name="connsiteX5" fmla="*/ 0 w 2514600"/>
                <a:gd name="connsiteY5" fmla="*/ 1785938 h 1971676"/>
                <a:gd name="connsiteX6" fmla="*/ 0 w 2514600"/>
                <a:gd name="connsiteY6" fmla="*/ 0 h 1971676"/>
                <a:gd name="connsiteX0" fmla="*/ 0 w 2514600"/>
                <a:gd name="connsiteY0" fmla="*/ 0 h 1971675"/>
                <a:gd name="connsiteX1" fmla="*/ 2514598 w 2514600"/>
                <a:gd name="connsiteY1" fmla="*/ 0 h 1971675"/>
                <a:gd name="connsiteX2" fmla="*/ 2514600 w 2514600"/>
                <a:gd name="connsiteY2" fmla="*/ 612775 h 1971675"/>
                <a:gd name="connsiteX3" fmla="*/ 771525 w 2514600"/>
                <a:gd name="connsiteY3" fmla="*/ 1971675 h 1971675"/>
                <a:gd name="connsiteX4" fmla="*/ 0 w 2514600"/>
                <a:gd name="connsiteY4" fmla="*/ 1785938 h 1971675"/>
                <a:gd name="connsiteX5" fmla="*/ 0 w 2514600"/>
                <a:gd name="connsiteY5" fmla="*/ 0 h 1971675"/>
                <a:gd name="connsiteX0" fmla="*/ 0 w 2514600"/>
                <a:gd name="connsiteY0" fmla="*/ 0 h 1971675"/>
                <a:gd name="connsiteX1" fmla="*/ 2514598 w 2514600"/>
                <a:gd name="connsiteY1" fmla="*/ 0 h 1971675"/>
                <a:gd name="connsiteX2" fmla="*/ 2514600 w 2514600"/>
                <a:gd name="connsiteY2" fmla="*/ 612775 h 1971675"/>
                <a:gd name="connsiteX3" fmla="*/ 771525 w 2514600"/>
                <a:gd name="connsiteY3" fmla="*/ 1971675 h 1971675"/>
                <a:gd name="connsiteX4" fmla="*/ 0 w 2514600"/>
                <a:gd name="connsiteY4" fmla="*/ 1785938 h 1971675"/>
                <a:gd name="connsiteX5" fmla="*/ 0 w 2514600"/>
                <a:gd name="connsiteY5" fmla="*/ 0 h 1971675"/>
                <a:gd name="connsiteX0" fmla="*/ 0 w 2514598"/>
                <a:gd name="connsiteY0" fmla="*/ 0 h 1971675"/>
                <a:gd name="connsiteX1" fmla="*/ 2514598 w 2514598"/>
                <a:gd name="connsiteY1" fmla="*/ 0 h 1971675"/>
                <a:gd name="connsiteX2" fmla="*/ 2508250 w 2514598"/>
                <a:gd name="connsiteY2" fmla="*/ 603250 h 1971675"/>
                <a:gd name="connsiteX3" fmla="*/ 771525 w 2514598"/>
                <a:gd name="connsiteY3" fmla="*/ 1971675 h 1971675"/>
                <a:gd name="connsiteX4" fmla="*/ 0 w 2514598"/>
                <a:gd name="connsiteY4" fmla="*/ 1785938 h 1971675"/>
                <a:gd name="connsiteX5" fmla="*/ 0 w 2514598"/>
                <a:gd name="connsiteY5" fmla="*/ 0 h 1971675"/>
                <a:gd name="connsiteX0" fmla="*/ 0 w 2514598"/>
                <a:gd name="connsiteY0" fmla="*/ 0 h 1971675"/>
                <a:gd name="connsiteX1" fmla="*/ 2514598 w 2514598"/>
                <a:gd name="connsiteY1" fmla="*/ 0 h 1971675"/>
                <a:gd name="connsiteX2" fmla="*/ 2508250 w 2514598"/>
                <a:gd name="connsiteY2" fmla="*/ 612775 h 1971675"/>
                <a:gd name="connsiteX3" fmla="*/ 771525 w 2514598"/>
                <a:gd name="connsiteY3" fmla="*/ 1971675 h 1971675"/>
                <a:gd name="connsiteX4" fmla="*/ 0 w 2514598"/>
                <a:gd name="connsiteY4" fmla="*/ 1785938 h 1971675"/>
                <a:gd name="connsiteX5" fmla="*/ 0 w 2514598"/>
                <a:gd name="connsiteY5" fmla="*/ 0 h 1971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14598" h="1971675">
                  <a:moveTo>
                    <a:pt x="0" y="0"/>
                  </a:moveTo>
                  <a:lnTo>
                    <a:pt x="2514598" y="0"/>
                  </a:lnTo>
                  <a:cubicBezTo>
                    <a:pt x="2514599" y="204258"/>
                    <a:pt x="2508249" y="408517"/>
                    <a:pt x="2508250" y="612775"/>
                  </a:cubicBezTo>
                  <a:lnTo>
                    <a:pt x="771525" y="1971675"/>
                  </a:lnTo>
                  <a:lnTo>
                    <a:pt x="0" y="17859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1" name="Rectangle 3"/>
            <p:cNvSpPr/>
            <p:nvPr userDrawn="1"/>
          </p:nvSpPr>
          <p:spPr>
            <a:xfrm>
              <a:off x="2514600" y="0"/>
              <a:ext cx="3778250" cy="1727995"/>
            </a:xfrm>
            <a:custGeom>
              <a:avLst/>
              <a:gdLst>
                <a:gd name="connsiteX0" fmla="*/ 0 w 3778250"/>
                <a:gd name="connsiteY0" fmla="*/ 0 h 1299371"/>
                <a:gd name="connsiteX1" fmla="*/ 3778250 w 3778250"/>
                <a:gd name="connsiteY1" fmla="*/ 0 h 1299371"/>
                <a:gd name="connsiteX2" fmla="*/ 3778250 w 3778250"/>
                <a:gd name="connsiteY2" fmla="*/ 1299371 h 1299371"/>
                <a:gd name="connsiteX3" fmla="*/ 0 w 3778250"/>
                <a:gd name="connsiteY3" fmla="*/ 1299371 h 1299371"/>
                <a:gd name="connsiteX4" fmla="*/ 0 w 3778250"/>
                <a:gd name="connsiteY4" fmla="*/ 0 h 1299371"/>
                <a:gd name="connsiteX0" fmla="*/ 0 w 3778250"/>
                <a:gd name="connsiteY0" fmla="*/ 0 h 1359696"/>
                <a:gd name="connsiteX1" fmla="*/ 3778250 w 3778250"/>
                <a:gd name="connsiteY1" fmla="*/ 0 h 1359696"/>
                <a:gd name="connsiteX2" fmla="*/ 3101975 w 3778250"/>
                <a:gd name="connsiteY2" fmla="*/ 1359696 h 1359696"/>
                <a:gd name="connsiteX3" fmla="*/ 0 w 3778250"/>
                <a:gd name="connsiteY3" fmla="*/ 1299371 h 1359696"/>
                <a:gd name="connsiteX4" fmla="*/ 0 w 3778250"/>
                <a:gd name="connsiteY4" fmla="*/ 0 h 1359696"/>
                <a:gd name="connsiteX0" fmla="*/ 0 w 3778250"/>
                <a:gd name="connsiteY0" fmla="*/ 0 h 1728206"/>
                <a:gd name="connsiteX1" fmla="*/ 3778250 w 3778250"/>
                <a:gd name="connsiteY1" fmla="*/ 0 h 1728206"/>
                <a:gd name="connsiteX2" fmla="*/ 3101975 w 3778250"/>
                <a:gd name="connsiteY2" fmla="*/ 1359696 h 1728206"/>
                <a:gd name="connsiteX3" fmla="*/ 1377950 w 3778250"/>
                <a:gd name="connsiteY3" fmla="*/ 1727995 h 1728206"/>
                <a:gd name="connsiteX4" fmla="*/ 0 w 3778250"/>
                <a:gd name="connsiteY4" fmla="*/ 1299371 h 1728206"/>
                <a:gd name="connsiteX5" fmla="*/ 0 w 3778250"/>
                <a:gd name="connsiteY5" fmla="*/ 0 h 1728206"/>
                <a:gd name="connsiteX0" fmla="*/ 0 w 3778250"/>
                <a:gd name="connsiteY0" fmla="*/ 0 h 1728206"/>
                <a:gd name="connsiteX1" fmla="*/ 3778250 w 3778250"/>
                <a:gd name="connsiteY1" fmla="*/ 0 h 1728206"/>
                <a:gd name="connsiteX2" fmla="*/ 3101975 w 3778250"/>
                <a:gd name="connsiteY2" fmla="*/ 1359696 h 1728206"/>
                <a:gd name="connsiteX3" fmla="*/ 1377950 w 3778250"/>
                <a:gd name="connsiteY3" fmla="*/ 1727995 h 1728206"/>
                <a:gd name="connsiteX4" fmla="*/ 12700 w 3778250"/>
                <a:gd name="connsiteY4" fmla="*/ 610396 h 1728206"/>
                <a:gd name="connsiteX5" fmla="*/ 0 w 3778250"/>
                <a:gd name="connsiteY5" fmla="*/ 0 h 1728206"/>
                <a:gd name="connsiteX0" fmla="*/ 0 w 3778250"/>
                <a:gd name="connsiteY0" fmla="*/ 0 h 1727995"/>
                <a:gd name="connsiteX1" fmla="*/ 3778250 w 3778250"/>
                <a:gd name="connsiteY1" fmla="*/ 0 h 1727995"/>
                <a:gd name="connsiteX2" fmla="*/ 3101975 w 3778250"/>
                <a:gd name="connsiteY2" fmla="*/ 1359696 h 1727995"/>
                <a:gd name="connsiteX3" fmla="*/ 1377950 w 3778250"/>
                <a:gd name="connsiteY3" fmla="*/ 1727995 h 1727995"/>
                <a:gd name="connsiteX4" fmla="*/ 12700 w 3778250"/>
                <a:gd name="connsiteY4" fmla="*/ 610396 h 1727995"/>
                <a:gd name="connsiteX5" fmla="*/ 0 w 3778250"/>
                <a:gd name="connsiteY5" fmla="*/ 0 h 172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778250" h="1727995">
                  <a:moveTo>
                    <a:pt x="0" y="0"/>
                  </a:moveTo>
                  <a:lnTo>
                    <a:pt x="3778250" y="0"/>
                  </a:lnTo>
                  <a:lnTo>
                    <a:pt x="3101975" y="1359696"/>
                  </a:lnTo>
                  <a:lnTo>
                    <a:pt x="1377950" y="1727995"/>
                  </a:lnTo>
                  <a:lnTo>
                    <a:pt x="12700" y="6103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9B2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2" name="Rectangle 2"/>
            <p:cNvSpPr/>
            <p:nvPr userDrawn="1"/>
          </p:nvSpPr>
          <p:spPr>
            <a:xfrm>
              <a:off x="0" y="4857751"/>
              <a:ext cx="2412206" cy="2000249"/>
            </a:xfrm>
            <a:custGeom>
              <a:avLst/>
              <a:gdLst>
                <a:gd name="connsiteX0" fmla="*/ 0 w 2069306"/>
                <a:gd name="connsiteY0" fmla="*/ 0 h 1866899"/>
                <a:gd name="connsiteX1" fmla="*/ 2069306 w 2069306"/>
                <a:gd name="connsiteY1" fmla="*/ 0 h 1866899"/>
                <a:gd name="connsiteX2" fmla="*/ 2069306 w 2069306"/>
                <a:gd name="connsiteY2" fmla="*/ 1866899 h 1866899"/>
                <a:gd name="connsiteX3" fmla="*/ 0 w 2069306"/>
                <a:gd name="connsiteY3" fmla="*/ 1866899 h 1866899"/>
                <a:gd name="connsiteX4" fmla="*/ 0 w 2069306"/>
                <a:gd name="connsiteY4" fmla="*/ 0 h 1866899"/>
                <a:gd name="connsiteX0" fmla="*/ 0 w 2069306"/>
                <a:gd name="connsiteY0" fmla="*/ 0 h 1866899"/>
                <a:gd name="connsiteX1" fmla="*/ 1173956 w 2069306"/>
                <a:gd name="connsiteY1" fmla="*/ 428625 h 1866899"/>
                <a:gd name="connsiteX2" fmla="*/ 2069306 w 2069306"/>
                <a:gd name="connsiteY2" fmla="*/ 1866899 h 1866899"/>
                <a:gd name="connsiteX3" fmla="*/ 0 w 2069306"/>
                <a:gd name="connsiteY3" fmla="*/ 1866899 h 1866899"/>
                <a:gd name="connsiteX4" fmla="*/ 0 w 2069306"/>
                <a:gd name="connsiteY4" fmla="*/ 0 h 1866899"/>
                <a:gd name="connsiteX0" fmla="*/ 0 w 2069306"/>
                <a:gd name="connsiteY0" fmla="*/ 0 h 1866899"/>
                <a:gd name="connsiteX1" fmla="*/ 1578768 w 2069306"/>
                <a:gd name="connsiteY1" fmla="*/ 123825 h 1866899"/>
                <a:gd name="connsiteX2" fmla="*/ 2069306 w 2069306"/>
                <a:gd name="connsiteY2" fmla="*/ 1866899 h 1866899"/>
                <a:gd name="connsiteX3" fmla="*/ 0 w 2069306"/>
                <a:gd name="connsiteY3" fmla="*/ 1866899 h 1866899"/>
                <a:gd name="connsiteX4" fmla="*/ 0 w 2069306"/>
                <a:gd name="connsiteY4" fmla="*/ 0 h 1866899"/>
                <a:gd name="connsiteX0" fmla="*/ 0 w 2069306"/>
                <a:gd name="connsiteY0" fmla="*/ 0 h 1866899"/>
                <a:gd name="connsiteX1" fmla="*/ 1578768 w 2069306"/>
                <a:gd name="connsiteY1" fmla="*/ 123825 h 1866899"/>
                <a:gd name="connsiteX2" fmla="*/ 2045493 w 2069306"/>
                <a:gd name="connsiteY2" fmla="*/ 1014413 h 1866899"/>
                <a:gd name="connsiteX3" fmla="*/ 2069306 w 2069306"/>
                <a:gd name="connsiteY3" fmla="*/ 1866899 h 1866899"/>
                <a:gd name="connsiteX4" fmla="*/ 0 w 2069306"/>
                <a:gd name="connsiteY4" fmla="*/ 1866899 h 1866899"/>
                <a:gd name="connsiteX5" fmla="*/ 0 w 2069306"/>
                <a:gd name="connsiteY5" fmla="*/ 0 h 1866899"/>
                <a:gd name="connsiteX0" fmla="*/ 0 w 2407448"/>
                <a:gd name="connsiteY0" fmla="*/ 0 h 1866899"/>
                <a:gd name="connsiteX1" fmla="*/ 1578768 w 2407448"/>
                <a:gd name="connsiteY1" fmla="*/ 123825 h 1866899"/>
                <a:gd name="connsiteX2" fmla="*/ 2045493 w 2407448"/>
                <a:gd name="connsiteY2" fmla="*/ 1014413 h 1866899"/>
                <a:gd name="connsiteX3" fmla="*/ 2407443 w 2407448"/>
                <a:gd name="connsiteY3" fmla="*/ 1081088 h 1866899"/>
                <a:gd name="connsiteX4" fmla="*/ 2069306 w 2407448"/>
                <a:gd name="connsiteY4" fmla="*/ 1866899 h 1866899"/>
                <a:gd name="connsiteX5" fmla="*/ 0 w 2407448"/>
                <a:gd name="connsiteY5" fmla="*/ 1866899 h 1866899"/>
                <a:gd name="connsiteX6" fmla="*/ 0 w 2407448"/>
                <a:gd name="connsiteY6" fmla="*/ 0 h 1866899"/>
                <a:gd name="connsiteX0" fmla="*/ 0 w 2407448"/>
                <a:gd name="connsiteY0" fmla="*/ 133466 h 2000365"/>
                <a:gd name="connsiteX1" fmla="*/ 159543 w 2407448"/>
                <a:gd name="connsiteY1" fmla="*/ 116 h 2000365"/>
                <a:gd name="connsiteX2" fmla="*/ 1578768 w 2407448"/>
                <a:gd name="connsiteY2" fmla="*/ 257291 h 2000365"/>
                <a:gd name="connsiteX3" fmla="*/ 2045493 w 2407448"/>
                <a:gd name="connsiteY3" fmla="*/ 1147879 h 2000365"/>
                <a:gd name="connsiteX4" fmla="*/ 2407443 w 2407448"/>
                <a:gd name="connsiteY4" fmla="*/ 1214554 h 2000365"/>
                <a:gd name="connsiteX5" fmla="*/ 2069306 w 2407448"/>
                <a:gd name="connsiteY5" fmla="*/ 2000365 h 2000365"/>
                <a:gd name="connsiteX6" fmla="*/ 0 w 2407448"/>
                <a:gd name="connsiteY6" fmla="*/ 2000365 h 2000365"/>
                <a:gd name="connsiteX7" fmla="*/ 0 w 2407448"/>
                <a:gd name="connsiteY7" fmla="*/ 133466 h 2000365"/>
                <a:gd name="connsiteX0" fmla="*/ 0 w 2407448"/>
                <a:gd name="connsiteY0" fmla="*/ 133350 h 2000249"/>
                <a:gd name="connsiteX1" fmla="*/ 159543 w 2407448"/>
                <a:gd name="connsiteY1" fmla="*/ 0 h 2000249"/>
                <a:gd name="connsiteX2" fmla="*/ 1578768 w 2407448"/>
                <a:gd name="connsiteY2" fmla="*/ 257175 h 2000249"/>
                <a:gd name="connsiteX3" fmla="*/ 2045493 w 2407448"/>
                <a:gd name="connsiteY3" fmla="*/ 1147763 h 2000249"/>
                <a:gd name="connsiteX4" fmla="*/ 2407443 w 2407448"/>
                <a:gd name="connsiteY4" fmla="*/ 1214438 h 2000249"/>
                <a:gd name="connsiteX5" fmla="*/ 2069306 w 2407448"/>
                <a:gd name="connsiteY5" fmla="*/ 2000249 h 2000249"/>
                <a:gd name="connsiteX6" fmla="*/ 0 w 2407448"/>
                <a:gd name="connsiteY6" fmla="*/ 2000249 h 2000249"/>
                <a:gd name="connsiteX7" fmla="*/ 0 w 2407448"/>
                <a:gd name="connsiteY7" fmla="*/ 133350 h 2000249"/>
                <a:gd name="connsiteX0" fmla="*/ 0 w 2407448"/>
                <a:gd name="connsiteY0" fmla="*/ 133350 h 2000249"/>
                <a:gd name="connsiteX1" fmla="*/ 159543 w 2407448"/>
                <a:gd name="connsiteY1" fmla="*/ 0 h 2000249"/>
                <a:gd name="connsiteX2" fmla="*/ 1578768 w 2407448"/>
                <a:gd name="connsiteY2" fmla="*/ 257175 h 2000249"/>
                <a:gd name="connsiteX3" fmla="*/ 2045493 w 2407448"/>
                <a:gd name="connsiteY3" fmla="*/ 1147763 h 2000249"/>
                <a:gd name="connsiteX4" fmla="*/ 2407443 w 2407448"/>
                <a:gd name="connsiteY4" fmla="*/ 1214438 h 2000249"/>
                <a:gd name="connsiteX5" fmla="*/ 2069306 w 2407448"/>
                <a:gd name="connsiteY5" fmla="*/ 2000249 h 2000249"/>
                <a:gd name="connsiteX6" fmla="*/ 0 w 2407448"/>
                <a:gd name="connsiteY6" fmla="*/ 2000249 h 2000249"/>
                <a:gd name="connsiteX7" fmla="*/ 0 w 2407448"/>
                <a:gd name="connsiteY7" fmla="*/ 133350 h 2000249"/>
                <a:gd name="connsiteX0" fmla="*/ 0 w 2407443"/>
                <a:gd name="connsiteY0" fmla="*/ 133350 h 2000249"/>
                <a:gd name="connsiteX1" fmla="*/ 159543 w 2407443"/>
                <a:gd name="connsiteY1" fmla="*/ 0 h 2000249"/>
                <a:gd name="connsiteX2" fmla="*/ 1578768 w 2407443"/>
                <a:gd name="connsiteY2" fmla="*/ 257175 h 2000249"/>
                <a:gd name="connsiteX3" fmla="*/ 2045493 w 2407443"/>
                <a:gd name="connsiteY3" fmla="*/ 1147763 h 2000249"/>
                <a:gd name="connsiteX4" fmla="*/ 2407443 w 2407443"/>
                <a:gd name="connsiteY4" fmla="*/ 1214438 h 2000249"/>
                <a:gd name="connsiteX5" fmla="*/ 2069306 w 2407443"/>
                <a:gd name="connsiteY5" fmla="*/ 2000249 h 2000249"/>
                <a:gd name="connsiteX6" fmla="*/ 0 w 2407443"/>
                <a:gd name="connsiteY6" fmla="*/ 2000249 h 2000249"/>
                <a:gd name="connsiteX7" fmla="*/ 0 w 2407443"/>
                <a:gd name="connsiteY7" fmla="*/ 133350 h 2000249"/>
                <a:gd name="connsiteX0" fmla="*/ 0 w 2407443"/>
                <a:gd name="connsiteY0" fmla="*/ 133350 h 2000249"/>
                <a:gd name="connsiteX1" fmla="*/ 159543 w 2407443"/>
                <a:gd name="connsiteY1" fmla="*/ 0 h 2000249"/>
                <a:gd name="connsiteX2" fmla="*/ 1578768 w 2407443"/>
                <a:gd name="connsiteY2" fmla="*/ 257175 h 2000249"/>
                <a:gd name="connsiteX3" fmla="*/ 2040731 w 2407443"/>
                <a:gd name="connsiteY3" fmla="*/ 1133475 h 2000249"/>
                <a:gd name="connsiteX4" fmla="*/ 2407443 w 2407443"/>
                <a:gd name="connsiteY4" fmla="*/ 1214438 h 2000249"/>
                <a:gd name="connsiteX5" fmla="*/ 2069306 w 2407443"/>
                <a:gd name="connsiteY5" fmla="*/ 2000249 h 2000249"/>
                <a:gd name="connsiteX6" fmla="*/ 0 w 2407443"/>
                <a:gd name="connsiteY6" fmla="*/ 2000249 h 2000249"/>
                <a:gd name="connsiteX7" fmla="*/ 0 w 2407443"/>
                <a:gd name="connsiteY7" fmla="*/ 133350 h 2000249"/>
                <a:gd name="connsiteX0" fmla="*/ 0 w 2412206"/>
                <a:gd name="connsiteY0" fmla="*/ 133350 h 2000249"/>
                <a:gd name="connsiteX1" fmla="*/ 159543 w 2412206"/>
                <a:gd name="connsiteY1" fmla="*/ 0 h 2000249"/>
                <a:gd name="connsiteX2" fmla="*/ 1578768 w 2412206"/>
                <a:gd name="connsiteY2" fmla="*/ 257175 h 2000249"/>
                <a:gd name="connsiteX3" fmla="*/ 2040731 w 2412206"/>
                <a:gd name="connsiteY3" fmla="*/ 1133475 h 2000249"/>
                <a:gd name="connsiteX4" fmla="*/ 2412206 w 2412206"/>
                <a:gd name="connsiteY4" fmla="*/ 1204913 h 2000249"/>
                <a:gd name="connsiteX5" fmla="*/ 2069306 w 2412206"/>
                <a:gd name="connsiteY5" fmla="*/ 2000249 h 2000249"/>
                <a:gd name="connsiteX6" fmla="*/ 0 w 2412206"/>
                <a:gd name="connsiteY6" fmla="*/ 2000249 h 2000249"/>
                <a:gd name="connsiteX7" fmla="*/ 0 w 2412206"/>
                <a:gd name="connsiteY7" fmla="*/ 133350 h 20002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12206" h="2000249">
                  <a:moveTo>
                    <a:pt x="0" y="133350"/>
                  </a:moveTo>
                  <a:lnTo>
                    <a:pt x="159543" y="0"/>
                  </a:lnTo>
                  <a:lnTo>
                    <a:pt x="1578768" y="257175"/>
                  </a:lnTo>
                  <a:lnTo>
                    <a:pt x="2040731" y="1133475"/>
                  </a:lnTo>
                  <a:lnTo>
                    <a:pt x="2412206" y="1204913"/>
                  </a:lnTo>
                  <a:lnTo>
                    <a:pt x="2069306" y="2000249"/>
                  </a:lnTo>
                  <a:lnTo>
                    <a:pt x="0" y="2000249"/>
                  </a:lnTo>
                  <a:lnTo>
                    <a:pt x="0" y="133350"/>
                  </a:lnTo>
                  <a:close/>
                </a:path>
              </a:pathLst>
            </a:custGeom>
            <a:solidFill>
              <a:srgbClr val="A9B2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3" name="Rectangle 1"/>
            <p:cNvSpPr/>
            <p:nvPr userDrawn="1"/>
          </p:nvSpPr>
          <p:spPr>
            <a:xfrm>
              <a:off x="2050257" y="5586413"/>
              <a:ext cx="3543301" cy="1271587"/>
            </a:xfrm>
            <a:custGeom>
              <a:avLst/>
              <a:gdLst>
                <a:gd name="connsiteX0" fmla="*/ 0 w 3548062"/>
                <a:gd name="connsiteY0" fmla="*/ 0 h 942973"/>
                <a:gd name="connsiteX1" fmla="*/ 3548062 w 3548062"/>
                <a:gd name="connsiteY1" fmla="*/ 0 h 942973"/>
                <a:gd name="connsiteX2" fmla="*/ 3548062 w 3548062"/>
                <a:gd name="connsiteY2" fmla="*/ 942973 h 942973"/>
                <a:gd name="connsiteX3" fmla="*/ 0 w 3548062"/>
                <a:gd name="connsiteY3" fmla="*/ 942973 h 942973"/>
                <a:gd name="connsiteX4" fmla="*/ 0 w 3548062"/>
                <a:gd name="connsiteY4" fmla="*/ 0 h 942973"/>
                <a:gd name="connsiteX0" fmla="*/ 0 w 3548062"/>
                <a:gd name="connsiteY0" fmla="*/ 328614 h 1271587"/>
                <a:gd name="connsiteX1" fmla="*/ 2088356 w 3548062"/>
                <a:gd name="connsiteY1" fmla="*/ 0 h 1271587"/>
                <a:gd name="connsiteX2" fmla="*/ 3548062 w 3548062"/>
                <a:gd name="connsiteY2" fmla="*/ 328614 h 1271587"/>
                <a:gd name="connsiteX3" fmla="*/ 3548062 w 3548062"/>
                <a:gd name="connsiteY3" fmla="*/ 1271587 h 1271587"/>
                <a:gd name="connsiteX4" fmla="*/ 0 w 3548062"/>
                <a:gd name="connsiteY4" fmla="*/ 1271587 h 1271587"/>
                <a:gd name="connsiteX5" fmla="*/ 0 w 3548062"/>
                <a:gd name="connsiteY5" fmla="*/ 328614 h 1271587"/>
                <a:gd name="connsiteX0" fmla="*/ 0 w 3548062"/>
                <a:gd name="connsiteY0" fmla="*/ 328614 h 1271587"/>
                <a:gd name="connsiteX1" fmla="*/ 2088356 w 3548062"/>
                <a:gd name="connsiteY1" fmla="*/ 0 h 1271587"/>
                <a:gd name="connsiteX2" fmla="*/ 3533775 w 3548062"/>
                <a:gd name="connsiteY2" fmla="*/ 1062039 h 1271587"/>
                <a:gd name="connsiteX3" fmla="*/ 3548062 w 3548062"/>
                <a:gd name="connsiteY3" fmla="*/ 1271587 h 1271587"/>
                <a:gd name="connsiteX4" fmla="*/ 0 w 3548062"/>
                <a:gd name="connsiteY4" fmla="*/ 1271587 h 1271587"/>
                <a:gd name="connsiteX5" fmla="*/ 0 w 3548062"/>
                <a:gd name="connsiteY5" fmla="*/ 328614 h 1271587"/>
                <a:gd name="connsiteX0" fmla="*/ 361950 w 3548062"/>
                <a:gd name="connsiteY0" fmla="*/ 466726 h 1271587"/>
                <a:gd name="connsiteX1" fmla="*/ 2088356 w 3548062"/>
                <a:gd name="connsiteY1" fmla="*/ 0 h 1271587"/>
                <a:gd name="connsiteX2" fmla="*/ 3533775 w 3548062"/>
                <a:gd name="connsiteY2" fmla="*/ 1062039 h 1271587"/>
                <a:gd name="connsiteX3" fmla="*/ 3548062 w 3548062"/>
                <a:gd name="connsiteY3" fmla="*/ 1271587 h 1271587"/>
                <a:gd name="connsiteX4" fmla="*/ 0 w 3548062"/>
                <a:gd name="connsiteY4" fmla="*/ 1271587 h 1271587"/>
                <a:gd name="connsiteX5" fmla="*/ 361950 w 3548062"/>
                <a:gd name="connsiteY5" fmla="*/ 466726 h 1271587"/>
                <a:gd name="connsiteX0" fmla="*/ 361950 w 3548062"/>
                <a:gd name="connsiteY0" fmla="*/ 466726 h 1271587"/>
                <a:gd name="connsiteX1" fmla="*/ 2088356 w 3548062"/>
                <a:gd name="connsiteY1" fmla="*/ 0 h 1271587"/>
                <a:gd name="connsiteX2" fmla="*/ 3533775 w 3548062"/>
                <a:gd name="connsiteY2" fmla="*/ 1062039 h 1271587"/>
                <a:gd name="connsiteX3" fmla="*/ 3548062 w 3548062"/>
                <a:gd name="connsiteY3" fmla="*/ 1271587 h 1271587"/>
                <a:gd name="connsiteX4" fmla="*/ 0 w 3548062"/>
                <a:gd name="connsiteY4" fmla="*/ 1271587 h 1271587"/>
                <a:gd name="connsiteX5" fmla="*/ 361950 w 3548062"/>
                <a:gd name="connsiteY5" fmla="*/ 466726 h 1271587"/>
                <a:gd name="connsiteX0" fmla="*/ 361950 w 3548062"/>
                <a:gd name="connsiteY0" fmla="*/ 466726 h 1271587"/>
                <a:gd name="connsiteX1" fmla="*/ 2088356 w 3548062"/>
                <a:gd name="connsiteY1" fmla="*/ 0 h 1271587"/>
                <a:gd name="connsiteX2" fmla="*/ 3538543 w 3548062"/>
                <a:gd name="connsiteY2" fmla="*/ 1047751 h 1271587"/>
                <a:gd name="connsiteX3" fmla="*/ 3548062 w 3548062"/>
                <a:gd name="connsiteY3" fmla="*/ 1271587 h 1271587"/>
                <a:gd name="connsiteX4" fmla="*/ 0 w 3548062"/>
                <a:gd name="connsiteY4" fmla="*/ 1271587 h 1271587"/>
                <a:gd name="connsiteX5" fmla="*/ 361950 w 3548062"/>
                <a:gd name="connsiteY5" fmla="*/ 466726 h 127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548062" h="1271587">
                  <a:moveTo>
                    <a:pt x="361950" y="466726"/>
                  </a:moveTo>
                  <a:lnTo>
                    <a:pt x="2088356" y="0"/>
                  </a:lnTo>
                  <a:lnTo>
                    <a:pt x="3538543" y="1047751"/>
                  </a:lnTo>
                  <a:lnTo>
                    <a:pt x="3548062" y="1271587"/>
                  </a:lnTo>
                  <a:lnTo>
                    <a:pt x="0" y="1271587"/>
                  </a:lnTo>
                  <a:lnTo>
                    <a:pt x="361950" y="466726"/>
                  </a:lnTo>
                  <a:close/>
                </a:path>
              </a:pathLst>
            </a:custGeom>
            <a:solidFill>
              <a:srgbClr val="003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4" name="Rectangle 29"/>
            <p:cNvSpPr/>
            <p:nvPr userDrawn="1"/>
          </p:nvSpPr>
          <p:spPr>
            <a:xfrm>
              <a:off x="2740820" y="5574506"/>
              <a:ext cx="2852738" cy="1283494"/>
            </a:xfrm>
            <a:custGeom>
              <a:avLst/>
              <a:gdLst>
                <a:gd name="connsiteX0" fmla="*/ 0 w 2052637"/>
                <a:gd name="connsiteY0" fmla="*/ 0 h 1278731"/>
                <a:gd name="connsiteX1" fmla="*/ 2052637 w 2052637"/>
                <a:gd name="connsiteY1" fmla="*/ 0 h 1278731"/>
                <a:gd name="connsiteX2" fmla="*/ 2052637 w 2052637"/>
                <a:gd name="connsiteY2" fmla="*/ 1278731 h 1278731"/>
                <a:gd name="connsiteX3" fmla="*/ 0 w 2052637"/>
                <a:gd name="connsiteY3" fmla="*/ 1278731 h 1278731"/>
                <a:gd name="connsiteX4" fmla="*/ 0 w 2052637"/>
                <a:gd name="connsiteY4" fmla="*/ 0 h 1278731"/>
                <a:gd name="connsiteX0" fmla="*/ 0 w 2847975"/>
                <a:gd name="connsiteY0" fmla="*/ 0 h 1278731"/>
                <a:gd name="connsiteX1" fmla="*/ 2052637 w 2847975"/>
                <a:gd name="connsiteY1" fmla="*/ 0 h 1278731"/>
                <a:gd name="connsiteX2" fmla="*/ 2847975 w 2847975"/>
                <a:gd name="connsiteY2" fmla="*/ 1057275 h 1278731"/>
                <a:gd name="connsiteX3" fmla="*/ 2052637 w 2847975"/>
                <a:gd name="connsiteY3" fmla="*/ 1278731 h 1278731"/>
                <a:gd name="connsiteX4" fmla="*/ 0 w 2847975"/>
                <a:gd name="connsiteY4" fmla="*/ 1278731 h 1278731"/>
                <a:gd name="connsiteX5" fmla="*/ 0 w 2847975"/>
                <a:gd name="connsiteY5" fmla="*/ 0 h 1278731"/>
                <a:gd name="connsiteX0" fmla="*/ 0 w 2847975"/>
                <a:gd name="connsiteY0" fmla="*/ 2381 h 1281112"/>
                <a:gd name="connsiteX1" fmla="*/ 1393031 w 2847975"/>
                <a:gd name="connsiteY1" fmla="*/ 0 h 1281112"/>
                <a:gd name="connsiteX2" fmla="*/ 2052637 w 2847975"/>
                <a:gd name="connsiteY2" fmla="*/ 2381 h 1281112"/>
                <a:gd name="connsiteX3" fmla="*/ 2847975 w 2847975"/>
                <a:gd name="connsiteY3" fmla="*/ 1059656 h 1281112"/>
                <a:gd name="connsiteX4" fmla="*/ 2052637 w 2847975"/>
                <a:gd name="connsiteY4" fmla="*/ 1281112 h 1281112"/>
                <a:gd name="connsiteX5" fmla="*/ 0 w 2847975"/>
                <a:gd name="connsiteY5" fmla="*/ 1281112 h 1281112"/>
                <a:gd name="connsiteX6" fmla="*/ 0 w 2847975"/>
                <a:gd name="connsiteY6" fmla="*/ 2381 h 1281112"/>
                <a:gd name="connsiteX0" fmla="*/ 38100 w 2847975"/>
                <a:gd name="connsiteY0" fmla="*/ 1178718 h 1281112"/>
                <a:gd name="connsiteX1" fmla="*/ 1393031 w 2847975"/>
                <a:gd name="connsiteY1" fmla="*/ 0 h 1281112"/>
                <a:gd name="connsiteX2" fmla="*/ 2052637 w 2847975"/>
                <a:gd name="connsiteY2" fmla="*/ 2381 h 1281112"/>
                <a:gd name="connsiteX3" fmla="*/ 2847975 w 2847975"/>
                <a:gd name="connsiteY3" fmla="*/ 1059656 h 1281112"/>
                <a:gd name="connsiteX4" fmla="*/ 2052637 w 2847975"/>
                <a:gd name="connsiteY4" fmla="*/ 1281112 h 1281112"/>
                <a:gd name="connsiteX5" fmla="*/ 0 w 2847975"/>
                <a:gd name="connsiteY5" fmla="*/ 1281112 h 1281112"/>
                <a:gd name="connsiteX6" fmla="*/ 38100 w 2847975"/>
                <a:gd name="connsiteY6" fmla="*/ 1178718 h 1281112"/>
                <a:gd name="connsiteX0" fmla="*/ 38100 w 2847975"/>
                <a:gd name="connsiteY0" fmla="*/ 1178718 h 1281112"/>
                <a:gd name="connsiteX1" fmla="*/ 1393031 w 2847975"/>
                <a:gd name="connsiteY1" fmla="*/ 0 h 1281112"/>
                <a:gd name="connsiteX2" fmla="*/ 2847975 w 2847975"/>
                <a:gd name="connsiteY2" fmla="*/ 1059656 h 1281112"/>
                <a:gd name="connsiteX3" fmla="*/ 2052637 w 2847975"/>
                <a:gd name="connsiteY3" fmla="*/ 1281112 h 1281112"/>
                <a:gd name="connsiteX4" fmla="*/ 0 w 2847975"/>
                <a:gd name="connsiteY4" fmla="*/ 1281112 h 1281112"/>
                <a:gd name="connsiteX5" fmla="*/ 38100 w 2847975"/>
                <a:gd name="connsiteY5" fmla="*/ 1178718 h 1281112"/>
                <a:gd name="connsiteX0" fmla="*/ 38100 w 2847975"/>
                <a:gd name="connsiteY0" fmla="*/ 1178718 h 1281112"/>
                <a:gd name="connsiteX1" fmla="*/ 1393031 w 2847975"/>
                <a:gd name="connsiteY1" fmla="*/ 0 h 1281112"/>
                <a:gd name="connsiteX2" fmla="*/ 2847975 w 2847975"/>
                <a:gd name="connsiteY2" fmla="*/ 1059656 h 1281112"/>
                <a:gd name="connsiteX3" fmla="*/ 2057400 w 2847975"/>
                <a:gd name="connsiteY3" fmla="*/ 1281112 h 1281112"/>
                <a:gd name="connsiteX4" fmla="*/ 0 w 2847975"/>
                <a:gd name="connsiteY4" fmla="*/ 1281112 h 1281112"/>
                <a:gd name="connsiteX5" fmla="*/ 38100 w 2847975"/>
                <a:gd name="connsiteY5" fmla="*/ 1178718 h 1281112"/>
                <a:gd name="connsiteX0" fmla="*/ 38100 w 2852738"/>
                <a:gd name="connsiteY0" fmla="*/ 1178718 h 1281112"/>
                <a:gd name="connsiteX1" fmla="*/ 1393031 w 2852738"/>
                <a:gd name="connsiteY1" fmla="*/ 0 h 1281112"/>
                <a:gd name="connsiteX2" fmla="*/ 2852738 w 2852738"/>
                <a:gd name="connsiteY2" fmla="*/ 1062037 h 1281112"/>
                <a:gd name="connsiteX3" fmla="*/ 2057400 w 2852738"/>
                <a:gd name="connsiteY3" fmla="*/ 1281112 h 1281112"/>
                <a:gd name="connsiteX4" fmla="*/ 0 w 2852738"/>
                <a:gd name="connsiteY4" fmla="*/ 1281112 h 1281112"/>
                <a:gd name="connsiteX5" fmla="*/ 38100 w 2852738"/>
                <a:gd name="connsiteY5" fmla="*/ 1178718 h 1281112"/>
                <a:gd name="connsiteX0" fmla="*/ 38100 w 2852738"/>
                <a:gd name="connsiteY0" fmla="*/ 1181100 h 1283494"/>
                <a:gd name="connsiteX1" fmla="*/ 1395412 w 2852738"/>
                <a:gd name="connsiteY1" fmla="*/ 0 h 1283494"/>
                <a:gd name="connsiteX2" fmla="*/ 2852738 w 2852738"/>
                <a:gd name="connsiteY2" fmla="*/ 1064419 h 1283494"/>
                <a:gd name="connsiteX3" fmla="*/ 2057400 w 2852738"/>
                <a:gd name="connsiteY3" fmla="*/ 1283494 h 1283494"/>
                <a:gd name="connsiteX4" fmla="*/ 0 w 2852738"/>
                <a:gd name="connsiteY4" fmla="*/ 1283494 h 1283494"/>
                <a:gd name="connsiteX5" fmla="*/ 38100 w 2852738"/>
                <a:gd name="connsiteY5" fmla="*/ 1181100 h 12834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52738" h="1283494">
                  <a:moveTo>
                    <a:pt x="38100" y="1181100"/>
                  </a:moveTo>
                  <a:lnTo>
                    <a:pt x="1395412" y="0"/>
                  </a:lnTo>
                  <a:lnTo>
                    <a:pt x="2852738" y="1064419"/>
                  </a:lnTo>
                  <a:lnTo>
                    <a:pt x="2057400" y="1283494"/>
                  </a:lnTo>
                  <a:lnTo>
                    <a:pt x="0" y="1283494"/>
                  </a:lnTo>
                  <a:lnTo>
                    <a:pt x="38100" y="1181100"/>
                  </a:lnTo>
                  <a:close/>
                </a:path>
              </a:pathLst>
            </a:custGeom>
            <a:solidFill>
              <a:srgbClr val="003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5" name="Rectangle 5"/>
            <p:cNvSpPr/>
            <p:nvPr userDrawn="1"/>
          </p:nvSpPr>
          <p:spPr>
            <a:xfrm>
              <a:off x="2513013" y="0"/>
              <a:ext cx="3779837" cy="1362075"/>
            </a:xfrm>
            <a:custGeom>
              <a:avLst/>
              <a:gdLst>
                <a:gd name="connsiteX0" fmla="*/ 0 w 3781425"/>
                <a:gd name="connsiteY0" fmla="*/ 0 h 1362075"/>
                <a:gd name="connsiteX1" fmla="*/ 3781425 w 3781425"/>
                <a:gd name="connsiteY1" fmla="*/ 0 h 1362075"/>
                <a:gd name="connsiteX2" fmla="*/ 3781425 w 3781425"/>
                <a:gd name="connsiteY2" fmla="*/ 1362075 h 1362075"/>
                <a:gd name="connsiteX3" fmla="*/ 0 w 3781425"/>
                <a:gd name="connsiteY3" fmla="*/ 1362075 h 1362075"/>
                <a:gd name="connsiteX4" fmla="*/ 0 w 3781425"/>
                <a:gd name="connsiteY4" fmla="*/ 0 h 1362075"/>
                <a:gd name="connsiteX0" fmla="*/ 0 w 3781425"/>
                <a:gd name="connsiteY0" fmla="*/ 0 h 1362075"/>
                <a:gd name="connsiteX1" fmla="*/ 3781425 w 3781425"/>
                <a:gd name="connsiteY1" fmla="*/ 0 h 1362075"/>
                <a:gd name="connsiteX2" fmla="*/ 3781425 w 3781425"/>
                <a:gd name="connsiteY2" fmla="*/ 1362075 h 1362075"/>
                <a:gd name="connsiteX3" fmla="*/ 3105150 w 3781425"/>
                <a:gd name="connsiteY3" fmla="*/ 1362075 h 1362075"/>
                <a:gd name="connsiteX4" fmla="*/ 0 w 3781425"/>
                <a:gd name="connsiteY4" fmla="*/ 1362075 h 1362075"/>
                <a:gd name="connsiteX5" fmla="*/ 0 w 3781425"/>
                <a:gd name="connsiteY5" fmla="*/ 0 h 1362075"/>
                <a:gd name="connsiteX0" fmla="*/ 0 w 3781425"/>
                <a:gd name="connsiteY0" fmla="*/ 0 h 1362075"/>
                <a:gd name="connsiteX1" fmla="*/ 3781425 w 3781425"/>
                <a:gd name="connsiteY1" fmla="*/ 0 h 1362075"/>
                <a:gd name="connsiteX2" fmla="*/ 3781425 w 3781425"/>
                <a:gd name="connsiteY2" fmla="*/ 1362075 h 1362075"/>
                <a:gd name="connsiteX3" fmla="*/ 3105150 w 3781425"/>
                <a:gd name="connsiteY3" fmla="*/ 1362075 h 1362075"/>
                <a:gd name="connsiteX4" fmla="*/ 0 w 3781425"/>
                <a:gd name="connsiteY4" fmla="*/ 1362075 h 1362075"/>
                <a:gd name="connsiteX5" fmla="*/ 0 w 3781425"/>
                <a:gd name="connsiteY5" fmla="*/ 615950 h 1362075"/>
                <a:gd name="connsiteX6" fmla="*/ 0 w 3781425"/>
                <a:gd name="connsiteY6" fmla="*/ 0 h 1362075"/>
                <a:gd name="connsiteX0" fmla="*/ 0 w 3781425"/>
                <a:gd name="connsiteY0" fmla="*/ 3175 h 1365250"/>
                <a:gd name="connsiteX1" fmla="*/ 1154464 w 3781425"/>
                <a:gd name="connsiteY1" fmla="*/ 0 h 1365250"/>
                <a:gd name="connsiteX2" fmla="*/ 3781425 w 3781425"/>
                <a:gd name="connsiteY2" fmla="*/ 3175 h 1365250"/>
                <a:gd name="connsiteX3" fmla="*/ 3781425 w 3781425"/>
                <a:gd name="connsiteY3" fmla="*/ 1365250 h 1365250"/>
                <a:gd name="connsiteX4" fmla="*/ 3105150 w 3781425"/>
                <a:gd name="connsiteY4" fmla="*/ 1365250 h 1365250"/>
                <a:gd name="connsiteX5" fmla="*/ 0 w 3781425"/>
                <a:gd name="connsiteY5" fmla="*/ 1365250 h 1365250"/>
                <a:gd name="connsiteX6" fmla="*/ 0 w 3781425"/>
                <a:gd name="connsiteY6" fmla="*/ 619125 h 1365250"/>
                <a:gd name="connsiteX7" fmla="*/ 0 w 3781425"/>
                <a:gd name="connsiteY7" fmla="*/ 3175 h 1365250"/>
                <a:gd name="connsiteX0" fmla="*/ 947742 w 3781425"/>
                <a:gd name="connsiteY0" fmla="*/ 415925 h 1365250"/>
                <a:gd name="connsiteX1" fmla="*/ 1154464 w 3781425"/>
                <a:gd name="connsiteY1" fmla="*/ 0 h 1365250"/>
                <a:gd name="connsiteX2" fmla="*/ 3781425 w 3781425"/>
                <a:gd name="connsiteY2" fmla="*/ 3175 h 1365250"/>
                <a:gd name="connsiteX3" fmla="*/ 3781425 w 3781425"/>
                <a:gd name="connsiteY3" fmla="*/ 1365250 h 1365250"/>
                <a:gd name="connsiteX4" fmla="*/ 3105150 w 3781425"/>
                <a:gd name="connsiteY4" fmla="*/ 1365250 h 1365250"/>
                <a:gd name="connsiteX5" fmla="*/ 0 w 3781425"/>
                <a:gd name="connsiteY5" fmla="*/ 1365250 h 1365250"/>
                <a:gd name="connsiteX6" fmla="*/ 0 w 3781425"/>
                <a:gd name="connsiteY6" fmla="*/ 619125 h 1365250"/>
                <a:gd name="connsiteX7" fmla="*/ 947742 w 3781425"/>
                <a:gd name="connsiteY7" fmla="*/ 415925 h 1365250"/>
                <a:gd name="connsiteX0" fmla="*/ 947742 w 3781425"/>
                <a:gd name="connsiteY0" fmla="*/ 415925 h 1365250"/>
                <a:gd name="connsiteX1" fmla="*/ 1154464 w 3781425"/>
                <a:gd name="connsiteY1" fmla="*/ 0 h 1365250"/>
                <a:gd name="connsiteX2" fmla="*/ 3781425 w 3781425"/>
                <a:gd name="connsiteY2" fmla="*/ 3175 h 1365250"/>
                <a:gd name="connsiteX3" fmla="*/ 3781425 w 3781425"/>
                <a:gd name="connsiteY3" fmla="*/ 1365250 h 1365250"/>
                <a:gd name="connsiteX4" fmla="*/ 3105150 w 3781425"/>
                <a:gd name="connsiteY4" fmla="*/ 1365250 h 1365250"/>
                <a:gd name="connsiteX5" fmla="*/ 0 w 3781425"/>
                <a:gd name="connsiteY5" fmla="*/ 619125 h 1365250"/>
                <a:gd name="connsiteX6" fmla="*/ 947742 w 3781425"/>
                <a:gd name="connsiteY6" fmla="*/ 415925 h 1365250"/>
                <a:gd name="connsiteX0" fmla="*/ 947742 w 3781425"/>
                <a:gd name="connsiteY0" fmla="*/ 415925 h 1365250"/>
                <a:gd name="connsiteX1" fmla="*/ 1154464 w 3781425"/>
                <a:gd name="connsiteY1" fmla="*/ 0 h 1365250"/>
                <a:gd name="connsiteX2" fmla="*/ 3781425 w 3781425"/>
                <a:gd name="connsiteY2" fmla="*/ 3175 h 1365250"/>
                <a:gd name="connsiteX3" fmla="*/ 3105150 w 3781425"/>
                <a:gd name="connsiteY3" fmla="*/ 1365250 h 1365250"/>
                <a:gd name="connsiteX4" fmla="*/ 0 w 3781425"/>
                <a:gd name="connsiteY4" fmla="*/ 619125 h 1365250"/>
                <a:gd name="connsiteX5" fmla="*/ 947742 w 3781425"/>
                <a:gd name="connsiteY5" fmla="*/ 415925 h 1365250"/>
                <a:gd name="connsiteX0" fmla="*/ 947742 w 3781425"/>
                <a:gd name="connsiteY0" fmla="*/ 412750 h 1362075"/>
                <a:gd name="connsiteX1" fmla="*/ 1157644 w 3781425"/>
                <a:gd name="connsiteY1" fmla="*/ 0 h 1362075"/>
                <a:gd name="connsiteX2" fmla="*/ 3781425 w 3781425"/>
                <a:gd name="connsiteY2" fmla="*/ 0 h 1362075"/>
                <a:gd name="connsiteX3" fmla="*/ 3105150 w 3781425"/>
                <a:gd name="connsiteY3" fmla="*/ 1362075 h 1362075"/>
                <a:gd name="connsiteX4" fmla="*/ 0 w 3781425"/>
                <a:gd name="connsiteY4" fmla="*/ 615950 h 1362075"/>
                <a:gd name="connsiteX5" fmla="*/ 947742 w 3781425"/>
                <a:gd name="connsiteY5" fmla="*/ 412750 h 1362075"/>
                <a:gd name="connsiteX0" fmla="*/ 952512 w 3786195"/>
                <a:gd name="connsiteY0" fmla="*/ 412750 h 1362075"/>
                <a:gd name="connsiteX1" fmla="*/ 1162414 w 3786195"/>
                <a:gd name="connsiteY1" fmla="*/ 0 h 1362075"/>
                <a:gd name="connsiteX2" fmla="*/ 3786195 w 3786195"/>
                <a:gd name="connsiteY2" fmla="*/ 0 h 1362075"/>
                <a:gd name="connsiteX3" fmla="*/ 3109920 w 3786195"/>
                <a:gd name="connsiteY3" fmla="*/ 1362075 h 1362075"/>
                <a:gd name="connsiteX4" fmla="*/ 0 w 3786195"/>
                <a:gd name="connsiteY4" fmla="*/ 613569 h 1362075"/>
                <a:gd name="connsiteX5" fmla="*/ 952512 w 3786195"/>
                <a:gd name="connsiteY5" fmla="*/ 412750 h 1362075"/>
                <a:gd name="connsiteX0" fmla="*/ 952512 w 3786195"/>
                <a:gd name="connsiteY0" fmla="*/ 412750 h 1362075"/>
                <a:gd name="connsiteX1" fmla="*/ 1150488 w 3786195"/>
                <a:gd name="connsiteY1" fmla="*/ 0 h 1362075"/>
                <a:gd name="connsiteX2" fmla="*/ 3786195 w 3786195"/>
                <a:gd name="connsiteY2" fmla="*/ 0 h 1362075"/>
                <a:gd name="connsiteX3" fmla="*/ 3109920 w 3786195"/>
                <a:gd name="connsiteY3" fmla="*/ 1362075 h 1362075"/>
                <a:gd name="connsiteX4" fmla="*/ 0 w 3786195"/>
                <a:gd name="connsiteY4" fmla="*/ 613569 h 1362075"/>
                <a:gd name="connsiteX5" fmla="*/ 952512 w 3786195"/>
                <a:gd name="connsiteY5" fmla="*/ 412750 h 1362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786195" h="1362075">
                  <a:moveTo>
                    <a:pt x="952512" y="412750"/>
                  </a:moveTo>
                  <a:lnTo>
                    <a:pt x="1150488" y="0"/>
                  </a:lnTo>
                  <a:lnTo>
                    <a:pt x="3786195" y="0"/>
                  </a:lnTo>
                  <a:lnTo>
                    <a:pt x="3109920" y="1362075"/>
                  </a:lnTo>
                  <a:lnTo>
                    <a:pt x="0" y="613569"/>
                  </a:lnTo>
                  <a:lnTo>
                    <a:pt x="952512" y="412750"/>
                  </a:lnTo>
                  <a:close/>
                </a:path>
              </a:pathLst>
            </a:custGeom>
            <a:solidFill>
              <a:srgbClr val="A9B2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6" name="Rectangle 6"/>
            <p:cNvSpPr/>
            <p:nvPr userDrawn="1"/>
          </p:nvSpPr>
          <p:spPr>
            <a:xfrm>
              <a:off x="2514601" y="613568"/>
              <a:ext cx="3101974" cy="1123157"/>
            </a:xfrm>
            <a:custGeom>
              <a:avLst/>
              <a:gdLst>
                <a:gd name="connsiteX0" fmla="*/ 0 w 3105150"/>
                <a:gd name="connsiteY0" fmla="*/ 0 h 1120775"/>
                <a:gd name="connsiteX1" fmla="*/ 3105150 w 3105150"/>
                <a:gd name="connsiteY1" fmla="*/ 0 h 1120775"/>
                <a:gd name="connsiteX2" fmla="*/ 3105150 w 3105150"/>
                <a:gd name="connsiteY2" fmla="*/ 1120775 h 1120775"/>
                <a:gd name="connsiteX3" fmla="*/ 0 w 3105150"/>
                <a:gd name="connsiteY3" fmla="*/ 1120775 h 1120775"/>
                <a:gd name="connsiteX4" fmla="*/ 0 w 3105150"/>
                <a:gd name="connsiteY4" fmla="*/ 0 h 1120775"/>
                <a:gd name="connsiteX0" fmla="*/ 0 w 3105150"/>
                <a:gd name="connsiteY0" fmla="*/ 0 h 1120775"/>
                <a:gd name="connsiteX1" fmla="*/ 3105150 w 3105150"/>
                <a:gd name="connsiteY1" fmla="*/ 0 h 1120775"/>
                <a:gd name="connsiteX2" fmla="*/ 3101974 w 3105150"/>
                <a:gd name="connsiteY2" fmla="*/ 746126 h 1120775"/>
                <a:gd name="connsiteX3" fmla="*/ 3105150 w 3105150"/>
                <a:gd name="connsiteY3" fmla="*/ 1120775 h 1120775"/>
                <a:gd name="connsiteX4" fmla="*/ 0 w 3105150"/>
                <a:gd name="connsiteY4" fmla="*/ 1120775 h 1120775"/>
                <a:gd name="connsiteX5" fmla="*/ 0 w 3105150"/>
                <a:gd name="connsiteY5" fmla="*/ 0 h 1120775"/>
                <a:gd name="connsiteX0" fmla="*/ 0 w 3105150"/>
                <a:gd name="connsiteY0" fmla="*/ 0 h 1120776"/>
                <a:gd name="connsiteX1" fmla="*/ 3105150 w 3105150"/>
                <a:gd name="connsiteY1" fmla="*/ 0 h 1120776"/>
                <a:gd name="connsiteX2" fmla="*/ 3101974 w 3105150"/>
                <a:gd name="connsiteY2" fmla="*/ 746126 h 1120776"/>
                <a:gd name="connsiteX3" fmla="*/ 3105150 w 3105150"/>
                <a:gd name="connsiteY3" fmla="*/ 1120775 h 1120776"/>
                <a:gd name="connsiteX4" fmla="*/ 1374774 w 3105150"/>
                <a:gd name="connsiteY4" fmla="*/ 1120776 h 1120776"/>
                <a:gd name="connsiteX5" fmla="*/ 0 w 3105150"/>
                <a:gd name="connsiteY5" fmla="*/ 1120775 h 1120776"/>
                <a:gd name="connsiteX6" fmla="*/ 0 w 3105150"/>
                <a:gd name="connsiteY6" fmla="*/ 0 h 1120776"/>
                <a:gd name="connsiteX0" fmla="*/ 0 w 3105150"/>
                <a:gd name="connsiteY0" fmla="*/ 0 h 1120776"/>
                <a:gd name="connsiteX1" fmla="*/ 3105150 w 3105150"/>
                <a:gd name="connsiteY1" fmla="*/ 0 h 1120776"/>
                <a:gd name="connsiteX2" fmla="*/ 3101974 w 3105150"/>
                <a:gd name="connsiteY2" fmla="*/ 746126 h 1120776"/>
                <a:gd name="connsiteX3" fmla="*/ 3105150 w 3105150"/>
                <a:gd name="connsiteY3" fmla="*/ 1120775 h 1120776"/>
                <a:gd name="connsiteX4" fmla="*/ 1374774 w 3105150"/>
                <a:gd name="connsiteY4" fmla="*/ 1120776 h 1120776"/>
                <a:gd name="connsiteX5" fmla="*/ 0 w 3105150"/>
                <a:gd name="connsiteY5" fmla="*/ 0 h 1120776"/>
                <a:gd name="connsiteX0" fmla="*/ 0 w 3105150"/>
                <a:gd name="connsiteY0" fmla="*/ 0 h 1149241"/>
                <a:gd name="connsiteX1" fmla="*/ 3105150 w 3105150"/>
                <a:gd name="connsiteY1" fmla="*/ 0 h 1149241"/>
                <a:gd name="connsiteX2" fmla="*/ 3101974 w 3105150"/>
                <a:gd name="connsiteY2" fmla="*/ 746126 h 1149241"/>
                <a:gd name="connsiteX3" fmla="*/ 1374774 w 3105150"/>
                <a:gd name="connsiteY3" fmla="*/ 1120776 h 1149241"/>
                <a:gd name="connsiteX4" fmla="*/ 0 w 3105150"/>
                <a:gd name="connsiteY4" fmla="*/ 0 h 1149241"/>
                <a:gd name="connsiteX0" fmla="*/ 0 w 3101974"/>
                <a:gd name="connsiteY0" fmla="*/ 0 h 1149241"/>
                <a:gd name="connsiteX1" fmla="*/ 3101974 w 3101974"/>
                <a:gd name="connsiteY1" fmla="*/ 746126 h 1149241"/>
                <a:gd name="connsiteX2" fmla="*/ 1374774 w 3101974"/>
                <a:gd name="connsiteY2" fmla="*/ 1120776 h 1149241"/>
                <a:gd name="connsiteX3" fmla="*/ 0 w 3101974"/>
                <a:gd name="connsiteY3" fmla="*/ 0 h 1149241"/>
                <a:gd name="connsiteX0" fmla="*/ 0 w 3101974"/>
                <a:gd name="connsiteY0" fmla="*/ 0 h 1120776"/>
                <a:gd name="connsiteX1" fmla="*/ 3101974 w 3101974"/>
                <a:gd name="connsiteY1" fmla="*/ 746126 h 1120776"/>
                <a:gd name="connsiteX2" fmla="*/ 1374774 w 3101974"/>
                <a:gd name="connsiteY2" fmla="*/ 1120776 h 1120776"/>
                <a:gd name="connsiteX3" fmla="*/ 0 w 3101974"/>
                <a:gd name="connsiteY3" fmla="*/ 0 h 1120776"/>
                <a:gd name="connsiteX0" fmla="*/ 0 w 3101974"/>
                <a:gd name="connsiteY0" fmla="*/ 0 h 1123157"/>
                <a:gd name="connsiteX1" fmla="*/ 3101974 w 3101974"/>
                <a:gd name="connsiteY1" fmla="*/ 748507 h 1123157"/>
                <a:gd name="connsiteX2" fmla="*/ 1374774 w 3101974"/>
                <a:gd name="connsiteY2" fmla="*/ 1123157 h 1123157"/>
                <a:gd name="connsiteX3" fmla="*/ 0 w 3101974"/>
                <a:gd name="connsiteY3" fmla="*/ 0 h 1123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01974" h="1123157">
                  <a:moveTo>
                    <a:pt x="0" y="0"/>
                  </a:moveTo>
                  <a:lnTo>
                    <a:pt x="3101974" y="748507"/>
                  </a:lnTo>
                  <a:lnTo>
                    <a:pt x="1374774" y="11231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ED5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7" name="Rectangle 7"/>
            <p:cNvSpPr/>
            <p:nvPr userDrawn="1"/>
          </p:nvSpPr>
          <p:spPr>
            <a:xfrm>
              <a:off x="2512218" y="-796"/>
              <a:ext cx="1158873" cy="617539"/>
            </a:xfrm>
            <a:custGeom>
              <a:avLst/>
              <a:gdLst>
                <a:gd name="connsiteX0" fmla="*/ 0 w 1158874"/>
                <a:gd name="connsiteY0" fmla="*/ 0 h 615950"/>
                <a:gd name="connsiteX1" fmla="*/ 1158874 w 1158874"/>
                <a:gd name="connsiteY1" fmla="*/ 0 h 615950"/>
                <a:gd name="connsiteX2" fmla="*/ 1158874 w 1158874"/>
                <a:gd name="connsiteY2" fmla="*/ 615950 h 615950"/>
                <a:gd name="connsiteX3" fmla="*/ 0 w 1158874"/>
                <a:gd name="connsiteY3" fmla="*/ 615950 h 615950"/>
                <a:gd name="connsiteX4" fmla="*/ 0 w 1158874"/>
                <a:gd name="connsiteY4" fmla="*/ 0 h 615950"/>
                <a:gd name="connsiteX0" fmla="*/ 0 w 1158874"/>
                <a:gd name="connsiteY0" fmla="*/ 3175 h 619125"/>
                <a:gd name="connsiteX1" fmla="*/ 793749 w 1158874"/>
                <a:gd name="connsiteY1" fmla="*/ 0 h 619125"/>
                <a:gd name="connsiteX2" fmla="*/ 1158874 w 1158874"/>
                <a:gd name="connsiteY2" fmla="*/ 3175 h 619125"/>
                <a:gd name="connsiteX3" fmla="*/ 1158874 w 1158874"/>
                <a:gd name="connsiteY3" fmla="*/ 619125 h 619125"/>
                <a:gd name="connsiteX4" fmla="*/ 0 w 1158874"/>
                <a:gd name="connsiteY4" fmla="*/ 619125 h 619125"/>
                <a:gd name="connsiteX5" fmla="*/ 0 w 1158874"/>
                <a:gd name="connsiteY5" fmla="*/ 3175 h 619125"/>
                <a:gd name="connsiteX0" fmla="*/ 0 w 1158874"/>
                <a:gd name="connsiteY0" fmla="*/ 3175 h 619125"/>
                <a:gd name="connsiteX1" fmla="*/ 793749 w 1158874"/>
                <a:gd name="connsiteY1" fmla="*/ 0 h 619125"/>
                <a:gd name="connsiteX2" fmla="*/ 1158874 w 1158874"/>
                <a:gd name="connsiteY2" fmla="*/ 3175 h 619125"/>
                <a:gd name="connsiteX3" fmla="*/ 955674 w 1158874"/>
                <a:gd name="connsiteY3" fmla="*/ 412750 h 619125"/>
                <a:gd name="connsiteX4" fmla="*/ 0 w 1158874"/>
                <a:gd name="connsiteY4" fmla="*/ 619125 h 619125"/>
                <a:gd name="connsiteX5" fmla="*/ 0 w 1158874"/>
                <a:gd name="connsiteY5" fmla="*/ 3175 h 619125"/>
                <a:gd name="connsiteX0" fmla="*/ 0 w 1158874"/>
                <a:gd name="connsiteY0" fmla="*/ 619125 h 619125"/>
                <a:gd name="connsiteX1" fmla="*/ 793749 w 1158874"/>
                <a:gd name="connsiteY1" fmla="*/ 0 h 619125"/>
                <a:gd name="connsiteX2" fmla="*/ 1158874 w 1158874"/>
                <a:gd name="connsiteY2" fmla="*/ 3175 h 619125"/>
                <a:gd name="connsiteX3" fmla="*/ 955674 w 1158874"/>
                <a:gd name="connsiteY3" fmla="*/ 412750 h 619125"/>
                <a:gd name="connsiteX4" fmla="*/ 0 w 1158874"/>
                <a:gd name="connsiteY4" fmla="*/ 619125 h 619125"/>
                <a:gd name="connsiteX0" fmla="*/ 0 w 1158874"/>
                <a:gd name="connsiteY0" fmla="*/ 619125 h 619125"/>
                <a:gd name="connsiteX1" fmla="*/ 793749 w 1158874"/>
                <a:gd name="connsiteY1" fmla="*/ 0 h 619125"/>
                <a:gd name="connsiteX2" fmla="*/ 1158874 w 1158874"/>
                <a:gd name="connsiteY2" fmla="*/ 794 h 619125"/>
                <a:gd name="connsiteX3" fmla="*/ 955674 w 1158874"/>
                <a:gd name="connsiteY3" fmla="*/ 412750 h 619125"/>
                <a:gd name="connsiteX4" fmla="*/ 0 w 1158874"/>
                <a:gd name="connsiteY4" fmla="*/ 619125 h 619125"/>
                <a:gd name="connsiteX0" fmla="*/ 0 w 1158874"/>
                <a:gd name="connsiteY0" fmla="*/ 620713 h 620713"/>
                <a:gd name="connsiteX1" fmla="*/ 793749 w 1158874"/>
                <a:gd name="connsiteY1" fmla="*/ 1588 h 620713"/>
                <a:gd name="connsiteX2" fmla="*/ 1158874 w 1158874"/>
                <a:gd name="connsiteY2" fmla="*/ 0 h 620713"/>
                <a:gd name="connsiteX3" fmla="*/ 955674 w 1158874"/>
                <a:gd name="connsiteY3" fmla="*/ 414338 h 620713"/>
                <a:gd name="connsiteX4" fmla="*/ 0 w 1158874"/>
                <a:gd name="connsiteY4" fmla="*/ 620713 h 620713"/>
                <a:gd name="connsiteX0" fmla="*/ 0 w 1158874"/>
                <a:gd name="connsiteY0" fmla="*/ 620713 h 620713"/>
                <a:gd name="connsiteX1" fmla="*/ 793749 w 1158874"/>
                <a:gd name="connsiteY1" fmla="*/ 1588 h 620713"/>
                <a:gd name="connsiteX2" fmla="*/ 1158874 w 1158874"/>
                <a:gd name="connsiteY2" fmla="*/ 0 h 620713"/>
                <a:gd name="connsiteX3" fmla="*/ 955674 w 1158874"/>
                <a:gd name="connsiteY3" fmla="*/ 414338 h 620713"/>
                <a:gd name="connsiteX4" fmla="*/ 0 w 1158874"/>
                <a:gd name="connsiteY4" fmla="*/ 620713 h 620713"/>
                <a:gd name="connsiteX0" fmla="*/ 0 w 1154111"/>
                <a:gd name="connsiteY0" fmla="*/ 619125 h 619125"/>
                <a:gd name="connsiteX1" fmla="*/ 793749 w 1154111"/>
                <a:gd name="connsiteY1" fmla="*/ 0 h 619125"/>
                <a:gd name="connsiteX2" fmla="*/ 1154111 w 1154111"/>
                <a:gd name="connsiteY2" fmla="*/ 793 h 619125"/>
                <a:gd name="connsiteX3" fmla="*/ 955674 w 1154111"/>
                <a:gd name="connsiteY3" fmla="*/ 412750 h 619125"/>
                <a:gd name="connsiteX4" fmla="*/ 0 w 1154111"/>
                <a:gd name="connsiteY4" fmla="*/ 619125 h 619125"/>
                <a:gd name="connsiteX0" fmla="*/ 0 w 1151730"/>
                <a:gd name="connsiteY0" fmla="*/ 619125 h 619125"/>
                <a:gd name="connsiteX1" fmla="*/ 793749 w 1151730"/>
                <a:gd name="connsiteY1" fmla="*/ 0 h 619125"/>
                <a:gd name="connsiteX2" fmla="*/ 1151730 w 1151730"/>
                <a:gd name="connsiteY2" fmla="*/ 793 h 619125"/>
                <a:gd name="connsiteX3" fmla="*/ 955674 w 1151730"/>
                <a:gd name="connsiteY3" fmla="*/ 412750 h 619125"/>
                <a:gd name="connsiteX4" fmla="*/ 0 w 1151730"/>
                <a:gd name="connsiteY4" fmla="*/ 619125 h 619125"/>
                <a:gd name="connsiteX0" fmla="*/ 0 w 1156492"/>
                <a:gd name="connsiteY0" fmla="*/ 619125 h 619125"/>
                <a:gd name="connsiteX1" fmla="*/ 793749 w 1156492"/>
                <a:gd name="connsiteY1" fmla="*/ 0 h 619125"/>
                <a:gd name="connsiteX2" fmla="*/ 1156492 w 1156492"/>
                <a:gd name="connsiteY2" fmla="*/ 793 h 619125"/>
                <a:gd name="connsiteX3" fmla="*/ 955674 w 1156492"/>
                <a:gd name="connsiteY3" fmla="*/ 412750 h 619125"/>
                <a:gd name="connsiteX4" fmla="*/ 0 w 1156492"/>
                <a:gd name="connsiteY4" fmla="*/ 619125 h 619125"/>
                <a:gd name="connsiteX0" fmla="*/ 0 w 1156492"/>
                <a:gd name="connsiteY0" fmla="*/ 619125 h 619125"/>
                <a:gd name="connsiteX1" fmla="*/ 793749 w 1156492"/>
                <a:gd name="connsiteY1" fmla="*/ 0 h 619125"/>
                <a:gd name="connsiteX2" fmla="*/ 1156492 w 1156492"/>
                <a:gd name="connsiteY2" fmla="*/ 793 h 619125"/>
                <a:gd name="connsiteX3" fmla="*/ 955674 w 1156492"/>
                <a:gd name="connsiteY3" fmla="*/ 412750 h 619125"/>
                <a:gd name="connsiteX4" fmla="*/ 0 w 1156492"/>
                <a:gd name="connsiteY4" fmla="*/ 619125 h 619125"/>
                <a:gd name="connsiteX0" fmla="*/ 0 w 1154111"/>
                <a:gd name="connsiteY0" fmla="*/ 619125 h 619125"/>
                <a:gd name="connsiteX1" fmla="*/ 793749 w 1154111"/>
                <a:gd name="connsiteY1" fmla="*/ 0 h 619125"/>
                <a:gd name="connsiteX2" fmla="*/ 1154111 w 1154111"/>
                <a:gd name="connsiteY2" fmla="*/ 793 h 619125"/>
                <a:gd name="connsiteX3" fmla="*/ 955674 w 1154111"/>
                <a:gd name="connsiteY3" fmla="*/ 412750 h 619125"/>
                <a:gd name="connsiteX4" fmla="*/ 0 w 1154111"/>
                <a:gd name="connsiteY4" fmla="*/ 619125 h 619125"/>
                <a:gd name="connsiteX0" fmla="*/ 0 w 1156492"/>
                <a:gd name="connsiteY0" fmla="*/ 619125 h 619125"/>
                <a:gd name="connsiteX1" fmla="*/ 793749 w 1156492"/>
                <a:gd name="connsiteY1" fmla="*/ 0 h 619125"/>
                <a:gd name="connsiteX2" fmla="*/ 1156492 w 1156492"/>
                <a:gd name="connsiteY2" fmla="*/ 793 h 619125"/>
                <a:gd name="connsiteX3" fmla="*/ 955674 w 1156492"/>
                <a:gd name="connsiteY3" fmla="*/ 412750 h 619125"/>
                <a:gd name="connsiteX4" fmla="*/ 0 w 1156492"/>
                <a:gd name="connsiteY4" fmla="*/ 619125 h 619125"/>
                <a:gd name="connsiteX0" fmla="*/ 0 w 1158873"/>
                <a:gd name="connsiteY0" fmla="*/ 616744 h 616744"/>
                <a:gd name="connsiteX1" fmla="*/ 796130 w 1158873"/>
                <a:gd name="connsiteY1" fmla="*/ 0 h 616744"/>
                <a:gd name="connsiteX2" fmla="*/ 1158873 w 1158873"/>
                <a:gd name="connsiteY2" fmla="*/ 793 h 616744"/>
                <a:gd name="connsiteX3" fmla="*/ 958055 w 1158873"/>
                <a:gd name="connsiteY3" fmla="*/ 412750 h 616744"/>
                <a:gd name="connsiteX4" fmla="*/ 0 w 1158873"/>
                <a:gd name="connsiteY4" fmla="*/ 616744 h 616744"/>
                <a:gd name="connsiteX0" fmla="*/ 0 w 1158873"/>
                <a:gd name="connsiteY0" fmla="*/ 618333 h 618333"/>
                <a:gd name="connsiteX1" fmla="*/ 796130 w 1158873"/>
                <a:gd name="connsiteY1" fmla="*/ 1589 h 618333"/>
                <a:gd name="connsiteX2" fmla="*/ 1158873 w 1158873"/>
                <a:gd name="connsiteY2" fmla="*/ 0 h 618333"/>
                <a:gd name="connsiteX3" fmla="*/ 958055 w 1158873"/>
                <a:gd name="connsiteY3" fmla="*/ 414339 h 618333"/>
                <a:gd name="connsiteX4" fmla="*/ 0 w 1158873"/>
                <a:gd name="connsiteY4" fmla="*/ 618333 h 618333"/>
                <a:gd name="connsiteX0" fmla="*/ 0 w 1158873"/>
                <a:gd name="connsiteY0" fmla="*/ 619131 h 619131"/>
                <a:gd name="connsiteX1" fmla="*/ 798512 w 1158873"/>
                <a:gd name="connsiteY1" fmla="*/ 0 h 619131"/>
                <a:gd name="connsiteX2" fmla="*/ 1158873 w 1158873"/>
                <a:gd name="connsiteY2" fmla="*/ 798 h 619131"/>
                <a:gd name="connsiteX3" fmla="*/ 958055 w 1158873"/>
                <a:gd name="connsiteY3" fmla="*/ 415137 h 619131"/>
                <a:gd name="connsiteX4" fmla="*/ 0 w 1158873"/>
                <a:gd name="connsiteY4" fmla="*/ 619131 h 619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8873" h="619131">
                  <a:moveTo>
                    <a:pt x="0" y="619131"/>
                  </a:moveTo>
                  <a:lnTo>
                    <a:pt x="798512" y="0"/>
                  </a:lnTo>
                  <a:lnTo>
                    <a:pt x="1158873" y="798"/>
                  </a:lnTo>
                  <a:lnTo>
                    <a:pt x="958055" y="415137"/>
                  </a:lnTo>
                  <a:lnTo>
                    <a:pt x="0" y="619131"/>
                  </a:lnTo>
                  <a:close/>
                </a:path>
              </a:pathLst>
            </a:custGeom>
            <a:solidFill>
              <a:srgbClr val="5968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8" name="Isosceles Triangle 8"/>
            <p:cNvSpPr/>
            <p:nvPr userDrawn="1"/>
          </p:nvSpPr>
          <p:spPr>
            <a:xfrm rot="10800000">
              <a:off x="2508209" y="-1"/>
              <a:ext cx="809703" cy="621504"/>
            </a:xfrm>
            <a:custGeom>
              <a:avLst/>
              <a:gdLst>
                <a:gd name="connsiteX0" fmla="*/ 0 w 492124"/>
                <a:gd name="connsiteY0" fmla="*/ 708023 h 708023"/>
                <a:gd name="connsiteX1" fmla="*/ 246062 w 492124"/>
                <a:gd name="connsiteY1" fmla="*/ 0 h 708023"/>
                <a:gd name="connsiteX2" fmla="*/ 492124 w 492124"/>
                <a:gd name="connsiteY2" fmla="*/ 708023 h 708023"/>
                <a:gd name="connsiteX3" fmla="*/ 0 w 492124"/>
                <a:gd name="connsiteY3" fmla="*/ 708023 h 708023"/>
                <a:gd name="connsiteX0" fmla="*/ 0 w 792162"/>
                <a:gd name="connsiteY0" fmla="*/ 619123 h 619123"/>
                <a:gd name="connsiteX1" fmla="*/ 792162 w 792162"/>
                <a:gd name="connsiteY1" fmla="*/ 0 h 619123"/>
                <a:gd name="connsiteX2" fmla="*/ 492124 w 792162"/>
                <a:gd name="connsiteY2" fmla="*/ 619123 h 619123"/>
                <a:gd name="connsiteX3" fmla="*/ 0 w 792162"/>
                <a:gd name="connsiteY3" fmla="*/ 619123 h 619123"/>
                <a:gd name="connsiteX0" fmla="*/ 0 w 796924"/>
                <a:gd name="connsiteY0" fmla="*/ 621504 h 621504"/>
                <a:gd name="connsiteX1" fmla="*/ 796924 w 796924"/>
                <a:gd name="connsiteY1" fmla="*/ 0 h 621504"/>
                <a:gd name="connsiteX2" fmla="*/ 492124 w 796924"/>
                <a:gd name="connsiteY2" fmla="*/ 621504 h 621504"/>
                <a:gd name="connsiteX3" fmla="*/ 0 w 796924"/>
                <a:gd name="connsiteY3" fmla="*/ 621504 h 621504"/>
                <a:gd name="connsiteX0" fmla="*/ 0 w 799305"/>
                <a:gd name="connsiteY0" fmla="*/ 621504 h 621504"/>
                <a:gd name="connsiteX1" fmla="*/ 799305 w 799305"/>
                <a:gd name="connsiteY1" fmla="*/ 0 h 621504"/>
                <a:gd name="connsiteX2" fmla="*/ 492124 w 799305"/>
                <a:gd name="connsiteY2" fmla="*/ 621504 h 621504"/>
                <a:gd name="connsiteX3" fmla="*/ 0 w 799305"/>
                <a:gd name="connsiteY3" fmla="*/ 621504 h 621504"/>
                <a:gd name="connsiteX0" fmla="*/ 0 w 801686"/>
                <a:gd name="connsiteY0" fmla="*/ 621504 h 621504"/>
                <a:gd name="connsiteX1" fmla="*/ 801686 w 801686"/>
                <a:gd name="connsiteY1" fmla="*/ 0 h 621504"/>
                <a:gd name="connsiteX2" fmla="*/ 492124 w 801686"/>
                <a:gd name="connsiteY2" fmla="*/ 621504 h 621504"/>
                <a:gd name="connsiteX3" fmla="*/ 0 w 801686"/>
                <a:gd name="connsiteY3" fmla="*/ 621504 h 621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1686" h="621504">
                  <a:moveTo>
                    <a:pt x="0" y="621504"/>
                  </a:moveTo>
                  <a:lnTo>
                    <a:pt x="801686" y="0"/>
                  </a:lnTo>
                  <a:lnTo>
                    <a:pt x="492124" y="621504"/>
                  </a:lnTo>
                  <a:lnTo>
                    <a:pt x="0" y="621504"/>
                  </a:lnTo>
                  <a:close/>
                </a:path>
              </a:pathLst>
            </a:custGeom>
            <a:solidFill>
              <a:srgbClr val="6D7C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9" name="Right Triangle 18"/>
            <p:cNvSpPr/>
            <p:nvPr userDrawn="1"/>
          </p:nvSpPr>
          <p:spPr>
            <a:xfrm flipV="1">
              <a:off x="2514602" y="0"/>
              <a:ext cx="307973" cy="615949"/>
            </a:xfrm>
            <a:prstGeom prst="rtTriangle">
              <a:avLst/>
            </a:prstGeom>
            <a:solidFill>
              <a:srgbClr val="889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0" name="Right Triangle 19"/>
            <p:cNvSpPr/>
            <p:nvPr userDrawn="1"/>
          </p:nvSpPr>
          <p:spPr>
            <a:xfrm flipH="1" flipV="1">
              <a:off x="2216150" y="-2"/>
              <a:ext cx="298450" cy="615949"/>
            </a:xfrm>
            <a:prstGeom prst="rtTriangle">
              <a:avLst/>
            </a:prstGeom>
            <a:solidFill>
              <a:srgbClr val="002C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1" name="Isosceles Triangle 8"/>
            <p:cNvSpPr/>
            <p:nvPr userDrawn="1"/>
          </p:nvSpPr>
          <p:spPr>
            <a:xfrm rot="10800000" flipH="1">
              <a:off x="1746410" y="-5"/>
              <a:ext cx="772002" cy="623885"/>
            </a:xfrm>
            <a:custGeom>
              <a:avLst/>
              <a:gdLst>
                <a:gd name="connsiteX0" fmla="*/ 0 w 492124"/>
                <a:gd name="connsiteY0" fmla="*/ 708023 h 708023"/>
                <a:gd name="connsiteX1" fmla="*/ 246062 w 492124"/>
                <a:gd name="connsiteY1" fmla="*/ 0 h 708023"/>
                <a:gd name="connsiteX2" fmla="*/ 492124 w 492124"/>
                <a:gd name="connsiteY2" fmla="*/ 708023 h 708023"/>
                <a:gd name="connsiteX3" fmla="*/ 0 w 492124"/>
                <a:gd name="connsiteY3" fmla="*/ 708023 h 708023"/>
                <a:gd name="connsiteX0" fmla="*/ 0 w 792162"/>
                <a:gd name="connsiteY0" fmla="*/ 619123 h 619123"/>
                <a:gd name="connsiteX1" fmla="*/ 792162 w 792162"/>
                <a:gd name="connsiteY1" fmla="*/ 0 h 619123"/>
                <a:gd name="connsiteX2" fmla="*/ 492124 w 792162"/>
                <a:gd name="connsiteY2" fmla="*/ 619123 h 619123"/>
                <a:gd name="connsiteX3" fmla="*/ 0 w 792162"/>
                <a:gd name="connsiteY3" fmla="*/ 619123 h 619123"/>
                <a:gd name="connsiteX0" fmla="*/ 0 w 794613"/>
                <a:gd name="connsiteY0" fmla="*/ 623885 h 623885"/>
                <a:gd name="connsiteX1" fmla="*/ 794613 w 794613"/>
                <a:gd name="connsiteY1" fmla="*/ 0 h 623885"/>
                <a:gd name="connsiteX2" fmla="*/ 492124 w 794613"/>
                <a:gd name="connsiteY2" fmla="*/ 623885 h 623885"/>
                <a:gd name="connsiteX3" fmla="*/ 0 w 794613"/>
                <a:gd name="connsiteY3" fmla="*/ 623885 h 623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4613" h="623885">
                  <a:moveTo>
                    <a:pt x="0" y="623885"/>
                  </a:moveTo>
                  <a:lnTo>
                    <a:pt x="794613" y="0"/>
                  </a:lnTo>
                  <a:lnTo>
                    <a:pt x="492124" y="623885"/>
                  </a:lnTo>
                  <a:lnTo>
                    <a:pt x="0" y="623885"/>
                  </a:lnTo>
                  <a:close/>
                </a:path>
              </a:pathLst>
            </a:cu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2" name="Rectangle 12"/>
            <p:cNvSpPr/>
            <p:nvPr userDrawn="1"/>
          </p:nvSpPr>
          <p:spPr>
            <a:xfrm>
              <a:off x="1289049" y="0"/>
              <a:ext cx="1225551" cy="1570037"/>
            </a:xfrm>
            <a:custGeom>
              <a:avLst/>
              <a:gdLst>
                <a:gd name="connsiteX0" fmla="*/ 0 w 1216025"/>
                <a:gd name="connsiteY0" fmla="*/ 0 h 1568451"/>
                <a:gd name="connsiteX1" fmla="*/ 1216025 w 1216025"/>
                <a:gd name="connsiteY1" fmla="*/ 0 h 1568451"/>
                <a:gd name="connsiteX2" fmla="*/ 1216025 w 1216025"/>
                <a:gd name="connsiteY2" fmla="*/ 1568451 h 1568451"/>
                <a:gd name="connsiteX3" fmla="*/ 0 w 1216025"/>
                <a:gd name="connsiteY3" fmla="*/ 1568451 h 1568451"/>
                <a:gd name="connsiteX4" fmla="*/ 0 w 1216025"/>
                <a:gd name="connsiteY4" fmla="*/ 0 h 1568451"/>
                <a:gd name="connsiteX0" fmla="*/ 0 w 1216026"/>
                <a:gd name="connsiteY0" fmla="*/ 0 h 1568451"/>
                <a:gd name="connsiteX1" fmla="*/ 1216025 w 1216026"/>
                <a:gd name="connsiteY1" fmla="*/ 0 h 1568451"/>
                <a:gd name="connsiteX2" fmla="*/ 1216026 w 1216026"/>
                <a:gd name="connsiteY2" fmla="*/ 619127 h 1568451"/>
                <a:gd name="connsiteX3" fmla="*/ 1216025 w 1216026"/>
                <a:gd name="connsiteY3" fmla="*/ 1568451 h 1568451"/>
                <a:gd name="connsiteX4" fmla="*/ 0 w 1216026"/>
                <a:gd name="connsiteY4" fmla="*/ 1568451 h 1568451"/>
                <a:gd name="connsiteX5" fmla="*/ 0 w 1216026"/>
                <a:gd name="connsiteY5" fmla="*/ 0 h 1568451"/>
                <a:gd name="connsiteX0" fmla="*/ 0 w 1216026"/>
                <a:gd name="connsiteY0" fmla="*/ 3181 h 1571632"/>
                <a:gd name="connsiteX1" fmla="*/ 450850 w 1216026"/>
                <a:gd name="connsiteY1" fmla="*/ 0 h 1571632"/>
                <a:gd name="connsiteX2" fmla="*/ 1216025 w 1216026"/>
                <a:gd name="connsiteY2" fmla="*/ 3181 h 1571632"/>
                <a:gd name="connsiteX3" fmla="*/ 1216026 w 1216026"/>
                <a:gd name="connsiteY3" fmla="*/ 622308 h 1571632"/>
                <a:gd name="connsiteX4" fmla="*/ 1216025 w 1216026"/>
                <a:gd name="connsiteY4" fmla="*/ 1571632 h 1571632"/>
                <a:gd name="connsiteX5" fmla="*/ 0 w 1216026"/>
                <a:gd name="connsiteY5" fmla="*/ 1571632 h 1571632"/>
                <a:gd name="connsiteX6" fmla="*/ 0 w 1216026"/>
                <a:gd name="connsiteY6" fmla="*/ 3181 h 1571632"/>
                <a:gd name="connsiteX0" fmla="*/ 0 w 1216026"/>
                <a:gd name="connsiteY0" fmla="*/ 0 h 1568451"/>
                <a:gd name="connsiteX1" fmla="*/ 450850 w 1216026"/>
                <a:gd name="connsiteY1" fmla="*/ 0 h 1568451"/>
                <a:gd name="connsiteX2" fmla="*/ 1216025 w 1216026"/>
                <a:gd name="connsiteY2" fmla="*/ 0 h 1568451"/>
                <a:gd name="connsiteX3" fmla="*/ 1216026 w 1216026"/>
                <a:gd name="connsiteY3" fmla="*/ 619127 h 1568451"/>
                <a:gd name="connsiteX4" fmla="*/ 1216025 w 1216026"/>
                <a:gd name="connsiteY4" fmla="*/ 1568451 h 1568451"/>
                <a:gd name="connsiteX5" fmla="*/ 0 w 1216026"/>
                <a:gd name="connsiteY5" fmla="*/ 1568451 h 1568451"/>
                <a:gd name="connsiteX6" fmla="*/ 0 w 1216026"/>
                <a:gd name="connsiteY6" fmla="*/ 0 h 1568451"/>
                <a:gd name="connsiteX0" fmla="*/ 0 w 1216026"/>
                <a:gd name="connsiteY0" fmla="*/ 0 h 1568451"/>
                <a:gd name="connsiteX1" fmla="*/ 454025 w 1216026"/>
                <a:gd name="connsiteY1" fmla="*/ 0 h 1568451"/>
                <a:gd name="connsiteX2" fmla="*/ 1216025 w 1216026"/>
                <a:gd name="connsiteY2" fmla="*/ 0 h 1568451"/>
                <a:gd name="connsiteX3" fmla="*/ 1216026 w 1216026"/>
                <a:gd name="connsiteY3" fmla="*/ 619127 h 1568451"/>
                <a:gd name="connsiteX4" fmla="*/ 1216025 w 1216026"/>
                <a:gd name="connsiteY4" fmla="*/ 1568451 h 1568451"/>
                <a:gd name="connsiteX5" fmla="*/ 0 w 1216026"/>
                <a:gd name="connsiteY5" fmla="*/ 1568451 h 1568451"/>
                <a:gd name="connsiteX6" fmla="*/ 0 w 1216026"/>
                <a:gd name="connsiteY6" fmla="*/ 0 h 1568451"/>
                <a:gd name="connsiteX0" fmla="*/ 0 w 1216026"/>
                <a:gd name="connsiteY0" fmla="*/ 0 h 1568451"/>
                <a:gd name="connsiteX1" fmla="*/ 454025 w 1216026"/>
                <a:gd name="connsiteY1" fmla="*/ 0 h 1568451"/>
                <a:gd name="connsiteX2" fmla="*/ 1216025 w 1216026"/>
                <a:gd name="connsiteY2" fmla="*/ 0 h 1568451"/>
                <a:gd name="connsiteX3" fmla="*/ 1216026 w 1216026"/>
                <a:gd name="connsiteY3" fmla="*/ 619127 h 1568451"/>
                <a:gd name="connsiteX4" fmla="*/ 1216025 w 1216026"/>
                <a:gd name="connsiteY4" fmla="*/ 1568451 h 1568451"/>
                <a:gd name="connsiteX5" fmla="*/ 0 w 1216026"/>
                <a:gd name="connsiteY5" fmla="*/ 1568451 h 1568451"/>
                <a:gd name="connsiteX6" fmla="*/ 0 w 1216026"/>
                <a:gd name="connsiteY6" fmla="*/ 906712 h 1568451"/>
                <a:gd name="connsiteX7" fmla="*/ 0 w 1216026"/>
                <a:gd name="connsiteY7" fmla="*/ 0 h 1568451"/>
                <a:gd name="connsiteX0" fmla="*/ 0 w 1216026"/>
                <a:gd name="connsiteY0" fmla="*/ 906712 h 1568451"/>
                <a:gd name="connsiteX1" fmla="*/ 454025 w 1216026"/>
                <a:gd name="connsiteY1" fmla="*/ 0 h 1568451"/>
                <a:gd name="connsiteX2" fmla="*/ 1216025 w 1216026"/>
                <a:gd name="connsiteY2" fmla="*/ 0 h 1568451"/>
                <a:gd name="connsiteX3" fmla="*/ 1216026 w 1216026"/>
                <a:gd name="connsiteY3" fmla="*/ 619127 h 1568451"/>
                <a:gd name="connsiteX4" fmla="*/ 1216025 w 1216026"/>
                <a:gd name="connsiteY4" fmla="*/ 1568451 h 1568451"/>
                <a:gd name="connsiteX5" fmla="*/ 0 w 1216026"/>
                <a:gd name="connsiteY5" fmla="*/ 1568451 h 1568451"/>
                <a:gd name="connsiteX6" fmla="*/ 0 w 1216026"/>
                <a:gd name="connsiteY6" fmla="*/ 906712 h 1568451"/>
                <a:gd name="connsiteX0" fmla="*/ 0 w 1216026"/>
                <a:gd name="connsiteY0" fmla="*/ 906712 h 1568451"/>
                <a:gd name="connsiteX1" fmla="*/ 454025 w 1216026"/>
                <a:gd name="connsiteY1" fmla="*/ 0 h 1568451"/>
                <a:gd name="connsiteX2" fmla="*/ 1216026 w 1216026"/>
                <a:gd name="connsiteY2" fmla="*/ 619127 h 1568451"/>
                <a:gd name="connsiteX3" fmla="*/ 1216025 w 1216026"/>
                <a:gd name="connsiteY3" fmla="*/ 1568451 h 1568451"/>
                <a:gd name="connsiteX4" fmla="*/ 0 w 1216026"/>
                <a:gd name="connsiteY4" fmla="*/ 1568451 h 1568451"/>
                <a:gd name="connsiteX5" fmla="*/ 0 w 1216026"/>
                <a:gd name="connsiteY5" fmla="*/ 906712 h 1568451"/>
                <a:gd name="connsiteX0" fmla="*/ 0 w 1216026"/>
                <a:gd name="connsiteY0" fmla="*/ 906712 h 1568451"/>
                <a:gd name="connsiteX1" fmla="*/ 454025 w 1216026"/>
                <a:gd name="connsiteY1" fmla="*/ 0 h 1568451"/>
                <a:gd name="connsiteX2" fmla="*/ 1216026 w 1216026"/>
                <a:gd name="connsiteY2" fmla="*/ 619127 h 1568451"/>
                <a:gd name="connsiteX3" fmla="*/ 0 w 1216026"/>
                <a:gd name="connsiteY3" fmla="*/ 1568451 h 1568451"/>
                <a:gd name="connsiteX4" fmla="*/ 0 w 1216026"/>
                <a:gd name="connsiteY4" fmla="*/ 906712 h 1568451"/>
                <a:gd name="connsiteX0" fmla="*/ 0 w 1216026"/>
                <a:gd name="connsiteY0" fmla="*/ 906712 h 1568451"/>
                <a:gd name="connsiteX1" fmla="*/ 454025 w 1216026"/>
                <a:gd name="connsiteY1" fmla="*/ 0 h 1568451"/>
                <a:gd name="connsiteX2" fmla="*/ 1216026 w 1216026"/>
                <a:gd name="connsiteY2" fmla="*/ 619127 h 1568451"/>
                <a:gd name="connsiteX3" fmla="*/ 0 w 1216026"/>
                <a:gd name="connsiteY3" fmla="*/ 1568451 h 1568451"/>
                <a:gd name="connsiteX4" fmla="*/ 0 w 1216026"/>
                <a:gd name="connsiteY4" fmla="*/ 906712 h 1568451"/>
                <a:gd name="connsiteX0" fmla="*/ 9525 w 1225551"/>
                <a:gd name="connsiteY0" fmla="*/ 906712 h 1573224"/>
                <a:gd name="connsiteX1" fmla="*/ 463550 w 1225551"/>
                <a:gd name="connsiteY1" fmla="*/ 0 h 1573224"/>
                <a:gd name="connsiteX2" fmla="*/ 1225551 w 1225551"/>
                <a:gd name="connsiteY2" fmla="*/ 619127 h 1573224"/>
                <a:gd name="connsiteX3" fmla="*/ 0 w 1225551"/>
                <a:gd name="connsiteY3" fmla="*/ 1573224 h 1573224"/>
                <a:gd name="connsiteX4" fmla="*/ 9525 w 1225551"/>
                <a:gd name="connsiteY4" fmla="*/ 906712 h 1573224"/>
                <a:gd name="connsiteX0" fmla="*/ 9525 w 1225551"/>
                <a:gd name="connsiteY0" fmla="*/ 906712 h 1573224"/>
                <a:gd name="connsiteX1" fmla="*/ 463550 w 1225551"/>
                <a:gd name="connsiteY1" fmla="*/ 0 h 1573224"/>
                <a:gd name="connsiteX2" fmla="*/ 1225551 w 1225551"/>
                <a:gd name="connsiteY2" fmla="*/ 619127 h 1573224"/>
                <a:gd name="connsiteX3" fmla="*/ 0 w 1225551"/>
                <a:gd name="connsiteY3" fmla="*/ 1573224 h 1573224"/>
                <a:gd name="connsiteX4" fmla="*/ 9525 w 1225551"/>
                <a:gd name="connsiteY4" fmla="*/ 906712 h 1573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5551" h="1573224">
                  <a:moveTo>
                    <a:pt x="9525" y="906712"/>
                  </a:moveTo>
                  <a:lnTo>
                    <a:pt x="463550" y="0"/>
                  </a:lnTo>
                  <a:lnTo>
                    <a:pt x="1225551" y="619127"/>
                  </a:lnTo>
                  <a:lnTo>
                    <a:pt x="0" y="1573224"/>
                  </a:lnTo>
                  <a:lnTo>
                    <a:pt x="9525" y="906712"/>
                  </a:lnTo>
                  <a:close/>
                </a:path>
              </a:pathLst>
            </a:custGeom>
            <a:solidFill>
              <a:srgbClr val="005C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3" name="Isosceles Triangle 13"/>
            <p:cNvSpPr/>
            <p:nvPr userDrawn="1"/>
          </p:nvSpPr>
          <p:spPr>
            <a:xfrm rot="10800000">
              <a:off x="231774" y="0"/>
              <a:ext cx="1525590" cy="885031"/>
            </a:xfrm>
            <a:custGeom>
              <a:avLst/>
              <a:gdLst>
                <a:gd name="connsiteX0" fmla="*/ 0 w 1520827"/>
                <a:gd name="connsiteY0" fmla="*/ 882650 h 882650"/>
                <a:gd name="connsiteX1" fmla="*/ 441922 w 1520827"/>
                <a:gd name="connsiteY1" fmla="*/ 0 h 882650"/>
                <a:gd name="connsiteX2" fmla="*/ 1520827 w 1520827"/>
                <a:gd name="connsiteY2" fmla="*/ 882650 h 882650"/>
                <a:gd name="connsiteX3" fmla="*/ 0 w 1520827"/>
                <a:gd name="connsiteY3" fmla="*/ 882650 h 882650"/>
                <a:gd name="connsiteX0" fmla="*/ 0 w 1520827"/>
                <a:gd name="connsiteY0" fmla="*/ 885031 h 885031"/>
                <a:gd name="connsiteX1" fmla="*/ 441922 w 1520827"/>
                <a:gd name="connsiteY1" fmla="*/ 0 h 885031"/>
                <a:gd name="connsiteX2" fmla="*/ 1520827 w 1520827"/>
                <a:gd name="connsiteY2" fmla="*/ 885031 h 885031"/>
                <a:gd name="connsiteX3" fmla="*/ 0 w 1520827"/>
                <a:gd name="connsiteY3" fmla="*/ 885031 h 885031"/>
                <a:gd name="connsiteX0" fmla="*/ 0 w 1525590"/>
                <a:gd name="connsiteY0" fmla="*/ 885031 h 885031"/>
                <a:gd name="connsiteX1" fmla="*/ 446685 w 1525590"/>
                <a:gd name="connsiteY1" fmla="*/ 0 h 885031"/>
                <a:gd name="connsiteX2" fmla="*/ 1525590 w 1525590"/>
                <a:gd name="connsiteY2" fmla="*/ 885031 h 885031"/>
                <a:gd name="connsiteX3" fmla="*/ 0 w 1525590"/>
                <a:gd name="connsiteY3" fmla="*/ 885031 h 885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5590" h="885031">
                  <a:moveTo>
                    <a:pt x="0" y="885031"/>
                  </a:moveTo>
                  <a:lnTo>
                    <a:pt x="446685" y="0"/>
                  </a:lnTo>
                  <a:lnTo>
                    <a:pt x="1525590" y="885031"/>
                  </a:lnTo>
                  <a:lnTo>
                    <a:pt x="0" y="885031"/>
                  </a:lnTo>
                  <a:close/>
                </a:path>
              </a:pathLst>
            </a:custGeom>
            <a:solidFill>
              <a:srgbClr val="004C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4" name="Isosceles Triangle 8"/>
            <p:cNvSpPr/>
            <p:nvPr userDrawn="1"/>
          </p:nvSpPr>
          <p:spPr>
            <a:xfrm rot="10800000" flipH="1">
              <a:off x="1" y="-1"/>
              <a:ext cx="362704" cy="107157"/>
            </a:xfrm>
            <a:custGeom>
              <a:avLst/>
              <a:gdLst>
                <a:gd name="connsiteX0" fmla="*/ 0 w 492124"/>
                <a:gd name="connsiteY0" fmla="*/ 708023 h 708023"/>
                <a:gd name="connsiteX1" fmla="*/ 246062 w 492124"/>
                <a:gd name="connsiteY1" fmla="*/ 0 h 708023"/>
                <a:gd name="connsiteX2" fmla="*/ 492124 w 492124"/>
                <a:gd name="connsiteY2" fmla="*/ 708023 h 708023"/>
                <a:gd name="connsiteX3" fmla="*/ 0 w 492124"/>
                <a:gd name="connsiteY3" fmla="*/ 708023 h 708023"/>
                <a:gd name="connsiteX0" fmla="*/ 0 w 792162"/>
                <a:gd name="connsiteY0" fmla="*/ 619123 h 619123"/>
                <a:gd name="connsiteX1" fmla="*/ 792162 w 792162"/>
                <a:gd name="connsiteY1" fmla="*/ 0 h 619123"/>
                <a:gd name="connsiteX2" fmla="*/ 492124 w 792162"/>
                <a:gd name="connsiteY2" fmla="*/ 619123 h 619123"/>
                <a:gd name="connsiteX3" fmla="*/ 0 w 792162"/>
                <a:gd name="connsiteY3" fmla="*/ 619123 h 619123"/>
                <a:gd name="connsiteX0" fmla="*/ 0 w 746752"/>
                <a:gd name="connsiteY0" fmla="*/ 97629 h 97629"/>
                <a:gd name="connsiteX1" fmla="*/ 746752 w 746752"/>
                <a:gd name="connsiteY1" fmla="*/ 0 h 97629"/>
                <a:gd name="connsiteX2" fmla="*/ 492124 w 746752"/>
                <a:gd name="connsiteY2" fmla="*/ 97629 h 97629"/>
                <a:gd name="connsiteX3" fmla="*/ 0 w 746752"/>
                <a:gd name="connsiteY3" fmla="*/ 97629 h 97629"/>
                <a:gd name="connsiteX0" fmla="*/ 21365 w 768117"/>
                <a:gd name="connsiteY0" fmla="*/ 97629 h 97629"/>
                <a:gd name="connsiteX1" fmla="*/ 21363 w 768117"/>
                <a:gd name="connsiteY1" fmla="*/ 78577 h 97629"/>
                <a:gd name="connsiteX2" fmla="*/ 768117 w 768117"/>
                <a:gd name="connsiteY2" fmla="*/ 0 h 97629"/>
                <a:gd name="connsiteX3" fmla="*/ 513489 w 768117"/>
                <a:gd name="connsiteY3" fmla="*/ 97629 h 97629"/>
                <a:gd name="connsiteX4" fmla="*/ 21365 w 768117"/>
                <a:gd name="connsiteY4" fmla="*/ 97629 h 97629"/>
                <a:gd name="connsiteX0" fmla="*/ 21365 w 768117"/>
                <a:gd name="connsiteY0" fmla="*/ 100010 h 100010"/>
                <a:gd name="connsiteX1" fmla="*/ 21363 w 768117"/>
                <a:gd name="connsiteY1" fmla="*/ 80958 h 100010"/>
                <a:gd name="connsiteX2" fmla="*/ 768117 w 768117"/>
                <a:gd name="connsiteY2" fmla="*/ 0 h 100010"/>
                <a:gd name="connsiteX3" fmla="*/ 513489 w 768117"/>
                <a:gd name="connsiteY3" fmla="*/ 100010 h 100010"/>
                <a:gd name="connsiteX4" fmla="*/ 21365 w 768117"/>
                <a:gd name="connsiteY4" fmla="*/ 100010 h 100010"/>
                <a:gd name="connsiteX0" fmla="*/ 2 w 746754"/>
                <a:gd name="connsiteY0" fmla="*/ 100010 h 100010"/>
                <a:gd name="connsiteX1" fmla="*/ 0 w 746754"/>
                <a:gd name="connsiteY1" fmla="*/ 80958 h 100010"/>
                <a:gd name="connsiteX2" fmla="*/ 746754 w 746754"/>
                <a:gd name="connsiteY2" fmla="*/ 0 h 100010"/>
                <a:gd name="connsiteX3" fmla="*/ 492126 w 746754"/>
                <a:gd name="connsiteY3" fmla="*/ 100010 h 100010"/>
                <a:gd name="connsiteX4" fmla="*/ 2 w 746754"/>
                <a:gd name="connsiteY4" fmla="*/ 100010 h 100010"/>
                <a:gd name="connsiteX0" fmla="*/ 2 w 761656"/>
                <a:gd name="connsiteY0" fmla="*/ 104556 h 104556"/>
                <a:gd name="connsiteX1" fmla="*/ 0 w 761656"/>
                <a:gd name="connsiteY1" fmla="*/ 85504 h 104556"/>
                <a:gd name="connsiteX2" fmla="*/ 761656 w 761656"/>
                <a:gd name="connsiteY2" fmla="*/ 0 h 104556"/>
                <a:gd name="connsiteX3" fmla="*/ 492126 w 761656"/>
                <a:gd name="connsiteY3" fmla="*/ 104556 h 104556"/>
                <a:gd name="connsiteX4" fmla="*/ 2 w 761656"/>
                <a:gd name="connsiteY4" fmla="*/ 104556 h 104556"/>
                <a:gd name="connsiteX0" fmla="*/ 2 w 761656"/>
                <a:gd name="connsiteY0" fmla="*/ 104556 h 104556"/>
                <a:gd name="connsiteX1" fmla="*/ 4969 w 761656"/>
                <a:gd name="connsiteY1" fmla="*/ 78685 h 104556"/>
                <a:gd name="connsiteX2" fmla="*/ 761656 w 761656"/>
                <a:gd name="connsiteY2" fmla="*/ 0 h 104556"/>
                <a:gd name="connsiteX3" fmla="*/ 492126 w 761656"/>
                <a:gd name="connsiteY3" fmla="*/ 104556 h 104556"/>
                <a:gd name="connsiteX4" fmla="*/ 2 w 761656"/>
                <a:gd name="connsiteY4" fmla="*/ 104556 h 104556"/>
                <a:gd name="connsiteX0" fmla="*/ 2 w 761656"/>
                <a:gd name="connsiteY0" fmla="*/ 104556 h 104556"/>
                <a:gd name="connsiteX1" fmla="*/ 2 w 761656"/>
                <a:gd name="connsiteY1" fmla="*/ 78685 h 104556"/>
                <a:gd name="connsiteX2" fmla="*/ 761656 w 761656"/>
                <a:gd name="connsiteY2" fmla="*/ 0 h 104556"/>
                <a:gd name="connsiteX3" fmla="*/ 492126 w 761656"/>
                <a:gd name="connsiteY3" fmla="*/ 104556 h 104556"/>
                <a:gd name="connsiteX4" fmla="*/ 2 w 761656"/>
                <a:gd name="connsiteY4" fmla="*/ 104556 h 104556"/>
                <a:gd name="connsiteX0" fmla="*/ 2 w 756689"/>
                <a:gd name="connsiteY0" fmla="*/ 102283 h 102283"/>
                <a:gd name="connsiteX1" fmla="*/ 2 w 756689"/>
                <a:gd name="connsiteY1" fmla="*/ 76412 h 102283"/>
                <a:gd name="connsiteX2" fmla="*/ 756689 w 756689"/>
                <a:gd name="connsiteY2" fmla="*/ 0 h 102283"/>
                <a:gd name="connsiteX3" fmla="*/ 492126 w 756689"/>
                <a:gd name="connsiteY3" fmla="*/ 102283 h 102283"/>
                <a:gd name="connsiteX4" fmla="*/ 2 w 756689"/>
                <a:gd name="connsiteY4" fmla="*/ 102283 h 102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6689" h="102283">
                  <a:moveTo>
                    <a:pt x="2" y="102283"/>
                  </a:moveTo>
                  <a:cubicBezTo>
                    <a:pt x="1" y="95932"/>
                    <a:pt x="3" y="82763"/>
                    <a:pt x="2" y="76412"/>
                  </a:cubicBezTo>
                  <a:lnTo>
                    <a:pt x="756689" y="0"/>
                  </a:lnTo>
                  <a:lnTo>
                    <a:pt x="492126" y="102283"/>
                  </a:lnTo>
                  <a:lnTo>
                    <a:pt x="2" y="102283"/>
                  </a:lnTo>
                  <a:close/>
                </a:path>
              </a:pathLst>
            </a:custGeom>
            <a:solidFill>
              <a:srgbClr val="002C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5" name="Isosceles Triangle 15"/>
            <p:cNvSpPr/>
            <p:nvPr userDrawn="1"/>
          </p:nvSpPr>
          <p:spPr>
            <a:xfrm rot="5400000">
              <a:off x="94059" y="-77392"/>
              <a:ext cx="171453" cy="359573"/>
            </a:xfrm>
            <a:custGeom>
              <a:avLst/>
              <a:gdLst>
                <a:gd name="connsiteX0" fmla="*/ 0 w 164306"/>
                <a:gd name="connsiteY0" fmla="*/ 288132 h 288132"/>
                <a:gd name="connsiteX1" fmla="*/ 82153 w 164306"/>
                <a:gd name="connsiteY1" fmla="*/ 0 h 288132"/>
                <a:gd name="connsiteX2" fmla="*/ 164306 w 164306"/>
                <a:gd name="connsiteY2" fmla="*/ 288132 h 288132"/>
                <a:gd name="connsiteX3" fmla="*/ 0 w 164306"/>
                <a:gd name="connsiteY3" fmla="*/ 288132 h 288132"/>
                <a:gd name="connsiteX0" fmla="*/ 0 w 164306"/>
                <a:gd name="connsiteY0" fmla="*/ 354807 h 354807"/>
                <a:gd name="connsiteX1" fmla="*/ 82153 w 164306"/>
                <a:gd name="connsiteY1" fmla="*/ 0 h 354807"/>
                <a:gd name="connsiteX2" fmla="*/ 164306 w 164306"/>
                <a:gd name="connsiteY2" fmla="*/ 354807 h 354807"/>
                <a:gd name="connsiteX3" fmla="*/ 0 w 164306"/>
                <a:gd name="connsiteY3" fmla="*/ 354807 h 354807"/>
                <a:gd name="connsiteX0" fmla="*/ 0 w 164306"/>
                <a:gd name="connsiteY0" fmla="*/ 361954 h 361954"/>
                <a:gd name="connsiteX1" fmla="*/ 82153 w 164306"/>
                <a:gd name="connsiteY1" fmla="*/ 0 h 361954"/>
                <a:gd name="connsiteX2" fmla="*/ 164306 w 164306"/>
                <a:gd name="connsiteY2" fmla="*/ 361954 h 361954"/>
                <a:gd name="connsiteX3" fmla="*/ 0 w 164306"/>
                <a:gd name="connsiteY3" fmla="*/ 361954 h 361954"/>
                <a:gd name="connsiteX0" fmla="*/ 0 w 164306"/>
                <a:gd name="connsiteY0" fmla="*/ 359573 h 359573"/>
                <a:gd name="connsiteX1" fmla="*/ 84535 w 164306"/>
                <a:gd name="connsiteY1" fmla="*/ 0 h 359573"/>
                <a:gd name="connsiteX2" fmla="*/ 164306 w 164306"/>
                <a:gd name="connsiteY2" fmla="*/ 359573 h 359573"/>
                <a:gd name="connsiteX3" fmla="*/ 0 w 164306"/>
                <a:gd name="connsiteY3" fmla="*/ 359573 h 359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4306" h="359573">
                  <a:moveTo>
                    <a:pt x="0" y="359573"/>
                  </a:moveTo>
                  <a:lnTo>
                    <a:pt x="84535" y="0"/>
                  </a:lnTo>
                  <a:lnTo>
                    <a:pt x="164306" y="359573"/>
                  </a:lnTo>
                  <a:lnTo>
                    <a:pt x="0" y="359573"/>
                  </a:lnTo>
                  <a:close/>
                </a:path>
              </a:pathLst>
            </a:cu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6" name="Isosceles Triangle 17"/>
            <p:cNvSpPr/>
            <p:nvPr userDrawn="1"/>
          </p:nvSpPr>
          <p:spPr>
            <a:xfrm>
              <a:off x="338143" y="100012"/>
              <a:ext cx="974723" cy="989807"/>
            </a:xfrm>
            <a:custGeom>
              <a:avLst/>
              <a:gdLst>
                <a:gd name="connsiteX0" fmla="*/ 0 w 979487"/>
                <a:gd name="connsiteY0" fmla="*/ 701676 h 701676"/>
                <a:gd name="connsiteX1" fmla="*/ 489744 w 979487"/>
                <a:gd name="connsiteY1" fmla="*/ 0 h 701676"/>
                <a:gd name="connsiteX2" fmla="*/ 979487 w 979487"/>
                <a:gd name="connsiteY2" fmla="*/ 701676 h 701676"/>
                <a:gd name="connsiteX3" fmla="*/ 0 w 979487"/>
                <a:gd name="connsiteY3" fmla="*/ 701676 h 701676"/>
                <a:gd name="connsiteX0" fmla="*/ 0 w 962818"/>
                <a:gd name="connsiteY0" fmla="*/ 906464 h 906464"/>
                <a:gd name="connsiteX1" fmla="*/ 473075 w 962818"/>
                <a:gd name="connsiteY1" fmla="*/ 0 h 906464"/>
                <a:gd name="connsiteX2" fmla="*/ 962818 w 962818"/>
                <a:gd name="connsiteY2" fmla="*/ 701676 h 906464"/>
                <a:gd name="connsiteX3" fmla="*/ 0 w 962818"/>
                <a:gd name="connsiteY3" fmla="*/ 906464 h 906464"/>
                <a:gd name="connsiteX0" fmla="*/ 0 w 962818"/>
                <a:gd name="connsiteY0" fmla="*/ 982664 h 982664"/>
                <a:gd name="connsiteX1" fmla="*/ 13494 w 962818"/>
                <a:gd name="connsiteY1" fmla="*/ 0 h 982664"/>
                <a:gd name="connsiteX2" fmla="*/ 962818 w 962818"/>
                <a:gd name="connsiteY2" fmla="*/ 777876 h 982664"/>
                <a:gd name="connsiteX3" fmla="*/ 0 w 962818"/>
                <a:gd name="connsiteY3" fmla="*/ 982664 h 982664"/>
                <a:gd name="connsiteX0" fmla="*/ 0 w 958055"/>
                <a:gd name="connsiteY0" fmla="*/ 982664 h 982664"/>
                <a:gd name="connsiteX1" fmla="*/ 8731 w 958055"/>
                <a:gd name="connsiteY1" fmla="*/ 0 h 982664"/>
                <a:gd name="connsiteX2" fmla="*/ 958055 w 958055"/>
                <a:gd name="connsiteY2" fmla="*/ 777876 h 982664"/>
                <a:gd name="connsiteX3" fmla="*/ 0 w 958055"/>
                <a:gd name="connsiteY3" fmla="*/ 982664 h 982664"/>
                <a:gd name="connsiteX0" fmla="*/ 0 w 965198"/>
                <a:gd name="connsiteY0" fmla="*/ 982664 h 982664"/>
                <a:gd name="connsiteX1" fmla="*/ 8731 w 965198"/>
                <a:gd name="connsiteY1" fmla="*/ 0 h 982664"/>
                <a:gd name="connsiteX2" fmla="*/ 965198 w 965198"/>
                <a:gd name="connsiteY2" fmla="*/ 777876 h 982664"/>
                <a:gd name="connsiteX3" fmla="*/ 0 w 965198"/>
                <a:gd name="connsiteY3" fmla="*/ 982664 h 982664"/>
                <a:gd name="connsiteX0" fmla="*/ 0 w 962816"/>
                <a:gd name="connsiteY0" fmla="*/ 982664 h 982664"/>
                <a:gd name="connsiteX1" fmla="*/ 8731 w 962816"/>
                <a:gd name="connsiteY1" fmla="*/ 0 h 982664"/>
                <a:gd name="connsiteX2" fmla="*/ 962816 w 962816"/>
                <a:gd name="connsiteY2" fmla="*/ 780258 h 982664"/>
                <a:gd name="connsiteX3" fmla="*/ 0 w 962816"/>
                <a:gd name="connsiteY3" fmla="*/ 982664 h 982664"/>
                <a:gd name="connsiteX0" fmla="*/ 0 w 967579"/>
                <a:gd name="connsiteY0" fmla="*/ 985045 h 985045"/>
                <a:gd name="connsiteX1" fmla="*/ 13494 w 967579"/>
                <a:gd name="connsiteY1" fmla="*/ 0 h 985045"/>
                <a:gd name="connsiteX2" fmla="*/ 967579 w 967579"/>
                <a:gd name="connsiteY2" fmla="*/ 780258 h 985045"/>
                <a:gd name="connsiteX3" fmla="*/ 0 w 967579"/>
                <a:gd name="connsiteY3" fmla="*/ 985045 h 985045"/>
                <a:gd name="connsiteX0" fmla="*/ 0 w 969961"/>
                <a:gd name="connsiteY0" fmla="*/ 989807 h 989807"/>
                <a:gd name="connsiteX1" fmla="*/ 15876 w 969961"/>
                <a:gd name="connsiteY1" fmla="*/ 0 h 989807"/>
                <a:gd name="connsiteX2" fmla="*/ 969961 w 969961"/>
                <a:gd name="connsiteY2" fmla="*/ 780258 h 989807"/>
                <a:gd name="connsiteX3" fmla="*/ 0 w 969961"/>
                <a:gd name="connsiteY3" fmla="*/ 989807 h 989807"/>
                <a:gd name="connsiteX0" fmla="*/ 0 w 974723"/>
                <a:gd name="connsiteY0" fmla="*/ 989807 h 989807"/>
                <a:gd name="connsiteX1" fmla="*/ 15876 w 974723"/>
                <a:gd name="connsiteY1" fmla="*/ 0 h 989807"/>
                <a:gd name="connsiteX2" fmla="*/ 974723 w 974723"/>
                <a:gd name="connsiteY2" fmla="*/ 780258 h 989807"/>
                <a:gd name="connsiteX3" fmla="*/ 0 w 974723"/>
                <a:gd name="connsiteY3" fmla="*/ 989807 h 989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4723" h="989807">
                  <a:moveTo>
                    <a:pt x="0" y="989807"/>
                  </a:moveTo>
                  <a:cubicBezTo>
                    <a:pt x="2910" y="662252"/>
                    <a:pt x="12966" y="327555"/>
                    <a:pt x="15876" y="0"/>
                  </a:cubicBezTo>
                  <a:lnTo>
                    <a:pt x="974723" y="780258"/>
                  </a:lnTo>
                  <a:lnTo>
                    <a:pt x="0" y="989807"/>
                  </a:lnTo>
                  <a:close/>
                </a:path>
              </a:pathLst>
            </a:custGeom>
            <a:solidFill>
              <a:srgbClr val="002C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7" name="Isosceles Triangle 18"/>
            <p:cNvSpPr/>
            <p:nvPr userDrawn="1"/>
          </p:nvSpPr>
          <p:spPr>
            <a:xfrm rot="5400000">
              <a:off x="-2994" y="1034461"/>
              <a:ext cx="134950" cy="128965"/>
            </a:xfrm>
            <a:custGeom>
              <a:avLst/>
              <a:gdLst>
                <a:gd name="connsiteX0" fmla="*/ 0 w 130981"/>
                <a:gd name="connsiteY0" fmla="*/ 111107 h 111107"/>
                <a:gd name="connsiteX1" fmla="*/ 65491 w 130981"/>
                <a:gd name="connsiteY1" fmla="*/ 0 h 111107"/>
                <a:gd name="connsiteX2" fmla="*/ 130981 w 130981"/>
                <a:gd name="connsiteY2" fmla="*/ 111107 h 111107"/>
                <a:gd name="connsiteX3" fmla="*/ 0 w 130981"/>
                <a:gd name="connsiteY3" fmla="*/ 111107 h 111107"/>
                <a:gd name="connsiteX0" fmla="*/ 0 w 130981"/>
                <a:gd name="connsiteY0" fmla="*/ 118251 h 118251"/>
                <a:gd name="connsiteX1" fmla="*/ 101210 w 130981"/>
                <a:gd name="connsiteY1" fmla="*/ 0 h 118251"/>
                <a:gd name="connsiteX2" fmla="*/ 130981 w 130981"/>
                <a:gd name="connsiteY2" fmla="*/ 118251 h 118251"/>
                <a:gd name="connsiteX3" fmla="*/ 0 w 130981"/>
                <a:gd name="connsiteY3" fmla="*/ 118251 h 118251"/>
                <a:gd name="connsiteX0" fmla="*/ 0 w 130981"/>
                <a:gd name="connsiteY0" fmla="*/ 127681 h 127681"/>
                <a:gd name="connsiteX1" fmla="*/ 101210 w 130981"/>
                <a:gd name="connsiteY1" fmla="*/ 0 h 127681"/>
                <a:gd name="connsiteX2" fmla="*/ 130981 w 130981"/>
                <a:gd name="connsiteY2" fmla="*/ 127681 h 127681"/>
                <a:gd name="connsiteX3" fmla="*/ 0 w 130981"/>
                <a:gd name="connsiteY3" fmla="*/ 127681 h 127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0981" h="127681">
                  <a:moveTo>
                    <a:pt x="0" y="127681"/>
                  </a:moveTo>
                  <a:lnTo>
                    <a:pt x="101210" y="0"/>
                  </a:lnTo>
                  <a:lnTo>
                    <a:pt x="130981" y="127681"/>
                  </a:lnTo>
                  <a:lnTo>
                    <a:pt x="0" y="127681"/>
                  </a:lnTo>
                  <a:close/>
                </a:path>
              </a:pathLst>
            </a:custGeom>
            <a:solidFill>
              <a:srgbClr val="0025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8" name="Isosceles Triangle 18"/>
            <p:cNvSpPr/>
            <p:nvPr userDrawn="1"/>
          </p:nvSpPr>
          <p:spPr>
            <a:xfrm rot="16200000">
              <a:off x="107144" y="1088239"/>
              <a:ext cx="243681" cy="232551"/>
            </a:xfrm>
            <a:custGeom>
              <a:avLst/>
              <a:gdLst>
                <a:gd name="connsiteX0" fmla="*/ 0 w 130981"/>
                <a:gd name="connsiteY0" fmla="*/ 111107 h 111107"/>
                <a:gd name="connsiteX1" fmla="*/ 65491 w 130981"/>
                <a:gd name="connsiteY1" fmla="*/ 0 h 111107"/>
                <a:gd name="connsiteX2" fmla="*/ 130981 w 130981"/>
                <a:gd name="connsiteY2" fmla="*/ 111107 h 111107"/>
                <a:gd name="connsiteX3" fmla="*/ 0 w 130981"/>
                <a:gd name="connsiteY3" fmla="*/ 111107 h 111107"/>
                <a:gd name="connsiteX0" fmla="*/ 0 w 130981"/>
                <a:gd name="connsiteY0" fmla="*/ 118251 h 118251"/>
                <a:gd name="connsiteX1" fmla="*/ 101210 w 130981"/>
                <a:gd name="connsiteY1" fmla="*/ 0 h 118251"/>
                <a:gd name="connsiteX2" fmla="*/ 130981 w 130981"/>
                <a:gd name="connsiteY2" fmla="*/ 118251 h 118251"/>
                <a:gd name="connsiteX3" fmla="*/ 0 w 130981"/>
                <a:gd name="connsiteY3" fmla="*/ 118251 h 118251"/>
                <a:gd name="connsiteX0" fmla="*/ 0 w 130981"/>
                <a:gd name="connsiteY0" fmla="*/ 232551 h 232551"/>
                <a:gd name="connsiteX1" fmla="*/ 103770 w 130981"/>
                <a:gd name="connsiteY1" fmla="*/ 0 h 232551"/>
                <a:gd name="connsiteX2" fmla="*/ 130981 w 130981"/>
                <a:gd name="connsiteY2" fmla="*/ 232551 h 232551"/>
                <a:gd name="connsiteX3" fmla="*/ 0 w 130981"/>
                <a:gd name="connsiteY3" fmla="*/ 232551 h 2325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0981" h="232551">
                  <a:moveTo>
                    <a:pt x="0" y="232551"/>
                  </a:moveTo>
                  <a:lnTo>
                    <a:pt x="103770" y="0"/>
                  </a:lnTo>
                  <a:lnTo>
                    <a:pt x="130981" y="232551"/>
                  </a:lnTo>
                  <a:lnTo>
                    <a:pt x="0" y="232551"/>
                  </a:lnTo>
                  <a:close/>
                </a:path>
              </a:pathLst>
            </a:custGeom>
            <a:solidFill>
              <a:srgbClr val="0025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9" name="Rectangle 16"/>
            <p:cNvSpPr/>
            <p:nvPr userDrawn="1"/>
          </p:nvSpPr>
          <p:spPr>
            <a:xfrm>
              <a:off x="0" y="102395"/>
              <a:ext cx="355561" cy="1033462"/>
            </a:xfrm>
            <a:custGeom>
              <a:avLst/>
              <a:gdLst>
                <a:gd name="connsiteX0" fmla="*/ 0 w 355561"/>
                <a:gd name="connsiteY0" fmla="*/ 0 h 981075"/>
                <a:gd name="connsiteX1" fmla="*/ 355561 w 355561"/>
                <a:gd name="connsiteY1" fmla="*/ 0 h 981075"/>
                <a:gd name="connsiteX2" fmla="*/ 355561 w 355561"/>
                <a:gd name="connsiteY2" fmla="*/ 981075 h 981075"/>
                <a:gd name="connsiteX3" fmla="*/ 0 w 355561"/>
                <a:gd name="connsiteY3" fmla="*/ 981075 h 981075"/>
                <a:gd name="connsiteX4" fmla="*/ 0 w 355561"/>
                <a:gd name="connsiteY4" fmla="*/ 0 h 981075"/>
                <a:gd name="connsiteX0" fmla="*/ 0 w 355561"/>
                <a:gd name="connsiteY0" fmla="*/ 0 h 981075"/>
                <a:gd name="connsiteX1" fmla="*/ 355561 w 355561"/>
                <a:gd name="connsiteY1" fmla="*/ 0 h 981075"/>
                <a:gd name="connsiteX2" fmla="*/ 346036 w 355561"/>
                <a:gd name="connsiteY2" fmla="*/ 981075 h 981075"/>
                <a:gd name="connsiteX3" fmla="*/ 0 w 355561"/>
                <a:gd name="connsiteY3" fmla="*/ 981075 h 981075"/>
                <a:gd name="connsiteX4" fmla="*/ 0 w 355561"/>
                <a:gd name="connsiteY4" fmla="*/ 0 h 981075"/>
                <a:gd name="connsiteX0" fmla="*/ 0 w 355561"/>
                <a:gd name="connsiteY0" fmla="*/ 0 h 1033470"/>
                <a:gd name="connsiteX1" fmla="*/ 355561 w 355561"/>
                <a:gd name="connsiteY1" fmla="*/ 0 h 1033470"/>
                <a:gd name="connsiteX2" fmla="*/ 346036 w 355561"/>
                <a:gd name="connsiteY2" fmla="*/ 981075 h 1033470"/>
                <a:gd name="connsiteX3" fmla="*/ 119063 w 355561"/>
                <a:gd name="connsiteY3" fmla="*/ 1033462 h 1033470"/>
                <a:gd name="connsiteX4" fmla="*/ 0 w 355561"/>
                <a:gd name="connsiteY4" fmla="*/ 981075 h 1033470"/>
                <a:gd name="connsiteX5" fmla="*/ 0 w 355561"/>
                <a:gd name="connsiteY5" fmla="*/ 0 h 1033470"/>
                <a:gd name="connsiteX0" fmla="*/ 0 w 355561"/>
                <a:gd name="connsiteY0" fmla="*/ 0 h 1033470"/>
                <a:gd name="connsiteX1" fmla="*/ 355561 w 355561"/>
                <a:gd name="connsiteY1" fmla="*/ 0 h 1033470"/>
                <a:gd name="connsiteX2" fmla="*/ 346036 w 355561"/>
                <a:gd name="connsiteY2" fmla="*/ 981075 h 1033470"/>
                <a:gd name="connsiteX3" fmla="*/ 119063 w 355561"/>
                <a:gd name="connsiteY3" fmla="*/ 1033462 h 1033470"/>
                <a:gd name="connsiteX4" fmla="*/ 0 w 355561"/>
                <a:gd name="connsiteY4" fmla="*/ 931068 h 1033470"/>
                <a:gd name="connsiteX5" fmla="*/ 0 w 355561"/>
                <a:gd name="connsiteY5" fmla="*/ 0 h 1033470"/>
                <a:gd name="connsiteX0" fmla="*/ 0 w 355561"/>
                <a:gd name="connsiteY0" fmla="*/ 0 h 1033462"/>
                <a:gd name="connsiteX1" fmla="*/ 355561 w 355561"/>
                <a:gd name="connsiteY1" fmla="*/ 0 h 1033462"/>
                <a:gd name="connsiteX2" fmla="*/ 346036 w 355561"/>
                <a:gd name="connsiteY2" fmla="*/ 981075 h 1033462"/>
                <a:gd name="connsiteX3" fmla="*/ 119063 w 355561"/>
                <a:gd name="connsiteY3" fmla="*/ 1033462 h 1033462"/>
                <a:gd name="connsiteX4" fmla="*/ 0 w 355561"/>
                <a:gd name="connsiteY4" fmla="*/ 931068 h 1033462"/>
                <a:gd name="connsiteX5" fmla="*/ 0 w 355561"/>
                <a:gd name="connsiteY5" fmla="*/ 0 h 1033462"/>
                <a:gd name="connsiteX0" fmla="*/ 0 w 355561"/>
                <a:gd name="connsiteY0" fmla="*/ 78581 h 1033462"/>
                <a:gd name="connsiteX1" fmla="*/ 355561 w 355561"/>
                <a:gd name="connsiteY1" fmla="*/ 0 h 1033462"/>
                <a:gd name="connsiteX2" fmla="*/ 346036 w 355561"/>
                <a:gd name="connsiteY2" fmla="*/ 981075 h 1033462"/>
                <a:gd name="connsiteX3" fmla="*/ 119063 w 355561"/>
                <a:gd name="connsiteY3" fmla="*/ 1033462 h 1033462"/>
                <a:gd name="connsiteX4" fmla="*/ 0 w 355561"/>
                <a:gd name="connsiteY4" fmla="*/ 931068 h 1033462"/>
                <a:gd name="connsiteX5" fmla="*/ 0 w 355561"/>
                <a:gd name="connsiteY5" fmla="*/ 78581 h 1033462"/>
                <a:gd name="connsiteX0" fmla="*/ 0 w 355561"/>
                <a:gd name="connsiteY0" fmla="*/ 78581 h 1033462"/>
                <a:gd name="connsiteX1" fmla="*/ 355561 w 355561"/>
                <a:gd name="connsiteY1" fmla="*/ 0 h 1033462"/>
                <a:gd name="connsiteX2" fmla="*/ 346036 w 355561"/>
                <a:gd name="connsiteY2" fmla="*/ 983457 h 1033462"/>
                <a:gd name="connsiteX3" fmla="*/ 119063 w 355561"/>
                <a:gd name="connsiteY3" fmla="*/ 1033462 h 1033462"/>
                <a:gd name="connsiteX4" fmla="*/ 0 w 355561"/>
                <a:gd name="connsiteY4" fmla="*/ 931068 h 1033462"/>
                <a:gd name="connsiteX5" fmla="*/ 0 w 355561"/>
                <a:gd name="connsiteY5" fmla="*/ 78581 h 103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55561" h="1033462">
                  <a:moveTo>
                    <a:pt x="0" y="78581"/>
                  </a:moveTo>
                  <a:lnTo>
                    <a:pt x="355561" y="0"/>
                  </a:lnTo>
                  <a:lnTo>
                    <a:pt x="346036" y="983457"/>
                  </a:lnTo>
                  <a:lnTo>
                    <a:pt x="119063" y="1033462"/>
                  </a:lnTo>
                  <a:lnTo>
                    <a:pt x="0" y="931068"/>
                  </a:lnTo>
                  <a:lnTo>
                    <a:pt x="0" y="78581"/>
                  </a:lnTo>
                  <a:close/>
                </a:path>
              </a:pathLst>
            </a:custGeom>
            <a:solidFill>
              <a:srgbClr val="001F4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30" name="Rectangle 20"/>
            <p:cNvSpPr/>
            <p:nvPr userDrawn="1"/>
          </p:nvSpPr>
          <p:spPr>
            <a:xfrm>
              <a:off x="-1" y="1131094"/>
              <a:ext cx="352425" cy="688182"/>
            </a:xfrm>
            <a:custGeom>
              <a:avLst/>
              <a:gdLst>
                <a:gd name="connsiteX0" fmla="*/ 0 w 345261"/>
                <a:gd name="connsiteY0" fmla="*/ 0 h 678656"/>
                <a:gd name="connsiteX1" fmla="*/ 345261 w 345261"/>
                <a:gd name="connsiteY1" fmla="*/ 0 h 678656"/>
                <a:gd name="connsiteX2" fmla="*/ 345261 w 345261"/>
                <a:gd name="connsiteY2" fmla="*/ 678656 h 678656"/>
                <a:gd name="connsiteX3" fmla="*/ 0 w 345261"/>
                <a:gd name="connsiteY3" fmla="*/ 678656 h 678656"/>
                <a:gd name="connsiteX4" fmla="*/ 0 w 345261"/>
                <a:gd name="connsiteY4" fmla="*/ 0 h 678656"/>
                <a:gd name="connsiteX0" fmla="*/ 0 w 345261"/>
                <a:gd name="connsiteY0" fmla="*/ 0 h 678656"/>
                <a:gd name="connsiteX1" fmla="*/ 345261 w 345261"/>
                <a:gd name="connsiteY1" fmla="*/ 0 h 678656"/>
                <a:gd name="connsiteX2" fmla="*/ 345261 w 345261"/>
                <a:gd name="connsiteY2" fmla="*/ 678656 h 678656"/>
                <a:gd name="connsiteX3" fmla="*/ 0 w 345261"/>
                <a:gd name="connsiteY3" fmla="*/ 678656 h 678656"/>
                <a:gd name="connsiteX4" fmla="*/ 1 w 345261"/>
                <a:gd name="connsiteY4" fmla="*/ 28574 h 678656"/>
                <a:gd name="connsiteX5" fmla="*/ 0 w 345261"/>
                <a:gd name="connsiteY5" fmla="*/ 0 h 678656"/>
                <a:gd name="connsiteX0" fmla="*/ 0 w 345261"/>
                <a:gd name="connsiteY0" fmla="*/ 1 h 678657"/>
                <a:gd name="connsiteX1" fmla="*/ 109539 w 345261"/>
                <a:gd name="connsiteY1" fmla="*/ 0 h 678657"/>
                <a:gd name="connsiteX2" fmla="*/ 345261 w 345261"/>
                <a:gd name="connsiteY2" fmla="*/ 1 h 678657"/>
                <a:gd name="connsiteX3" fmla="*/ 345261 w 345261"/>
                <a:gd name="connsiteY3" fmla="*/ 678657 h 678657"/>
                <a:gd name="connsiteX4" fmla="*/ 0 w 345261"/>
                <a:gd name="connsiteY4" fmla="*/ 678657 h 678657"/>
                <a:gd name="connsiteX5" fmla="*/ 1 w 345261"/>
                <a:gd name="connsiteY5" fmla="*/ 28575 h 678657"/>
                <a:gd name="connsiteX6" fmla="*/ 0 w 345261"/>
                <a:gd name="connsiteY6" fmla="*/ 1 h 678657"/>
                <a:gd name="connsiteX0" fmla="*/ 0 w 345261"/>
                <a:gd name="connsiteY0" fmla="*/ 1 h 678657"/>
                <a:gd name="connsiteX1" fmla="*/ 109539 w 345261"/>
                <a:gd name="connsiteY1" fmla="*/ 0 h 678657"/>
                <a:gd name="connsiteX2" fmla="*/ 345261 w 345261"/>
                <a:gd name="connsiteY2" fmla="*/ 1 h 678657"/>
                <a:gd name="connsiteX3" fmla="*/ 342901 w 345261"/>
                <a:gd name="connsiteY3" fmla="*/ 183358 h 678657"/>
                <a:gd name="connsiteX4" fmla="*/ 345261 w 345261"/>
                <a:gd name="connsiteY4" fmla="*/ 678657 h 678657"/>
                <a:gd name="connsiteX5" fmla="*/ 0 w 345261"/>
                <a:gd name="connsiteY5" fmla="*/ 678657 h 678657"/>
                <a:gd name="connsiteX6" fmla="*/ 1 w 345261"/>
                <a:gd name="connsiteY6" fmla="*/ 28575 h 678657"/>
                <a:gd name="connsiteX7" fmla="*/ 0 w 345261"/>
                <a:gd name="connsiteY7" fmla="*/ 1 h 678657"/>
                <a:gd name="connsiteX0" fmla="*/ 0 w 370147"/>
                <a:gd name="connsiteY0" fmla="*/ 1 h 678657"/>
                <a:gd name="connsiteX1" fmla="*/ 109539 w 370147"/>
                <a:gd name="connsiteY1" fmla="*/ 0 h 678657"/>
                <a:gd name="connsiteX2" fmla="*/ 345261 w 370147"/>
                <a:gd name="connsiteY2" fmla="*/ 1 h 678657"/>
                <a:gd name="connsiteX3" fmla="*/ 342901 w 370147"/>
                <a:gd name="connsiteY3" fmla="*/ 183358 h 678657"/>
                <a:gd name="connsiteX4" fmla="*/ 342901 w 370147"/>
                <a:gd name="connsiteY4" fmla="*/ 488158 h 678657"/>
                <a:gd name="connsiteX5" fmla="*/ 345261 w 370147"/>
                <a:gd name="connsiteY5" fmla="*/ 678657 h 678657"/>
                <a:gd name="connsiteX6" fmla="*/ 0 w 370147"/>
                <a:gd name="connsiteY6" fmla="*/ 678657 h 678657"/>
                <a:gd name="connsiteX7" fmla="*/ 1 w 370147"/>
                <a:gd name="connsiteY7" fmla="*/ 28575 h 678657"/>
                <a:gd name="connsiteX8" fmla="*/ 0 w 370147"/>
                <a:gd name="connsiteY8" fmla="*/ 1 h 678657"/>
                <a:gd name="connsiteX0" fmla="*/ 0 w 363095"/>
                <a:gd name="connsiteY0" fmla="*/ 1 h 678657"/>
                <a:gd name="connsiteX1" fmla="*/ 109539 w 363095"/>
                <a:gd name="connsiteY1" fmla="*/ 0 h 678657"/>
                <a:gd name="connsiteX2" fmla="*/ 345261 w 363095"/>
                <a:gd name="connsiteY2" fmla="*/ 1 h 678657"/>
                <a:gd name="connsiteX3" fmla="*/ 342901 w 363095"/>
                <a:gd name="connsiteY3" fmla="*/ 183358 h 678657"/>
                <a:gd name="connsiteX4" fmla="*/ 342901 w 363095"/>
                <a:gd name="connsiteY4" fmla="*/ 488158 h 678657"/>
                <a:gd name="connsiteX5" fmla="*/ 345261 w 363095"/>
                <a:gd name="connsiteY5" fmla="*/ 678657 h 678657"/>
                <a:gd name="connsiteX6" fmla="*/ 95251 w 363095"/>
                <a:gd name="connsiteY6" fmla="*/ 676276 h 678657"/>
                <a:gd name="connsiteX7" fmla="*/ 0 w 363095"/>
                <a:gd name="connsiteY7" fmla="*/ 678657 h 678657"/>
                <a:gd name="connsiteX8" fmla="*/ 1 w 363095"/>
                <a:gd name="connsiteY8" fmla="*/ 28575 h 678657"/>
                <a:gd name="connsiteX9" fmla="*/ 0 w 363095"/>
                <a:gd name="connsiteY9" fmla="*/ 1 h 678657"/>
                <a:gd name="connsiteX0" fmla="*/ 7055 w 370150"/>
                <a:gd name="connsiteY0" fmla="*/ 1 h 707373"/>
                <a:gd name="connsiteX1" fmla="*/ 116594 w 370150"/>
                <a:gd name="connsiteY1" fmla="*/ 0 h 707373"/>
                <a:gd name="connsiteX2" fmla="*/ 352316 w 370150"/>
                <a:gd name="connsiteY2" fmla="*/ 1 h 707373"/>
                <a:gd name="connsiteX3" fmla="*/ 349956 w 370150"/>
                <a:gd name="connsiteY3" fmla="*/ 183358 h 707373"/>
                <a:gd name="connsiteX4" fmla="*/ 349956 w 370150"/>
                <a:gd name="connsiteY4" fmla="*/ 488158 h 707373"/>
                <a:gd name="connsiteX5" fmla="*/ 352316 w 370150"/>
                <a:gd name="connsiteY5" fmla="*/ 678657 h 707373"/>
                <a:gd name="connsiteX6" fmla="*/ 102306 w 370150"/>
                <a:gd name="connsiteY6" fmla="*/ 676276 h 707373"/>
                <a:gd name="connsiteX7" fmla="*/ 7055 w 370150"/>
                <a:gd name="connsiteY7" fmla="*/ 678657 h 707373"/>
                <a:gd name="connsiteX8" fmla="*/ 7056 w 370150"/>
                <a:gd name="connsiteY8" fmla="*/ 652464 h 707373"/>
                <a:gd name="connsiteX9" fmla="*/ 7056 w 370150"/>
                <a:gd name="connsiteY9" fmla="*/ 28575 h 707373"/>
                <a:gd name="connsiteX10" fmla="*/ 7055 w 370150"/>
                <a:gd name="connsiteY10" fmla="*/ 1 h 707373"/>
                <a:gd name="connsiteX0" fmla="*/ 0 w 363095"/>
                <a:gd name="connsiteY0" fmla="*/ 1 h 678657"/>
                <a:gd name="connsiteX1" fmla="*/ 109539 w 363095"/>
                <a:gd name="connsiteY1" fmla="*/ 0 h 678657"/>
                <a:gd name="connsiteX2" fmla="*/ 345261 w 363095"/>
                <a:gd name="connsiteY2" fmla="*/ 1 h 678657"/>
                <a:gd name="connsiteX3" fmla="*/ 342901 w 363095"/>
                <a:gd name="connsiteY3" fmla="*/ 183358 h 678657"/>
                <a:gd name="connsiteX4" fmla="*/ 342901 w 363095"/>
                <a:gd name="connsiteY4" fmla="*/ 488158 h 678657"/>
                <a:gd name="connsiteX5" fmla="*/ 345261 w 363095"/>
                <a:gd name="connsiteY5" fmla="*/ 678657 h 678657"/>
                <a:gd name="connsiteX6" fmla="*/ 95251 w 363095"/>
                <a:gd name="connsiteY6" fmla="*/ 676276 h 678657"/>
                <a:gd name="connsiteX7" fmla="*/ 1 w 363095"/>
                <a:gd name="connsiteY7" fmla="*/ 652464 h 678657"/>
                <a:gd name="connsiteX8" fmla="*/ 1 w 363095"/>
                <a:gd name="connsiteY8" fmla="*/ 28575 h 678657"/>
                <a:gd name="connsiteX9" fmla="*/ 0 w 363095"/>
                <a:gd name="connsiteY9" fmla="*/ 1 h 678657"/>
                <a:gd name="connsiteX0" fmla="*/ 0 w 361158"/>
                <a:gd name="connsiteY0" fmla="*/ 1 h 676276"/>
                <a:gd name="connsiteX1" fmla="*/ 109539 w 361158"/>
                <a:gd name="connsiteY1" fmla="*/ 0 h 676276"/>
                <a:gd name="connsiteX2" fmla="*/ 345261 w 361158"/>
                <a:gd name="connsiteY2" fmla="*/ 1 h 676276"/>
                <a:gd name="connsiteX3" fmla="*/ 342901 w 361158"/>
                <a:gd name="connsiteY3" fmla="*/ 183358 h 676276"/>
                <a:gd name="connsiteX4" fmla="*/ 342901 w 361158"/>
                <a:gd name="connsiteY4" fmla="*/ 488158 h 676276"/>
                <a:gd name="connsiteX5" fmla="*/ 95251 w 361158"/>
                <a:gd name="connsiteY5" fmla="*/ 676276 h 676276"/>
                <a:gd name="connsiteX6" fmla="*/ 1 w 361158"/>
                <a:gd name="connsiteY6" fmla="*/ 652464 h 676276"/>
                <a:gd name="connsiteX7" fmla="*/ 1 w 361158"/>
                <a:gd name="connsiteY7" fmla="*/ 28575 h 676276"/>
                <a:gd name="connsiteX8" fmla="*/ 0 w 361158"/>
                <a:gd name="connsiteY8" fmla="*/ 1 h 676276"/>
                <a:gd name="connsiteX0" fmla="*/ 0 w 361158"/>
                <a:gd name="connsiteY0" fmla="*/ 1 h 676276"/>
                <a:gd name="connsiteX1" fmla="*/ 109539 w 361158"/>
                <a:gd name="connsiteY1" fmla="*/ 0 h 676276"/>
                <a:gd name="connsiteX2" fmla="*/ 342901 w 361158"/>
                <a:gd name="connsiteY2" fmla="*/ 183358 h 676276"/>
                <a:gd name="connsiteX3" fmla="*/ 342901 w 361158"/>
                <a:gd name="connsiteY3" fmla="*/ 488158 h 676276"/>
                <a:gd name="connsiteX4" fmla="*/ 95251 w 361158"/>
                <a:gd name="connsiteY4" fmla="*/ 676276 h 676276"/>
                <a:gd name="connsiteX5" fmla="*/ 1 w 361158"/>
                <a:gd name="connsiteY5" fmla="*/ 652464 h 676276"/>
                <a:gd name="connsiteX6" fmla="*/ 1 w 361158"/>
                <a:gd name="connsiteY6" fmla="*/ 28575 h 676276"/>
                <a:gd name="connsiteX7" fmla="*/ 0 w 361158"/>
                <a:gd name="connsiteY7" fmla="*/ 1 h 676276"/>
                <a:gd name="connsiteX0" fmla="*/ 0 w 361157"/>
                <a:gd name="connsiteY0" fmla="*/ 65184 h 712885"/>
                <a:gd name="connsiteX1" fmla="*/ 109538 w 361157"/>
                <a:gd name="connsiteY1" fmla="*/ 36609 h 712885"/>
                <a:gd name="connsiteX2" fmla="*/ 342900 w 361157"/>
                <a:gd name="connsiteY2" fmla="*/ 219967 h 712885"/>
                <a:gd name="connsiteX3" fmla="*/ 342900 w 361157"/>
                <a:gd name="connsiteY3" fmla="*/ 524767 h 712885"/>
                <a:gd name="connsiteX4" fmla="*/ 95250 w 361157"/>
                <a:gd name="connsiteY4" fmla="*/ 712885 h 712885"/>
                <a:gd name="connsiteX5" fmla="*/ 0 w 361157"/>
                <a:gd name="connsiteY5" fmla="*/ 689073 h 712885"/>
                <a:gd name="connsiteX6" fmla="*/ 0 w 361157"/>
                <a:gd name="connsiteY6" fmla="*/ 65184 h 712885"/>
                <a:gd name="connsiteX0" fmla="*/ 0 w 361157"/>
                <a:gd name="connsiteY0" fmla="*/ 28575 h 676276"/>
                <a:gd name="connsiteX1" fmla="*/ 109538 w 361157"/>
                <a:gd name="connsiteY1" fmla="*/ 0 h 676276"/>
                <a:gd name="connsiteX2" fmla="*/ 342900 w 361157"/>
                <a:gd name="connsiteY2" fmla="*/ 183358 h 676276"/>
                <a:gd name="connsiteX3" fmla="*/ 342900 w 361157"/>
                <a:gd name="connsiteY3" fmla="*/ 488158 h 676276"/>
                <a:gd name="connsiteX4" fmla="*/ 95250 w 361157"/>
                <a:gd name="connsiteY4" fmla="*/ 676276 h 676276"/>
                <a:gd name="connsiteX5" fmla="*/ 0 w 361157"/>
                <a:gd name="connsiteY5" fmla="*/ 652464 h 676276"/>
                <a:gd name="connsiteX6" fmla="*/ 0 w 361157"/>
                <a:gd name="connsiteY6" fmla="*/ 28575 h 676276"/>
                <a:gd name="connsiteX0" fmla="*/ 0 w 342900"/>
                <a:gd name="connsiteY0" fmla="*/ 28575 h 676276"/>
                <a:gd name="connsiteX1" fmla="*/ 109538 w 342900"/>
                <a:gd name="connsiteY1" fmla="*/ 0 h 676276"/>
                <a:gd name="connsiteX2" fmla="*/ 342900 w 342900"/>
                <a:gd name="connsiteY2" fmla="*/ 183358 h 676276"/>
                <a:gd name="connsiteX3" fmla="*/ 342900 w 342900"/>
                <a:gd name="connsiteY3" fmla="*/ 488158 h 676276"/>
                <a:gd name="connsiteX4" fmla="*/ 95250 w 342900"/>
                <a:gd name="connsiteY4" fmla="*/ 676276 h 676276"/>
                <a:gd name="connsiteX5" fmla="*/ 0 w 342900"/>
                <a:gd name="connsiteY5" fmla="*/ 652464 h 676276"/>
                <a:gd name="connsiteX6" fmla="*/ 0 w 342900"/>
                <a:gd name="connsiteY6" fmla="*/ 28575 h 676276"/>
                <a:gd name="connsiteX0" fmla="*/ 0 w 342900"/>
                <a:gd name="connsiteY0" fmla="*/ 28575 h 676276"/>
                <a:gd name="connsiteX1" fmla="*/ 109538 w 342900"/>
                <a:gd name="connsiteY1" fmla="*/ 0 h 676276"/>
                <a:gd name="connsiteX2" fmla="*/ 342900 w 342900"/>
                <a:gd name="connsiteY2" fmla="*/ 183358 h 676276"/>
                <a:gd name="connsiteX3" fmla="*/ 342900 w 342900"/>
                <a:gd name="connsiteY3" fmla="*/ 488158 h 676276"/>
                <a:gd name="connsiteX4" fmla="*/ 95250 w 342900"/>
                <a:gd name="connsiteY4" fmla="*/ 676276 h 676276"/>
                <a:gd name="connsiteX5" fmla="*/ 0 w 342900"/>
                <a:gd name="connsiteY5" fmla="*/ 652464 h 676276"/>
                <a:gd name="connsiteX6" fmla="*/ 0 w 342900"/>
                <a:gd name="connsiteY6" fmla="*/ 28575 h 676276"/>
                <a:gd name="connsiteX0" fmla="*/ 0 w 342900"/>
                <a:gd name="connsiteY0" fmla="*/ 28575 h 676276"/>
                <a:gd name="connsiteX1" fmla="*/ 111920 w 342900"/>
                <a:gd name="connsiteY1" fmla="*/ 0 h 676276"/>
                <a:gd name="connsiteX2" fmla="*/ 342900 w 342900"/>
                <a:gd name="connsiteY2" fmla="*/ 183358 h 676276"/>
                <a:gd name="connsiteX3" fmla="*/ 342900 w 342900"/>
                <a:gd name="connsiteY3" fmla="*/ 488158 h 676276"/>
                <a:gd name="connsiteX4" fmla="*/ 95250 w 342900"/>
                <a:gd name="connsiteY4" fmla="*/ 676276 h 676276"/>
                <a:gd name="connsiteX5" fmla="*/ 0 w 342900"/>
                <a:gd name="connsiteY5" fmla="*/ 652464 h 676276"/>
                <a:gd name="connsiteX6" fmla="*/ 0 w 342900"/>
                <a:gd name="connsiteY6" fmla="*/ 28575 h 676276"/>
                <a:gd name="connsiteX0" fmla="*/ 0 w 342900"/>
                <a:gd name="connsiteY0" fmla="*/ 28575 h 676276"/>
                <a:gd name="connsiteX1" fmla="*/ 116682 w 342900"/>
                <a:gd name="connsiteY1" fmla="*/ 0 h 676276"/>
                <a:gd name="connsiteX2" fmla="*/ 342900 w 342900"/>
                <a:gd name="connsiteY2" fmla="*/ 183358 h 676276"/>
                <a:gd name="connsiteX3" fmla="*/ 342900 w 342900"/>
                <a:gd name="connsiteY3" fmla="*/ 488158 h 676276"/>
                <a:gd name="connsiteX4" fmla="*/ 95250 w 342900"/>
                <a:gd name="connsiteY4" fmla="*/ 676276 h 676276"/>
                <a:gd name="connsiteX5" fmla="*/ 0 w 342900"/>
                <a:gd name="connsiteY5" fmla="*/ 652464 h 676276"/>
                <a:gd name="connsiteX6" fmla="*/ 0 w 342900"/>
                <a:gd name="connsiteY6" fmla="*/ 28575 h 676276"/>
                <a:gd name="connsiteX0" fmla="*/ 0 w 342900"/>
                <a:gd name="connsiteY0" fmla="*/ 28575 h 681039"/>
                <a:gd name="connsiteX1" fmla="*/ 116682 w 342900"/>
                <a:gd name="connsiteY1" fmla="*/ 0 h 681039"/>
                <a:gd name="connsiteX2" fmla="*/ 342900 w 342900"/>
                <a:gd name="connsiteY2" fmla="*/ 183358 h 681039"/>
                <a:gd name="connsiteX3" fmla="*/ 342900 w 342900"/>
                <a:gd name="connsiteY3" fmla="*/ 488158 h 681039"/>
                <a:gd name="connsiteX4" fmla="*/ 90488 w 342900"/>
                <a:gd name="connsiteY4" fmla="*/ 681039 h 681039"/>
                <a:gd name="connsiteX5" fmla="*/ 0 w 342900"/>
                <a:gd name="connsiteY5" fmla="*/ 652464 h 681039"/>
                <a:gd name="connsiteX6" fmla="*/ 0 w 342900"/>
                <a:gd name="connsiteY6" fmla="*/ 28575 h 681039"/>
                <a:gd name="connsiteX0" fmla="*/ 0 w 342900"/>
                <a:gd name="connsiteY0" fmla="*/ 28575 h 681039"/>
                <a:gd name="connsiteX1" fmla="*/ 116682 w 342900"/>
                <a:gd name="connsiteY1" fmla="*/ 0 h 681039"/>
                <a:gd name="connsiteX2" fmla="*/ 342900 w 342900"/>
                <a:gd name="connsiteY2" fmla="*/ 183358 h 681039"/>
                <a:gd name="connsiteX3" fmla="*/ 342900 w 342900"/>
                <a:gd name="connsiteY3" fmla="*/ 488158 h 681039"/>
                <a:gd name="connsiteX4" fmla="*/ 90488 w 342900"/>
                <a:gd name="connsiteY4" fmla="*/ 681039 h 681039"/>
                <a:gd name="connsiteX5" fmla="*/ 0 w 342900"/>
                <a:gd name="connsiteY5" fmla="*/ 659608 h 681039"/>
                <a:gd name="connsiteX6" fmla="*/ 0 w 342900"/>
                <a:gd name="connsiteY6" fmla="*/ 28575 h 681039"/>
                <a:gd name="connsiteX0" fmla="*/ 0 w 354806"/>
                <a:gd name="connsiteY0" fmla="*/ 28575 h 681039"/>
                <a:gd name="connsiteX1" fmla="*/ 116682 w 354806"/>
                <a:gd name="connsiteY1" fmla="*/ 0 h 681039"/>
                <a:gd name="connsiteX2" fmla="*/ 342900 w 354806"/>
                <a:gd name="connsiteY2" fmla="*/ 183358 h 681039"/>
                <a:gd name="connsiteX3" fmla="*/ 354806 w 354806"/>
                <a:gd name="connsiteY3" fmla="*/ 478633 h 681039"/>
                <a:gd name="connsiteX4" fmla="*/ 90488 w 354806"/>
                <a:gd name="connsiteY4" fmla="*/ 681039 h 681039"/>
                <a:gd name="connsiteX5" fmla="*/ 0 w 354806"/>
                <a:gd name="connsiteY5" fmla="*/ 659608 h 681039"/>
                <a:gd name="connsiteX6" fmla="*/ 0 w 354806"/>
                <a:gd name="connsiteY6" fmla="*/ 28575 h 681039"/>
                <a:gd name="connsiteX0" fmla="*/ 0 w 354806"/>
                <a:gd name="connsiteY0" fmla="*/ 33337 h 685801"/>
                <a:gd name="connsiteX1" fmla="*/ 114301 w 354806"/>
                <a:gd name="connsiteY1" fmla="*/ 0 h 685801"/>
                <a:gd name="connsiteX2" fmla="*/ 342900 w 354806"/>
                <a:gd name="connsiteY2" fmla="*/ 188120 h 685801"/>
                <a:gd name="connsiteX3" fmla="*/ 354806 w 354806"/>
                <a:gd name="connsiteY3" fmla="*/ 483395 h 685801"/>
                <a:gd name="connsiteX4" fmla="*/ 90488 w 354806"/>
                <a:gd name="connsiteY4" fmla="*/ 685801 h 685801"/>
                <a:gd name="connsiteX5" fmla="*/ 0 w 354806"/>
                <a:gd name="connsiteY5" fmla="*/ 664370 h 685801"/>
                <a:gd name="connsiteX6" fmla="*/ 0 w 354806"/>
                <a:gd name="connsiteY6" fmla="*/ 33337 h 685801"/>
                <a:gd name="connsiteX0" fmla="*/ 0 w 354806"/>
                <a:gd name="connsiteY0" fmla="*/ 33337 h 688182"/>
                <a:gd name="connsiteX1" fmla="*/ 114301 w 354806"/>
                <a:gd name="connsiteY1" fmla="*/ 0 h 688182"/>
                <a:gd name="connsiteX2" fmla="*/ 342900 w 354806"/>
                <a:gd name="connsiteY2" fmla="*/ 188120 h 688182"/>
                <a:gd name="connsiteX3" fmla="*/ 354806 w 354806"/>
                <a:gd name="connsiteY3" fmla="*/ 483395 h 688182"/>
                <a:gd name="connsiteX4" fmla="*/ 95251 w 354806"/>
                <a:gd name="connsiteY4" fmla="*/ 688182 h 688182"/>
                <a:gd name="connsiteX5" fmla="*/ 0 w 354806"/>
                <a:gd name="connsiteY5" fmla="*/ 664370 h 688182"/>
                <a:gd name="connsiteX6" fmla="*/ 0 w 354806"/>
                <a:gd name="connsiteY6" fmla="*/ 33337 h 688182"/>
                <a:gd name="connsiteX0" fmla="*/ 0 w 352425"/>
                <a:gd name="connsiteY0" fmla="*/ 33337 h 688182"/>
                <a:gd name="connsiteX1" fmla="*/ 114301 w 352425"/>
                <a:gd name="connsiteY1" fmla="*/ 0 h 688182"/>
                <a:gd name="connsiteX2" fmla="*/ 342900 w 352425"/>
                <a:gd name="connsiteY2" fmla="*/ 188120 h 688182"/>
                <a:gd name="connsiteX3" fmla="*/ 352425 w 352425"/>
                <a:gd name="connsiteY3" fmla="*/ 485776 h 688182"/>
                <a:gd name="connsiteX4" fmla="*/ 95251 w 352425"/>
                <a:gd name="connsiteY4" fmla="*/ 688182 h 688182"/>
                <a:gd name="connsiteX5" fmla="*/ 0 w 352425"/>
                <a:gd name="connsiteY5" fmla="*/ 664370 h 688182"/>
                <a:gd name="connsiteX6" fmla="*/ 0 w 352425"/>
                <a:gd name="connsiteY6" fmla="*/ 33337 h 688182"/>
                <a:gd name="connsiteX0" fmla="*/ 0 w 352425"/>
                <a:gd name="connsiteY0" fmla="*/ 33337 h 688182"/>
                <a:gd name="connsiteX1" fmla="*/ 114301 w 352425"/>
                <a:gd name="connsiteY1" fmla="*/ 0 h 688182"/>
                <a:gd name="connsiteX2" fmla="*/ 352425 w 352425"/>
                <a:gd name="connsiteY2" fmla="*/ 190502 h 688182"/>
                <a:gd name="connsiteX3" fmla="*/ 352425 w 352425"/>
                <a:gd name="connsiteY3" fmla="*/ 485776 h 688182"/>
                <a:gd name="connsiteX4" fmla="*/ 95251 w 352425"/>
                <a:gd name="connsiteY4" fmla="*/ 688182 h 688182"/>
                <a:gd name="connsiteX5" fmla="*/ 0 w 352425"/>
                <a:gd name="connsiteY5" fmla="*/ 664370 h 688182"/>
                <a:gd name="connsiteX6" fmla="*/ 0 w 352425"/>
                <a:gd name="connsiteY6" fmla="*/ 33337 h 688182"/>
                <a:gd name="connsiteX0" fmla="*/ 0 w 352425"/>
                <a:gd name="connsiteY0" fmla="*/ 33337 h 688182"/>
                <a:gd name="connsiteX1" fmla="*/ 114301 w 352425"/>
                <a:gd name="connsiteY1" fmla="*/ 0 h 688182"/>
                <a:gd name="connsiteX2" fmla="*/ 347663 w 352425"/>
                <a:gd name="connsiteY2" fmla="*/ 185740 h 688182"/>
                <a:gd name="connsiteX3" fmla="*/ 352425 w 352425"/>
                <a:gd name="connsiteY3" fmla="*/ 485776 h 688182"/>
                <a:gd name="connsiteX4" fmla="*/ 95251 w 352425"/>
                <a:gd name="connsiteY4" fmla="*/ 688182 h 688182"/>
                <a:gd name="connsiteX5" fmla="*/ 0 w 352425"/>
                <a:gd name="connsiteY5" fmla="*/ 664370 h 688182"/>
                <a:gd name="connsiteX6" fmla="*/ 0 w 352425"/>
                <a:gd name="connsiteY6" fmla="*/ 33337 h 688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52425" h="688182">
                  <a:moveTo>
                    <a:pt x="0" y="33337"/>
                  </a:moveTo>
                  <a:lnTo>
                    <a:pt x="114301" y="0"/>
                  </a:lnTo>
                  <a:lnTo>
                    <a:pt x="347663" y="185740"/>
                  </a:lnTo>
                  <a:cubicBezTo>
                    <a:pt x="349250" y="285752"/>
                    <a:pt x="350838" y="385764"/>
                    <a:pt x="352425" y="485776"/>
                  </a:cubicBezTo>
                  <a:lnTo>
                    <a:pt x="95251" y="688182"/>
                  </a:lnTo>
                  <a:lnTo>
                    <a:pt x="0" y="664370"/>
                  </a:lnTo>
                  <a:lnTo>
                    <a:pt x="0" y="33337"/>
                  </a:lnTo>
                  <a:close/>
                </a:path>
              </a:pathLst>
            </a:custGeom>
            <a:solidFill>
              <a:srgbClr val="002C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31" name="Rectangle 21"/>
            <p:cNvSpPr/>
            <p:nvPr userDrawn="1"/>
          </p:nvSpPr>
          <p:spPr>
            <a:xfrm>
              <a:off x="342900" y="877888"/>
              <a:ext cx="972349" cy="881855"/>
            </a:xfrm>
            <a:custGeom>
              <a:avLst/>
              <a:gdLst>
                <a:gd name="connsiteX0" fmla="*/ 0 w 965205"/>
                <a:gd name="connsiteY0" fmla="*/ 0 h 443704"/>
                <a:gd name="connsiteX1" fmla="*/ 965205 w 965205"/>
                <a:gd name="connsiteY1" fmla="*/ 0 h 443704"/>
                <a:gd name="connsiteX2" fmla="*/ 965205 w 965205"/>
                <a:gd name="connsiteY2" fmla="*/ 443704 h 443704"/>
                <a:gd name="connsiteX3" fmla="*/ 0 w 965205"/>
                <a:gd name="connsiteY3" fmla="*/ 443704 h 443704"/>
                <a:gd name="connsiteX4" fmla="*/ 0 w 965205"/>
                <a:gd name="connsiteY4" fmla="*/ 0 h 443704"/>
                <a:gd name="connsiteX0" fmla="*/ 0 w 965205"/>
                <a:gd name="connsiteY0" fmla="*/ 0 h 879473"/>
                <a:gd name="connsiteX1" fmla="*/ 965205 w 965205"/>
                <a:gd name="connsiteY1" fmla="*/ 0 h 879473"/>
                <a:gd name="connsiteX2" fmla="*/ 536580 w 965205"/>
                <a:gd name="connsiteY2" fmla="*/ 879473 h 879473"/>
                <a:gd name="connsiteX3" fmla="*/ 0 w 965205"/>
                <a:gd name="connsiteY3" fmla="*/ 443704 h 879473"/>
                <a:gd name="connsiteX4" fmla="*/ 0 w 965205"/>
                <a:gd name="connsiteY4" fmla="*/ 0 h 879473"/>
                <a:gd name="connsiteX0" fmla="*/ 0 w 965205"/>
                <a:gd name="connsiteY0" fmla="*/ 200025 h 879473"/>
                <a:gd name="connsiteX1" fmla="*/ 965205 w 965205"/>
                <a:gd name="connsiteY1" fmla="*/ 0 h 879473"/>
                <a:gd name="connsiteX2" fmla="*/ 536580 w 965205"/>
                <a:gd name="connsiteY2" fmla="*/ 879473 h 879473"/>
                <a:gd name="connsiteX3" fmla="*/ 0 w 965205"/>
                <a:gd name="connsiteY3" fmla="*/ 443704 h 879473"/>
                <a:gd name="connsiteX4" fmla="*/ 0 w 965205"/>
                <a:gd name="connsiteY4" fmla="*/ 200025 h 879473"/>
                <a:gd name="connsiteX0" fmla="*/ 0 w 965205"/>
                <a:gd name="connsiteY0" fmla="*/ 200025 h 879473"/>
                <a:gd name="connsiteX1" fmla="*/ 965205 w 965205"/>
                <a:gd name="connsiteY1" fmla="*/ 0 h 879473"/>
                <a:gd name="connsiteX2" fmla="*/ 536580 w 965205"/>
                <a:gd name="connsiteY2" fmla="*/ 879473 h 879473"/>
                <a:gd name="connsiteX3" fmla="*/ 0 w 965205"/>
                <a:gd name="connsiteY3" fmla="*/ 443704 h 879473"/>
                <a:gd name="connsiteX4" fmla="*/ 0 w 965205"/>
                <a:gd name="connsiteY4" fmla="*/ 200025 h 879473"/>
                <a:gd name="connsiteX0" fmla="*/ 0 w 972349"/>
                <a:gd name="connsiteY0" fmla="*/ 202407 h 881855"/>
                <a:gd name="connsiteX1" fmla="*/ 972349 w 972349"/>
                <a:gd name="connsiteY1" fmla="*/ 0 h 881855"/>
                <a:gd name="connsiteX2" fmla="*/ 536580 w 972349"/>
                <a:gd name="connsiteY2" fmla="*/ 881855 h 881855"/>
                <a:gd name="connsiteX3" fmla="*/ 0 w 972349"/>
                <a:gd name="connsiteY3" fmla="*/ 446086 h 881855"/>
                <a:gd name="connsiteX4" fmla="*/ 0 w 972349"/>
                <a:gd name="connsiteY4" fmla="*/ 202407 h 881855"/>
                <a:gd name="connsiteX0" fmla="*/ 0 w 972349"/>
                <a:gd name="connsiteY0" fmla="*/ 207170 h 881855"/>
                <a:gd name="connsiteX1" fmla="*/ 972349 w 972349"/>
                <a:gd name="connsiteY1" fmla="*/ 0 h 881855"/>
                <a:gd name="connsiteX2" fmla="*/ 536580 w 972349"/>
                <a:gd name="connsiteY2" fmla="*/ 881855 h 881855"/>
                <a:gd name="connsiteX3" fmla="*/ 0 w 972349"/>
                <a:gd name="connsiteY3" fmla="*/ 446086 h 881855"/>
                <a:gd name="connsiteX4" fmla="*/ 0 w 972349"/>
                <a:gd name="connsiteY4" fmla="*/ 207170 h 881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2349" h="881855">
                  <a:moveTo>
                    <a:pt x="0" y="207170"/>
                  </a:moveTo>
                  <a:lnTo>
                    <a:pt x="972349" y="0"/>
                  </a:lnTo>
                  <a:lnTo>
                    <a:pt x="536580" y="881855"/>
                  </a:lnTo>
                  <a:lnTo>
                    <a:pt x="0" y="446086"/>
                  </a:lnTo>
                  <a:lnTo>
                    <a:pt x="0" y="207170"/>
                  </a:lnTo>
                  <a:close/>
                </a:path>
              </a:pathLst>
            </a:cu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32" name="Freeform 31"/>
            <p:cNvSpPr/>
            <p:nvPr userDrawn="1"/>
          </p:nvSpPr>
          <p:spPr>
            <a:xfrm>
              <a:off x="876299" y="876300"/>
              <a:ext cx="433387" cy="952500"/>
            </a:xfrm>
            <a:custGeom>
              <a:avLst/>
              <a:gdLst>
                <a:gd name="connsiteX0" fmla="*/ 423862 w 423862"/>
                <a:gd name="connsiteY0" fmla="*/ 0 h 950119"/>
                <a:gd name="connsiteX1" fmla="*/ 0 w 423862"/>
                <a:gd name="connsiteY1" fmla="*/ 878682 h 950119"/>
                <a:gd name="connsiteX2" fmla="*/ 85725 w 423862"/>
                <a:gd name="connsiteY2" fmla="*/ 950119 h 950119"/>
                <a:gd name="connsiteX3" fmla="*/ 416718 w 423862"/>
                <a:gd name="connsiteY3" fmla="*/ 688182 h 950119"/>
                <a:gd name="connsiteX4" fmla="*/ 423862 w 423862"/>
                <a:gd name="connsiteY4" fmla="*/ 0 h 950119"/>
                <a:gd name="connsiteX0" fmla="*/ 428624 w 428624"/>
                <a:gd name="connsiteY0" fmla="*/ 0 h 952500"/>
                <a:gd name="connsiteX1" fmla="*/ 0 w 428624"/>
                <a:gd name="connsiteY1" fmla="*/ 881063 h 952500"/>
                <a:gd name="connsiteX2" fmla="*/ 85725 w 428624"/>
                <a:gd name="connsiteY2" fmla="*/ 952500 h 952500"/>
                <a:gd name="connsiteX3" fmla="*/ 416718 w 428624"/>
                <a:gd name="connsiteY3" fmla="*/ 690563 h 952500"/>
                <a:gd name="connsiteX4" fmla="*/ 428624 w 428624"/>
                <a:gd name="connsiteY4" fmla="*/ 0 h 952500"/>
                <a:gd name="connsiteX0" fmla="*/ 433387 w 433387"/>
                <a:gd name="connsiteY0" fmla="*/ 0 h 952500"/>
                <a:gd name="connsiteX1" fmla="*/ 0 w 433387"/>
                <a:gd name="connsiteY1" fmla="*/ 885825 h 952500"/>
                <a:gd name="connsiteX2" fmla="*/ 90488 w 433387"/>
                <a:gd name="connsiteY2" fmla="*/ 952500 h 952500"/>
                <a:gd name="connsiteX3" fmla="*/ 421481 w 433387"/>
                <a:gd name="connsiteY3" fmla="*/ 690563 h 952500"/>
                <a:gd name="connsiteX4" fmla="*/ 433387 w 433387"/>
                <a:gd name="connsiteY4" fmla="*/ 0 h 952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3387" h="952500">
                  <a:moveTo>
                    <a:pt x="433387" y="0"/>
                  </a:moveTo>
                  <a:lnTo>
                    <a:pt x="0" y="885825"/>
                  </a:lnTo>
                  <a:lnTo>
                    <a:pt x="90488" y="952500"/>
                  </a:lnTo>
                  <a:lnTo>
                    <a:pt x="421481" y="690563"/>
                  </a:lnTo>
                  <a:cubicBezTo>
                    <a:pt x="423862" y="461169"/>
                    <a:pt x="431006" y="229394"/>
                    <a:pt x="433387" y="0"/>
                  </a:cubicBezTo>
                  <a:close/>
                </a:path>
              </a:pathLst>
            </a:custGeom>
            <a:solidFill>
              <a:srgbClr val="003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33" name="Freeform 32"/>
            <p:cNvSpPr/>
            <p:nvPr userDrawn="1"/>
          </p:nvSpPr>
          <p:spPr>
            <a:xfrm>
              <a:off x="964406" y="1569244"/>
              <a:ext cx="330994" cy="523875"/>
            </a:xfrm>
            <a:custGeom>
              <a:avLst/>
              <a:gdLst>
                <a:gd name="connsiteX0" fmla="*/ 330994 w 330994"/>
                <a:gd name="connsiteY0" fmla="*/ 0 h 523875"/>
                <a:gd name="connsiteX1" fmla="*/ 328613 w 330994"/>
                <a:gd name="connsiteY1" fmla="*/ 523875 h 523875"/>
                <a:gd name="connsiteX2" fmla="*/ 0 w 330994"/>
                <a:gd name="connsiteY2" fmla="*/ 257175 h 523875"/>
                <a:gd name="connsiteX3" fmla="*/ 330994 w 330994"/>
                <a:gd name="connsiteY3" fmla="*/ 0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0994" h="523875">
                  <a:moveTo>
                    <a:pt x="330994" y="0"/>
                  </a:moveTo>
                  <a:cubicBezTo>
                    <a:pt x="330200" y="174625"/>
                    <a:pt x="329407" y="349250"/>
                    <a:pt x="328613" y="523875"/>
                  </a:cubicBezTo>
                  <a:lnTo>
                    <a:pt x="0" y="257175"/>
                  </a:lnTo>
                  <a:lnTo>
                    <a:pt x="330994" y="0"/>
                  </a:lnTo>
                  <a:close/>
                </a:path>
              </a:pathLst>
            </a:custGeom>
            <a:solidFill>
              <a:srgbClr val="A9B2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34" name="Freeform 33"/>
            <p:cNvSpPr/>
            <p:nvPr userDrawn="1"/>
          </p:nvSpPr>
          <p:spPr>
            <a:xfrm>
              <a:off x="92868" y="1321594"/>
              <a:ext cx="790576" cy="657226"/>
            </a:xfrm>
            <a:custGeom>
              <a:avLst/>
              <a:gdLst>
                <a:gd name="connsiteX0" fmla="*/ 247650 w 788194"/>
                <a:gd name="connsiteY0" fmla="*/ 0 h 654844"/>
                <a:gd name="connsiteX1" fmla="*/ 788194 w 788194"/>
                <a:gd name="connsiteY1" fmla="*/ 435769 h 654844"/>
                <a:gd name="connsiteX2" fmla="*/ 678656 w 788194"/>
                <a:gd name="connsiteY2" fmla="*/ 654844 h 654844"/>
                <a:gd name="connsiteX3" fmla="*/ 0 w 788194"/>
                <a:gd name="connsiteY3" fmla="*/ 490537 h 654844"/>
                <a:gd name="connsiteX4" fmla="*/ 250031 w 788194"/>
                <a:gd name="connsiteY4" fmla="*/ 297656 h 654844"/>
                <a:gd name="connsiteX5" fmla="*/ 247650 w 788194"/>
                <a:gd name="connsiteY5" fmla="*/ 0 h 654844"/>
                <a:gd name="connsiteX0" fmla="*/ 247650 w 788194"/>
                <a:gd name="connsiteY0" fmla="*/ 0 h 657226"/>
                <a:gd name="connsiteX1" fmla="*/ 788194 w 788194"/>
                <a:gd name="connsiteY1" fmla="*/ 435769 h 657226"/>
                <a:gd name="connsiteX2" fmla="*/ 678656 w 788194"/>
                <a:gd name="connsiteY2" fmla="*/ 657226 h 657226"/>
                <a:gd name="connsiteX3" fmla="*/ 0 w 788194"/>
                <a:gd name="connsiteY3" fmla="*/ 490537 h 657226"/>
                <a:gd name="connsiteX4" fmla="*/ 250031 w 788194"/>
                <a:gd name="connsiteY4" fmla="*/ 297656 h 657226"/>
                <a:gd name="connsiteX5" fmla="*/ 247650 w 788194"/>
                <a:gd name="connsiteY5" fmla="*/ 0 h 657226"/>
                <a:gd name="connsiteX0" fmla="*/ 250032 w 790576"/>
                <a:gd name="connsiteY0" fmla="*/ 0 h 657226"/>
                <a:gd name="connsiteX1" fmla="*/ 790576 w 790576"/>
                <a:gd name="connsiteY1" fmla="*/ 435769 h 657226"/>
                <a:gd name="connsiteX2" fmla="*/ 681038 w 790576"/>
                <a:gd name="connsiteY2" fmla="*/ 657226 h 657226"/>
                <a:gd name="connsiteX3" fmla="*/ 0 w 790576"/>
                <a:gd name="connsiteY3" fmla="*/ 492918 h 657226"/>
                <a:gd name="connsiteX4" fmla="*/ 252413 w 790576"/>
                <a:gd name="connsiteY4" fmla="*/ 297656 h 657226"/>
                <a:gd name="connsiteX5" fmla="*/ 250032 w 790576"/>
                <a:gd name="connsiteY5" fmla="*/ 0 h 657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90576" h="657226">
                  <a:moveTo>
                    <a:pt x="250032" y="0"/>
                  </a:moveTo>
                  <a:lnTo>
                    <a:pt x="790576" y="435769"/>
                  </a:lnTo>
                  <a:lnTo>
                    <a:pt x="681038" y="657226"/>
                  </a:lnTo>
                  <a:lnTo>
                    <a:pt x="0" y="492918"/>
                  </a:lnTo>
                  <a:lnTo>
                    <a:pt x="252413" y="297656"/>
                  </a:lnTo>
                  <a:cubicBezTo>
                    <a:pt x="251619" y="200025"/>
                    <a:pt x="250826" y="102393"/>
                    <a:pt x="250032" y="0"/>
                  </a:cubicBezTo>
                  <a:close/>
                </a:path>
              </a:pathLst>
            </a:custGeom>
            <a:solidFill>
              <a:srgbClr val="003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35" name="Freeform 34"/>
            <p:cNvSpPr/>
            <p:nvPr userDrawn="1"/>
          </p:nvSpPr>
          <p:spPr>
            <a:xfrm>
              <a:off x="771526" y="1754981"/>
              <a:ext cx="195262" cy="223837"/>
            </a:xfrm>
            <a:custGeom>
              <a:avLst/>
              <a:gdLst>
                <a:gd name="connsiteX0" fmla="*/ 109538 w 192881"/>
                <a:gd name="connsiteY0" fmla="*/ 0 h 221456"/>
                <a:gd name="connsiteX1" fmla="*/ 192881 w 192881"/>
                <a:gd name="connsiteY1" fmla="*/ 71437 h 221456"/>
                <a:gd name="connsiteX2" fmla="*/ 0 w 192881"/>
                <a:gd name="connsiteY2" fmla="*/ 221456 h 221456"/>
                <a:gd name="connsiteX3" fmla="*/ 109538 w 192881"/>
                <a:gd name="connsiteY3" fmla="*/ 0 h 221456"/>
                <a:gd name="connsiteX0" fmla="*/ 109538 w 195262"/>
                <a:gd name="connsiteY0" fmla="*/ 0 h 221456"/>
                <a:gd name="connsiteX1" fmla="*/ 195262 w 195262"/>
                <a:gd name="connsiteY1" fmla="*/ 69056 h 221456"/>
                <a:gd name="connsiteX2" fmla="*/ 0 w 195262"/>
                <a:gd name="connsiteY2" fmla="*/ 221456 h 221456"/>
                <a:gd name="connsiteX3" fmla="*/ 109538 w 195262"/>
                <a:gd name="connsiteY3" fmla="*/ 0 h 221456"/>
                <a:gd name="connsiteX0" fmla="*/ 109538 w 195262"/>
                <a:gd name="connsiteY0" fmla="*/ 0 h 221456"/>
                <a:gd name="connsiteX1" fmla="*/ 195262 w 195262"/>
                <a:gd name="connsiteY1" fmla="*/ 69056 h 221456"/>
                <a:gd name="connsiteX2" fmla="*/ 0 w 195262"/>
                <a:gd name="connsiteY2" fmla="*/ 221456 h 221456"/>
                <a:gd name="connsiteX3" fmla="*/ 109538 w 195262"/>
                <a:gd name="connsiteY3" fmla="*/ 0 h 221456"/>
                <a:gd name="connsiteX0" fmla="*/ 111919 w 195262"/>
                <a:gd name="connsiteY0" fmla="*/ 0 h 230981"/>
                <a:gd name="connsiteX1" fmla="*/ 195262 w 195262"/>
                <a:gd name="connsiteY1" fmla="*/ 78581 h 230981"/>
                <a:gd name="connsiteX2" fmla="*/ 0 w 195262"/>
                <a:gd name="connsiteY2" fmla="*/ 230981 h 230981"/>
                <a:gd name="connsiteX3" fmla="*/ 111919 w 195262"/>
                <a:gd name="connsiteY3" fmla="*/ 0 h 230981"/>
                <a:gd name="connsiteX0" fmla="*/ 109538 w 195262"/>
                <a:gd name="connsiteY0" fmla="*/ 0 h 223837"/>
                <a:gd name="connsiteX1" fmla="*/ 195262 w 195262"/>
                <a:gd name="connsiteY1" fmla="*/ 71437 h 223837"/>
                <a:gd name="connsiteX2" fmla="*/ 0 w 195262"/>
                <a:gd name="connsiteY2" fmla="*/ 223837 h 223837"/>
                <a:gd name="connsiteX3" fmla="*/ 109538 w 195262"/>
                <a:gd name="connsiteY3" fmla="*/ 0 h 223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262" h="223837">
                  <a:moveTo>
                    <a:pt x="109538" y="0"/>
                  </a:moveTo>
                  <a:lnTo>
                    <a:pt x="195262" y="71437"/>
                  </a:lnTo>
                  <a:lnTo>
                    <a:pt x="0" y="223837"/>
                  </a:lnTo>
                  <a:lnTo>
                    <a:pt x="109538" y="0"/>
                  </a:lnTo>
                  <a:close/>
                </a:path>
              </a:pathLst>
            </a:custGeom>
            <a:solidFill>
              <a:srgbClr val="004D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36" name="Rectangle 26"/>
            <p:cNvSpPr/>
            <p:nvPr userDrawn="1"/>
          </p:nvSpPr>
          <p:spPr>
            <a:xfrm>
              <a:off x="1" y="1788320"/>
              <a:ext cx="101224" cy="100012"/>
            </a:xfrm>
            <a:custGeom>
              <a:avLst/>
              <a:gdLst>
                <a:gd name="connsiteX0" fmla="*/ 0 w 160756"/>
                <a:gd name="connsiteY0" fmla="*/ 0 h 100012"/>
                <a:gd name="connsiteX1" fmla="*/ 160756 w 160756"/>
                <a:gd name="connsiteY1" fmla="*/ 0 h 100012"/>
                <a:gd name="connsiteX2" fmla="*/ 160756 w 160756"/>
                <a:gd name="connsiteY2" fmla="*/ 100012 h 100012"/>
                <a:gd name="connsiteX3" fmla="*/ 0 w 160756"/>
                <a:gd name="connsiteY3" fmla="*/ 100012 h 100012"/>
                <a:gd name="connsiteX4" fmla="*/ 0 w 160756"/>
                <a:gd name="connsiteY4" fmla="*/ 0 h 100012"/>
                <a:gd name="connsiteX0" fmla="*/ 0 w 160756"/>
                <a:gd name="connsiteY0" fmla="*/ 0 h 100012"/>
                <a:gd name="connsiteX1" fmla="*/ 101224 w 160756"/>
                <a:gd name="connsiteY1" fmla="*/ 28575 h 100012"/>
                <a:gd name="connsiteX2" fmla="*/ 160756 w 160756"/>
                <a:gd name="connsiteY2" fmla="*/ 100012 h 100012"/>
                <a:gd name="connsiteX3" fmla="*/ 0 w 160756"/>
                <a:gd name="connsiteY3" fmla="*/ 100012 h 100012"/>
                <a:gd name="connsiteX4" fmla="*/ 0 w 160756"/>
                <a:gd name="connsiteY4" fmla="*/ 0 h 100012"/>
                <a:gd name="connsiteX0" fmla="*/ 0 w 101224"/>
                <a:gd name="connsiteY0" fmla="*/ 0 h 100012"/>
                <a:gd name="connsiteX1" fmla="*/ 101224 w 101224"/>
                <a:gd name="connsiteY1" fmla="*/ 28575 h 100012"/>
                <a:gd name="connsiteX2" fmla="*/ 0 w 101224"/>
                <a:gd name="connsiteY2" fmla="*/ 100012 h 100012"/>
                <a:gd name="connsiteX3" fmla="*/ 0 w 101224"/>
                <a:gd name="connsiteY3" fmla="*/ 0 h 100012"/>
                <a:gd name="connsiteX0" fmla="*/ 0 w 101224"/>
                <a:gd name="connsiteY0" fmla="*/ 0 h 100012"/>
                <a:gd name="connsiteX1" fmla="*/ 101224 w 101224"/>
                <a:gd name="connsiteY1" fmla="*/ 26194 h 100012"/>
                <a:gd name="connsiteX2" fmla="*/ 0 w 101224"/>
                <a:gd name="connsiteY2" fmla="*/ 100012 h 100012"/>
                <a:gd name="connsiteX3" fmla="*/ 0 w 101224"/>
                <a:gd name="connsiteY3" fmla="*/ 0 h 100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224" h="100012">
                  <a:moveTo>
                    <a:pt x="0" y="0"/>
                  </a:moveTo>
                  <a:lnTo>
                    <a:pt x="101224" y="26194"/>
                  </a:lnTo>
                  <a:lnTo>
                    <a:pt x="0" y="1000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895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37" name="Rectangle 27"/>
            <p:cNvSpPr/>
            <p:nvPr userDrawn="1"/>
          </p:nvSpPr>
          <p:spPr>
            <a:xfrm>
              <a:off x="-1" y="1814513"/>
              <a:ext cx="1295402" cy="1028699"/>
            </a:xfrm>
            <a:custGeom>
              <a:avLst/>
              <a:gdLst>
                <a:gd name="connsiteX0" fmla="*/ 0 w 1295401"/>
                <a:gd name="connsiteY0" fmla="*/ 0 h 952499"/>
                <a:gd name="connsiteX1" fmla="*/ 1295401 w 1295401"/>
                <a:gd name="connsiteY1" fmla="*/ 0 h 952499"/>
                <a:gd name="connsiteX2" fmla="*/ 1295401 w 1295401"/>
                <a:gd name="connsiteY2" fmla="*/ 952499 h 952499"/>
                <a:gd name="connsiteX3" fmla="*/ 0 w 1295401"/>
                <a:gd name="connsiteY3" fmla="*/ 952499 h 952499"/>
                <a:gd name="connsiteX4" fmla="*/ 0 w 1295401"/>
                <a:gd name="connsiteY4" fmla="*/ 0 h 952499"/>
                <a:gd name="connsiteX0" fmla="*/ 0 w 1295401"/>
                <a:gd name="connsiteY0" fmla="*/ 73819 h 1026318"/>
                <a:gd name="connsiteX1" fmla="*/ 100015 w 1295401"/>
                <a:gd name="connsiteY1" fmla="*/ 0 h 1026318"/>
                <a:gd name="connsiteX2" fmla="*/ 1295401 w 1295401"/>
                <a:gd name="connsiteY2" fmla="*/ 73819 h 1026318"/>
                <a:gd name="connsiteX3" fmla="*/ 1295401 w 1295401"/>
                <a:gd name="connsiteY3" fmla="*/ 1026318 h 1026318"/>
                <a:gd name="connsiteX4" fmla="*/ 0 w 1295401"/>
                <a:gd name="connsiteY4" fmla="*/ 1026318 h 1026318"/>
                <a:gd name="connsiteX5" fmla="*/ 0 w 1295401"/>
                <a:gd name="connsiteY5" fmla="*/ 73819 h 1026318"/>
                <a:gd name="connsiteX0" fmla="*/ 0 w 1295401"/>
                <a:gd name="connsiteY0" fmla="*/ 71438 h 1023937"/>
                <a:gd name="connsiteX1" fmla="*/ 97634 w 1295401"/>
                <a:gd name="connsiteY1" fmla="*/ 0 h 1023937"/>
                <a:gd name="connsiteX2" fmla="*/ 1295401 w 1295401"/>
                <a:gd name="connsiteY2" fmla="*/ 71438 h 1023937"/>
                <a:gd name="connsiteX3" fmla="*/ 1295401 w 1295401"/>
                <a:gd name="connsiteY3" fmla="*/ 1023937 h 1023937"/>
                <a:gd name="connsiteX4" fmla="*/ 0 w 1295401"/>
                <a:gd name="connsiteY4" fmla="*/ 1023937 h 1023937"/>
                <a:gd name="connsiteX5" fmla="*/ 0 w 1295401"/>
                <a:gd name="connsiteY5" fmla="*/ 71438 h 1023937"/>
                <a:gd name="connsiteX0" fmla="*/ 0 w 1295401"/>
                <a:gd name="connsiteY0" fmla="*/ 71438 h 1023937"/>
                <a:gd name="connsiteX1" fmla="*/ 97634 w 1295401"/>
                <a:gd name="connsiteY1" fmla="*/ 0 h 1023937"/>
                <a:gd name="connsiteX2" fmla="*/ 771527 w 1295401"/>
                <a:gd name="connsiteY2" fmla="*/ 157162 h 1023937"/>
                <a:gd name="connsiteX3" fmla="*/ 1295401 w 1295401"/>
                <a:gd name="connsiteY3" fmla="*/ 71438 h 1023937"/>
                <a:gd name="connsiteX4" fmla="*/ 1295401 w 1295401"/>
                <a:gd name="connsiteY4" fmla="*/ 1023937 h 1023937"/>
                <a:gd name="connsiteX5" fmla="*/ 0 w 1295401"/>
                <a:gd name="connsiteY5" fmla="*/ 1023937 h 1023937"/>
                <a:gd name="connsiteX6" fmla="*/ 0 w 1295401"/>
                <a:gd name="connsiteY6" fmla="*/ 71438 h 1023937"/>
                <a:gd name="connsiteX0" fmla="*/ 0 w 1295401"/>
                <a:gd name="connsiteY0" fmla="*/ 71438 h 1023937"/>
                <a:gd name="connsiteX1" fmla="*/ 97634 w 1295401"/>
                <a:gd name="connsiteY1" fmla="*/ 0 h 1023937"/>
                <a:gd name="connsiteX2" fmla="*/ 771527 w 1295401"/>
                <a:gd name="connsiteY2" fmla="*/ 157162 h 1023937"/>
                <a:gd name="connsiteX3" fmla="*/ 966790 w 1295401"/>
                <a:gd name="connsiteY3" fmla="*/ 9525 h 1023937"/>
                <a:gd name="connsiteX4" fmla="*/ 1295401 w 1295401"/>
                <a:gd name="connsiteY4" fmla="*/ 71438 h 1023937"/>
                <a:gd name="connsiteX5" fmla="*/ 1295401 w 1295401"/>
                <a:gd name="connsiteY5" fmla="*/ 1023937 h 1023937"/>
                <a:gd name="connsiteX6" fmla="*/ 0 w 1295401"/>
                <a:gd name="connsiteY6" fmla="*/ 1023937 h 1023937"/>
                <a:gd name="connsiteX7" fmla="*/ 0 w 1295401"/>
                <a:gd name="connsiteY7" fmla="*/ 71438 h 1023937"/>
                <a:gd name="connsiteX0" fmla="*/ 0 w 1295402"/>
                <a:gd name="connsiteY0" fmla="*/ 71438 h 1023937"/>
                <a:gd name="connsiteX1" fmla="*/ 97634 w 1295402"/>
                <a:gd name="connsiteY1" fmla="*/ 0 h 1023937"/>
                <a:gd name="connsiteX2" fmla="*/ 771527 w 1295402"/>
                <a:gd name="connsiteY2" fmla="*/ 157162 h 1023937"/>
                <a:gd name="connsiteX3" fmla="*/ 966790 w 1295402"/>
                <a:gd name="connsiteY3" fmla="*/ 9525 h 1023937"/>
                <a:gd name="connsiteX4" fmla="*/ 1295401 w 1295402"/>
                <a:gd name="connsiteY4" fmla="*/ 71438 h 1023937"/>
                <a:gd name="connsiteX5" fmla="*/ 1295402 w 1295402"/>
                <a:gd name="connsiteY5" fmla="*/ 273844 h 1023937"/>
                <a:gd name="connsiteX6" fmla="*/ 1295401 w 1295402"/>
                <a:gd name="connsiteY6" fmla="*/ 1023937 h 1023937"/>
                <a:gd name="connsiteX7" fmla="*/ 0 w 1295402"/>
                <a:gd name="connsiteY7" fmla="*/ 1023937 h 1023937"/>
                <a:gd name="connsiteX8" fmla="*/ 0 w 1295402"/>
                <a:gd name="connsiteY8" fmla="*/ 71438 h 1023937"/>
                <a:gd name="connsiteX0" fmla="*/ 0 w 1295402"/>
                <a:gd name="connsiteY0" fmla="*/ 71438 h 1023937"/>
                <a:gd name="connsiteX1" fmla="*/ 97634 w 1295402"/>
                <a:gd name="connsiteY1" fmla="*/ 0 h 1023937"/>
                <a:gd name="connsiteX2" fmla="*/ 771527 w 1295402"/>
                <a:gd name="connsiteY2" fmla="*/ 157162 h 1023937"/>
                <a:gd name="connsiteX3" fmla="*/ 966790 w 1295402"/>
                <a:gd name="connsiteY3" fmla="*/ 9525 h 1023937"/>
                <a:gd name="connsiteX4" fmla="*/ 1295401 w 1295402"/>
                <a:gd name="connsiteY4" fmla="*/ 71438 h 1023937"/>
                <a:gd name="connsiteX5" fmla="*/ 1295402 w 1295402"/>
                <a:gd name="connsiteY5" fmla="*/ 273844 h 1023937"/>
                <a:gd name="connsiteX6" fmla="*/ 1295401 w 1295402"/>
                <a:gd name="connsiteY6" fmla="*/ 1023937 h 1023937"/>
                <a:gd name="connsiteX7" fmla="*/ 326232 w 1295402"/>
                <a:gd name="connsiteY7" fmla="*/ 1021556 h 1023937"/>
                <a:gd name="connsiteX8" fmla="*/ 0 w 1295402"/>
                <a:gd name="connsiteY8" fmla="*/ 1023937 h 1023937"/>
                <a:gd name="connsiteX9" fmla="*/ 0 w 1295402"/>
                <a:gd name="connsiteY9" fmla="*/ 71438 h 1023937"/>
                <a:gd name="connsiteX0" fmla="*/ 0 w 1295402"/>
                <a:gd name="connsiteY0" fmla="*/ 71438 h 1023937"/>
                <a:gd name="connsiteX1" fmla="*/ 97634 w 1295402"/>
                <a:gd name="connsiteY1" fmla="*/ 0 h 1023937"/>
                <a:gd name="connsiteX2" fmla="*/ 771527 w 1295402"/>
                <a:gd name="connsiteY2" fmla="*/ 157162 h 1023937"/>
                <a:gd name="connsiteX3" fmla="*/ 966790 w 1295402"/>
                <a:gd name="connsiteY3" fmla="*/ 9525 h 1023937"/>
                <a:gd name="connsiteX4" fmla="*/ 1295401 w 1295402"/>
                <a:gd name="connsiteY4" fmla="*/ 71438 h 1023937"/>
                <a:gd name="connsiteX5" fmla="*/ 1295402 w 1295402"/>
                <a:gd name="connsiteY5" fmla="*/ 273844 h 1023937"/>
                <a:gd name="connsiteX6" fmla="*/ 1295401 w 1295402"/>
                <a:gd name="connsiteY6" fmla="*/ 1023937 h 1023937"/>
                <a:gd name="connsiteX7" fmla="*/ 326232 w 1295402"/>
                <a:gd name="connsiteY7" fmla="*/ 1021556 h 1023937"/>
                <a:gd name="connsiteX8" fmla="*/ 0 w 1295402"/>
                <a:gd name="connsiteY8" fmla="*/ 947737 h 1023937"/>
                <a:gd name="connsiteX9" fmla="*/ 0 w 1295402"/>
                <a:gd name="connsiteY9" fmla="*/ 71438 h 1023937"/>
                <a:gd name="connsiteX0" fmla="*/ 0 w 1295402"/>
                <a:gd name="connsiteY0" fmla="*/ 71438 h 1023937"/>
                <a:gd name="connsiteX1" fmla="*/ 97634 w 1295402"/>
                <a:gd name="connsiteY1" fmla="*/ 0 h 1023937"/>
                <a:gd name="connsiteX2" fmla="*/ 771527 w 1295402"/>
                <a:gd name="connsiteY2" fmla="*/ 157162 h 1023937"/>
                <a:gd name="connsiteX3" fmla="*/ 966790 w 1295402"/>
                <a:gd name="connsiteY3" fmla="*/ 9525 h 1023937"/>
                <a:gd name="connsiteX4" fmla="*/ 1295401 w 1295402"/>
                <a:gd name="connsiteY4" fmla="*/ 71438 h 1023937"/>
                <a:gd name="connsiteX5" fmla="*/ 1295402 w 1295402"/>
                <a:gd name="connsiteY5" fmla="*/ 273844 h 1023937"/>
                <a:gd name="connsiteX6" fmla="*/ 1295401 w 1295402"/>
                <a:gd name="connsiteY6" fmla="*/ 1023937 h 1023937"/>
                <a:gd name="connsiteX7" fmla="*/ 323851 w 1295402"/>
                <a:gd name="connsiteY7" fmla="*/ 1023937 h 1023937"/>
                <a:gd name="connsiteX8" fmla="*/ 0 w 1295402"/>
                <a:gd name="connsiteY8" fmla="*/ 947737 h 1023937"/>
                <a:gd name="connsiteX9" fmla="*/ 0 w 1295402"/>
                <a:gd name="connsiteY9" fmla="*/ 71438 h 1023937"/>
                <a:gd name="connsiteX0" fmla="*/ 0 w 1295402"/>
                <a:gd name="connsiteY0" fmla="*/ 71438 h 1023937"/>
                <a:gd name="connsiteX1" fmla="*/ 97634 w 1295402"/>
                <a:gd name="connsiteY1" fmla="*/ 0 h 1023937"/>
                <a:gd name="connsiteX2" fmla="*/ 771527 w 1295402"/>
                <a:gd name="connsiteY2" fmla="*/ 157162 h 1023937"/>
                <a:gd name="connsiteX3" fmla="*/ 966790 w 1295402"/>
                <a:gd name="connsiteY3" fmla="*/ 9525 h 1023937"/>
                <a:gd name="connsiteX4" fmla="*/ 1295401 w 1295402"/>
                <a:gd name="connsiteY4" fmla="*/ 71438 h 1023937"/>
                <a:gd name="connsiteX5" fmla="*/ 1295402 w 1295402"/>
                <a:gd name="connsiteY5" fmla="*/ 273844 h 1023937"/>
                <a:gd name="connsiteX6" fmla="*/ 323851 w 1295402"/>
                <a:gd name="connsiteY6" fmla="*/ 1023937 h 1023937"/>
                <a:gd name="connsiteX7" fmla="*/ 0 w 1295402"/>
                <a:gd name="connsiteY7" fmla="*/ 947737 h 1023937"/>
                <a:gd name="connsiteX8" fmla="*/ 0 w 1295402"/>
                <a:gd name="connsiteY8" fmla="*/ 71438 h 1023937"/>
                <a:gd name="connsiteX0" fmla="*/ 0 w 1295402"/>
                <a:gd name="connsiteY0" fmla="*/ 71438 h 1023937"/>
                <a:gd name="connsiteX1" fmla="*/ 97634 w 1295402"/>
                <a:gd name="connsiteY1" fmla="*/ 0 h 1023937"/>
                <a:gd name="connsiteX2" fmla="*/ 771527 w 1295402"/>
                <a:gd name="connsiteY2" fmla="*/ 157162 h 1023937"/>
                <a:gd name="connsiteX3" fmla="*/ 966790 w 1295402"/>
                <a:gd name="connsiteY3" fmla="*/ 9525 h 1023937"/>
                <a:gd name="connsiteX4" fmla="*/ 1295402 w 1295402"/>
                <a:gd name="connsiteY4" fmla="*/ 273844 h 1023937"/>
                <a:gd name="connsiteX5" fmla="*/ 323851 w 1295402"/>
                <a:gd name="connsiteY5" fmla="*/ 1023937 h 1023937"/>
                <a:gd name="connsiteX6" fmla="*/ 0 w 1295402"/>
                <a:gd name="connsiteY6" fmla="*/ 947737 h 1023937"/>
                <a:gd name="connsiteX7" fmla="*/ 0 w 1295402"/>
                <a:gd name="connsiteY7" fmla="*/ 71438 h 1023937"/>
                <a:gd name="connsiteX0" fmla="*/ 0 w 1295402"/>
                <a:gd name="connsiteY0" fmla="*/ 71438 h 1023937"/>
                <a:gd name="connsiteX1" fmla="*/ 97634 w 1295402"/>
                <a:gd name="connsiteY1" fmla="*/ 0 h 1023937"/>
                <a:gd name="connsiteX2" fmla="*/ 771527 w 1295402"/>
                <a:gd name="connsiteY2" fmla="*/ 157162 h 1023937"/>
                <a:gd name="connsiteX3" fmla="*/ 966790 w 1295402"/>
                <a:gd name="connsiteY3" fmla="*/ 9525 h 1023937"/>
                <a:gd name="connsiteX4" fmla="*/ 1295402 w 1295402"/>
                <a:gd name="connsiteY4" fmla="*/ 273844 h 1023937"/>
                <a:gd name="connsiteX5" fmla="*/ 323851 w 1295402"/>
                <a:gd name="connsiteY5" fmla="*/ 1023937 h 1023937"/>
                <a:gd name="connsiteX6" fmla="*/ 0 w 1295402"/>
                <a:gd name="connsiteY6" fmla="*/ 947737 h 1023937"/>
                <a:gd name="connsiteX7" fmla="*/ 0 w 1295402"/>
                <a:gd name="connsiteY7" fmla="*/ 71438 h 1023937"/>
                <a:gd name="connsiteX0" fmla="*/ 0 w 1295402"/>
                <a:gd name="connsiteY0" fmla="*/ 71438 h 1023937"/>
                <a:gd name="connsiteX1" fmla="*/ 97634 w 1295402"/>
                <a:gd name="connsiteY1" fmla="*/ 0 h 1023937"/>
                <a:gd name="connsiteX2" fmla="*/ 771527 w 1295402"/>
                <a:gd name="connsiteY2" fmla="*/ 157162 h 1023937"/>
                <a:gd name="connsiteX3" fmla="*/ 966790 w 1295402"/>
                <a:gd name="connsiteY3" fmla="*/ 9525 h 1023937"/>
                <a:gd name="connsiteX4" fmla="*/ 1295402 w 1295402"/>
                <a:gd name="connsiteY4" fmla="*/ 273844 h 1023937"/>
                <a:gd name="connsiteX5" fmla="*/ 323851 w 1295402"/>
                <a:gd name="connsiteY5" fmla="*/ 1023937 h 1023937"/>
                <a:gd name="connsiteX6" fmla="*/ 0 w 1295402"/>
                <a:gd name="connsiteY6" fmla="*/ 947737 h 1023937"/>
                <a:gd name="connsiteX7" fmla="*/ 0 w 1295402"/>
                <a:gd name="connsiteY7" fmla="*/ 71438 h 1023937"/>
                <a:gd name="connsiteX0" fmla="*/ 0 w 1295402"/>
                <a:gd name="connsiteY0" fmla="*/ 71438 h 1023937"/>
                <a:gd name="connsiteX1" fmla="*/ 97634 w 1295402"/>
                <a:gd name="connsiteY1" fmla="*/ 0 h 1023937"/>
                <a:gd name="connsiteX2" fmla="*/ 771527 w 1295402"/>
                <a:gd name="connsiteY2" fmla="*/ 157162 h 1023937"/>
                <a:gd name="connsiteX3" fmla="*/ 966790 w 1295402"/>
                <a:gd name="connsiteY3" fmla="*/ 9525 h 1023937"/>
                <a:gd name="connsiteX4" fmla="*/ 1295402 w 1295402"/>
                <a:gd name="connsiteY4" fmla="*/ 273844 h 1023937"/>
                <a:gd name="connsiteX5" fmla="*/ 323851 w 1295402"/>
                <a:gd name="connsiteY5" fmla="*/ 1023937 h 1023937"/>
                <a:gd name="connsiteX6" fmla="*/ 0 w 1295402"/>
                <a:gd name="connsiteY6" fmla="*/ 947737 h 1023937"/>
                <a:gd name="connsiteX7" fmla="*/ 0 w 1295402"/>
                <a:gd name="connsiteY7" fmla="*/ 71438 h 1023937"/>
                <a:gd name="connsiteX0" fmla="*/ 0 w 1295402"/>
                <a:gd name="connsiteY0" fmla="*/ 73819 h 1026318"/>
                <a:gd name="connsiteX1" fmla="*/ 97634 w 1295402"/>
                <a:gd name="connsiteY1" fmla="*/ 0 h 1026318"/>
                <a:gd name="connsiteX2" fmla="*/ 771527 w 1295402"/>
                <a:gd name="connsiteY2" fmla="*/ 159543 h 1026318"/>
                <a:gd name="connsiteX3" fmla="*/ 966790 w 1295402"/>
                <a:gd name="connsiteY3" fmla="*/ 11906 h 1026318"/>
                <a:gd name="connsiteX4" fmla="*/ 1295402 w 1295402"/>
                <a:gd name="connsiteY4" fmla="*/ 276225 h 1026318"/>
                <a:gd name="connsiteX5" fmla="*/ 323851 w 1295402"/>
                <a:gd name="connsiteY5" fmla="*/ 1026318 h 1026318"/>
                <a:gd name="connsiteX6" fmla="*/ 0 w 1295402"/>
                <a:gd name="connsiteY6" fmla="*/ 950118 h 1026318"/>
                <a:gd name="connsiteX7" fmla="*/ 0 w 1295402"/>
                <a:gd name="connsiteY7" fmla="*/ 73819 h 1026318"/>
                <a:gd name="connsiteX0" fmla="*/ 0 w 1295402"/>
                <a:gd name="connsiteY0" fmla="*/ 73819 h 1026318"/>
                <a:gd name="connsiteX1" fmla="*/ 97634 w 1295402"/>
                <a:gd name="connsiteY1" fmla="*/ 0 h 1026318"/>
                <a:gd name="connsiteX2" fmla="*/ 771527 w 1295402"/>
                <a:gd name="connsiteY2" fmla="*/ 161924 h 1026318"/>
                <a:gd name="connsiteX3" fmla="*/ 966790 w 1295402"/>
                <a:gd name="connsiteY3" fmla="*/ 11906 h 1026318"/>
                <a:gd name="connsiteX4" fmla="*/ 1295402 w 1295402"/>
                <a:gd name="connsiteY4" fmla="*/ 276225 h 1026318"/>
                <a:gd name="connsiteX5" fmla="*/ 323851 w 1295402"/>
                <a:gd name="connsiteY5" fmla="*/ 1026318 h 1026318"/>
                <a:gd name="connsiteX6" fmla="*/ 0 w 1295402"/>
                <a:gd name="connsiteY6" fmla="*/ 950118 h 1026318"/>
                <a:gd name="connsiteX7" fmla="*/ 0 w 1295402"/>
                <a:gd name="connsiteY7" fmla="*/ 73819 h 1026318"/>
                <a:gd name="connsiteX0" fmla="*/ 0 w 1295402"/>
                <a:gd name="connsiteY0" fmla="*/ 73819 h 1026318"/>
                <a:gd name="connsiteX1" fmla="*/ 97634 w 1295402"/>
                <a:gd name="connsiteY1" fmla="*/ 0 h 1026318"/>
                <a:gd name="connsiteX2" fmla="*/ 771527 w 1295402"/>
                <a:gd name="connsiteY2" fmla="*/ 161924 h 1026318"/>
                <a:gd name="connsiteX3" fmla="*/ 966790 w 1295402"/>
                <a:gd name="connsiteY3" fmla="*/ 11906 h 1026318"/>
                <a:gd name="connsiteX4" fmla="*/ 1295402 w 1295402"/>
                <a:gd name="connsiteY4" fmla="*/ 276225 h 1026318"/>
                <a:gd name="connsiteX5" fmla="*/ 323851 w 1295402"/>
                <a:gd name="connsiteY5" fmla="*/ 1026318 h 1026318"/>
                <a:gd name="connsiteX6" fmla="*/ 0 w 1295402"/>
                <a:gd name="connsiteY6" fmla="*/ 950118 h 1026318"/>
                <a:gd name="connsiteX7" fmla="*/ 0 w 1295402"/>
                <a:gd name="connsiteY7" fmla="*/ 73819 h 1026318"/>
                <a:gd name="connsiteX0" fmla="*/ 0 w 1295402"/>
                <a:gd name="connsiteY0" fmla="*/ 73819 h 1026318"/>
                <a:gd name="connsiteX1" fmla="*/ 97634 w 1295402"/>
                <a:gd name="connsiteY1" fmla="*/ 0 h 1026318"/>
                <a:gd name="connsiteX2" fmla="*/ 771527 w 1295402"/>
                <a:gd name="connsiteY2" fmla="*/ 161924 h 1026318"/>
                <a:gd name="connsiteX3" fmla="*/ 966790 w 1295402"/>
                <a:gd name="connsiteY3" fmla="*/ 11906 h 1026318"/>
                <a:gd name="connsiteX4" fmla="*/ 1295402 w 1295402"/>
                <a:gd name="connsiteY4" fmla="*/ 276225 h 1026318"/>
                <a:gd name="connsiteX5" fmla="*/ 323851 w 1295402"/>
                <a:gd name="connsiteY5" fmla="*/ 1026318 h 1026318"/>
                <a:gd name="connsiteX6" fmla="*/ 0 w 1295402"/>
                <a:gd name="connsiteY6" fmla="*/ 950118 h 1026318"/>
                <a:gd name="connsiteX7" fmla="*/ 0 w 1295402"/>
                <a:gd name="connsiteY7" fmla="*/ 73819 h 1026318"/>
                <a:gd name="connsiteX0" fmla="*/ 0 w 1295402"/>
                <a:gd name="connsiteY0" fmla="*/ 73819 h 1028699"/>
                <a:gd name="connsiteX1" fmla="*/ 97634 w 1295402"/>
                <a:gd name="connsiteY1" fmla="*/ 0 h 1028699"/>
                <a:gd name="connsiteX2" fmla="*/ 771527 w 1295402"/>
                <a:gd name="connsiteY2" fmla="*/ 161924 h 1028699"/>
                <a:gd name="connsiteX3" fmla="*/ 966790 w 1295402"/>
                <a:gd name="connsiteY3" fmla="*/ 11906 h 1028699"/>
                <a:gd name="connsiteX4" fmla="*/ 1295402 w 1295402"/>
                <a:gd name="connsiteY4" fmla="*/ 276225 h 1028699"/>
                <a:gd name="connsiteX5" fmla="*/ 328613 w 1295402"/>
                <a:gd name="connsiteY5" fmla="*/ 1028699 h 1028699"/>
                <a:gd name="connsiteX6" fmla="*/ 0 w 1295402"/>
                <a:gd name="connsiteY6" fmla="*/ 950118 h 1028699"/>
                <a:gd name="connsiteX7" fmla="*/ 0 w 1295402"/>
                <a:gd name="connsiteY7" fmla="*/ 73819 h 1028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95402" h="1028699">
                  <a:moveTo>
                    <a:pt x="0" y="73819"/>
                  </a:moveTo>
                  <a:lnTo>
                    <a:pt x="97634" y="0"/>
                  </a:lnTo>
                  <a:lnTo>
                    <a:pt x="771527" y="161924"/>
                  </a:lnTo>
                  <a:lnTo>
                    <a:pt x="966790" y="11906"/>
                  </a:lnTo>
                  <a:lnTo>
                    <a:pt x="1295402" y="276225"/>
                  </a:lnTo>
                  <a:lnTo>
                    <a:pt x="328613" y="1028699"/>
                  </a:lnTo>
                  <a:lnTo>
                    <a:pt x="0" y="950118"/>
                  </a:lnTo>
                  <a:lnTo>
                    <a:pt x="0" y="73819"/>
                  </a:lnTo>
                  <a:close/>
                </a:path>
              </a:pathLst>
            </a:custGeom>
            <a:solidFill>
              <a:srgbClr val="CED5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38" name="Rectangle 28"/>
            <p:cNvSpPr/>
            <p:nvPr userDrawn="1"/>
          </p:nvSpPr>
          <p:spPr>
            <a:xfrm>
              <a:off x="4793456" y="6634163"/>
              <a:ext cx="804862" cy="223837"/>
            </a:xfrm>
            <a:custGeom>
              <a:avLst/>
              <a:gdLst>
                <a:gd name="connsiteX0" fmla="*/ 0 w 804862"/>
                <a:gd name="connsiteY0" fmla="*/ 0 h 219075"/>
                <a:gd name="connsiteX1" fmla="*/ 804862 w 804862"/>
                <a:gd name="connsiteY1" fmla="*/ 0 h 219075"/>
                <a:gd name="connsiteX2" fmla="*/ 804862 w 804862"/>
                <a:gd name="connsiteY2" fmla="*/ 219075 h 219075"/>
                <a:gd name="connsiteX3" fmla="*/ 0 w 804862"/>
                <a:gd name="connsiteY3" fmla="*/ 219075 h 219075"/>
                <a:gd name="connsiteX4" fmla="*/ 0 w 804862"/>
                <a:gd name="connsiteY4" fmla="*/ 0 h 219075"/>
                <a:gd name="connsiteX0" fmla="*/ 0 w 804862"/>
                <a:gd name="connsiteY0" fmla="*/ 4762 h 223837"/>
                <a:gd name="connsiteX1" fmla="*/ 792956 w 804862"/>
                <a:gd name="connsiteY1" fmla="*/ 0 h 223837"/>
                <a:gd name="connsiteX2" fmla="*/ 804862 w 804862"/>
                <a:gd name="connsiteY2" fmla="*/ 223837 h 223837"/>
                <a:gd name="connsiteX3" fmla="*/ 0 w 804862"/>
                <a:gd name="connsiteY3" fmla="*/ 223837 h 223837"/>
                <a:gd name="connsiteX4" fmla="*/ 0 w 804862"/>
                <a:gd name="connsiteY4" fmla="*/ 4762 h 223837"/>
                <a:gd name="connsiteX0" fmla="*/ 0 w 804862"/>
                <a:gd name="connsiteY0" fmla="*/ 4762 h 223837"/>
                <a:gd name="connsiteX1" fmla="*/ 800100 w 804862"/>
                <a:gd name="connsiteY1" fmla="*/ 0 h 223837"/>
                <a:gd name="connsiteX2" fmla="*/ 804862 w 804862"/>
                <a:gd name="connsiteY2" fmla="*/ 223837 h 223837"/>
                <a:gd name="connsiteX3" fmla="*/ 0 w 804862"/>
                <a:gd name="connsiteY3" fmla="*/ 223837 h 223837"/>
                <a:gd name="connsiteX4" fmla="*/ 0 w 804862"/>
                <a:gd name="connsiteY4" fmla="*/ 4762 h 223837"/>
                <a:gd name="connsiteX0" fmla="*/ 0 w 804862"/>
                <a:gd name="connsiteY0" fmla="*/ 223837 h 223837"/>
                <a:gd name="connsiteX1" fmla="*/ 800100 w 804862"/>
                <a:gd name="connsiteY1" fmla="*/ 0 h 223837"/>
                <a:gd name="connsiteX2" fmla="*/ 804862 w 804862"/>
                <a:gd name="connsiteY2" fmla="*/ 223837 h 223837"/>
                <a:gd name="connsiteX3" fmla="*/ 0 w 804862"/>
                <a:gd name="connsiteY3" fmla="*/ 223837 h 223837"/>
                <a:gd name="connsiteX0" fmla="*/ 0 w 804862"/>
                <a:gd name="connsiteY0" fmla="*/ 223837 h 223837"/>
                <a:gd name="connsiteX1" fmla="*/ 797719 w 804862"/>
                <a:gd name="connsiteY1" fmla="*/ 0 h 223837"/>
                <a:gd name="connsiteX2" fmla="*/ 804862 w 804862"/>
                <a:gd name="connsiteY2" fmla="*/ 223837 h 223837"/>
                <a:gd name="connsiteX3" fmla="*/ 0 w 804862"/>
                <a:gd name="connsiteY3" fmla="*/ 223837 h 223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4862" h="223837">
                  <a:moveTo>
                    <a:pt x="0" y="223837"/>
                  </a:moveTo>
                  <a:lnTo>
                    <a:pt x="797719" y="0"/>
                  </a:lnTo>
                  <a:lnTo>
                    <a:pt x="804862" y="223837"/>
                  </a:lnTo>
                  <a:lnTo>
                    <a:pt x="0" y="223837"/>
                  </a:lnTo>
                  <a:close/>
                </a:path>
              </a:pathLst>
            </a:custGeom>
            <a:solidFill>
              <a:srgbClr val="004D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39" name="Freeform 38"/>
            <p:cNvSpPr/>
            <p:nvPr userDrawn="1"/>
          </p:nvSpPr>
          <p:spPr>
            <a:xfrm>
              <a:off x="2400302" y="5576888"/>
              <a:ext cx="1738312" cy="1183481"/>
            </a:xfrm>
            <a:custGeom>
              <a:avLst/>
              <a:gdLst>
                <a:gd name="connsiteX0" fmla="*/ 0 w 1735931"/>
                <a:gd name="connsiteY0" fmla="*/ 476250 h 1176337"/>
                <a:gd name="connsiteX1" fmla="*/ 1735931 w 1735931"/>
                <a:gd name="connsiteY1" fmla="*/ 0 h 1176337"/>
                <a:gd name="connsiteX2" fmla="*/ 376237 w 1735931"/>
                <a:gd name="connsiteY2" fmla="*/ 1176337 h 1176337"/>
                <a:gd name="connsiteX3" fmla="*/ 0 w 1735931"/>
                <a:gd name="connsiteY3" fmla="*/ 476250 h 1176337"/>
                <a:gd name="connsiteX0" fmla="*/ 0 w 1735931"/>
                <a:gd name="connsiteY0" fmla="*/ 476250 h 1178719"/>
                <a:gd name="connsiteX1" fmla="*/ 1735931 w 1735931"/>
                <a:gd name="connsiteY1" fmla="*/ 0 h 1178719"/>
                <a:gd name="connsiteX2" fmla="*/ 380999 w 1735931"/>
                <a:gd name="connsiteY2" fmla="*/ 1178719 h 1178719"/>
                <a:gd name="connsiteX3" fmla="*/ 0 w 1735931"/>
                <a:gd name="connsiteY3" fmla="*/ 476250 h 1178719"/>
                <a:gd name="connsiteX0" fmla="*/ 0 w 1733549"/>
                <a:gd name="connsiteY0" fmla="*/ 478631 h 1178719"/>
                <a:gd name="connsiteX1" fmla="*/ 1733549 w 1733549"/>
                <a:gd name="connsiteY1" fmla="*/ 0 h 1178719"/>
                <a:gd name="connsiteX2" fmla="*/ 378617 w 1733549"/>
                <a:gd name="connsiteY2" fmla="*/ 1178719 h 1178719"/>
                <a:gd name="connsiteX3" fmla="*/ 0 w 1733549"/>
                <a:gd name="connsiteY3" fmla="*/ 478631 h 1178719"/>
                <a:gd name="connsiteX0" fmla="*/ 0 w 1733549"/>
                <a:gd name="connsiteY0" fmla="*/ 478631 h 1183481"/>
                <a:gd name="connsiteX1" fmla="*/ 1733549 w 1733549"/>
                <a:gd name="connsiteY1" fmla="*/ 0 h 1183481"/>
                <a:gd name="connsiteX2" fmla="*/ 376236 w 1733549"/>
                <a:gd name="connsiteY2" fmla="*/ 1183481 h 1183481"/>
                <a:gd name="connsiteX3" fmla="*/ 0 w 1733549"/>
                <a:gd name="connsiteY3" fmla="*/ 478631 h 1183481"/>
                <a:gd name="connsiteX0" fmla="*/ 0 w 1738312"/>
                <a:gd name="connsiteY0" fmla="*/ 478631 h 1183481"/>
                <a:gd name="connsiteX1" fmla="*/ 1738312 w 1738312"/>
                <a:gd name="connsiteY1" fmla="*/ 0 h 1183481"/>
                <a:gd name="connsiteX2" fmla="*/ 376236 w 1738312"/>
                <a:gd name="connsiteY2" fmla="*/ 1183481 h 1183481"/>
                <a:gd name="connsiteX3" fmla="*/ 0 w 1738312"/>
                <a:gd name="connsiteY3" fmla="*/ 478631 h 1183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38312" h="1183481">
                  <a:moveTo>
                    <a:pt x="0" y="478631"/>
                  </a:moveTo>
                  <a:lnTo>
                    <a:pt x="1738312" y="0"/>
                  </a:lnTo>
                  <a:lnTo>
                    <a:pt x="376236" y="1183481"/>
                  </a:lnTo>
                  <a:lnTo>
                    <a:pt x="0" y="478631"/>
                  </a:lnTo>
                  <a:close/>
                </a:path>
              </a:pathLst>
            </a:cu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/>
            </a:p>
          </p:txBody>
        </p:sp>
        <p:sp>
          <p:nvSpPr>
            <p:cNvPr id="40" name="Isosceles Triangle 31"/>
            <p:cNvSpPr/>
            <p:nvPr userDrawn="1"/>
          </p:nvSpPr>
          <p:spPr>
            <a:xfrm>
              <a:off x="2669382" y="6750845"/>
              <a:ext cx="115492" cy="107156"/>
            </a:xfrm>
            <a:custGeom>
              <a:avLst/>
              <a:gdLst>
                <a:gd name="connsiteX0" fmla="*/ 0 w 64294"/>
                <a:gd name="connsiteY0" fmla="*/ 102393 h 102393"/>
                <a:gd name="connsiteX1" fmla="*/ 32147 w 64294"/>
                <a:gd name="connsiteY1" fmla="*/ 0 h 102393"/>
                <a:gd name="connsiteX2" fmla="*/ 64294 w 64294"/>
                <a:gd name="connsiteY2" fmla="*/ 102393 h 102393"/>
                <a:gd name="connsiteX3" fmla="*/ 0 w 64294"/>
                <a:gd name="connsiteY3" fmla="*/ 102393 h 102393"/>
                <a:gd name="connsiteX0" fmla="*/ 0 w 108347"/>
                <a:gd name="connsiteY0" fmla="*/ 102393 h 102393"/>
                <a:gd name="connsiteX1" fmla="*/ 108347 w 108347"/>
                <a:gd name="connsiteY1" fmla="*/ 0 h 102393"/>
                <a:gd name="connsiteX2" fmla="*/ 64294 w 108347"/>
                <a:gd name="connsiteY2" fmla="*/ 102393 h 102393"/>
                <a:gd name="connsiteX3" fmla="*/ 0 w 108347"/>
                <a:gd name="connsiteY3" fmla="*/ 102393 h 102393"/>
                <a:gd name="connsiteX0" fmla="*/ 0 w 103585"/>
                <a:gd name="connsiteY0" fmla="*/ 109537 h 109537"/>
                <a:gd name="connsiteX1" fmla="*/ 103585 w 103585"/>
                <a:gd name="connsiteY1" fmla="*/ 0 h 109537"/>
                <a:gd name="connsiteX2" fmla="*/ 64294 w 103585"/>
                <a:gd name="connsiteY2" fmla="*/ 109537 h 109537"/>
                <a:gd name="connsiteX3" fmla="*/ 0 w 103585"/>
                <a:gd name="connsiteY3" fmla="*/ 109537 h 109537"/>
                <a:gd name="connsiteX0" fmla="*/ 0 w 103585"/>
                <a:gd name="connsiteY0" fmla="*/ 107156 h 107156"/>
                <a:gd name="connsiteX1" fmla="*/ 103585 w 103585"/>
                <a:gd name="connsiteY1" fmla="*/ 0 h 107156"/>
                <a:gd name="connsiteX2" fmla="*/ 64294 w 103585"/>
                <a:gd name="connsiteY2" fmla="*/ 107156 h 107156"/>
                <a:gd name="connsiteX3" fmla="*/ 0 w 103585"/>
                <a:gd name="connsiteY3" fmla="*/ 107156 h 107156"/>
                <a:gd name="connsiteX0" fmla="*/ 0 w 103585"/>
                <a:gd name="connsiteY0" fmla="*/ 107156 h 107156"/>
                <a:gd name="connsiteX1" fmla="*/ 103585 w 103585"/>
                <a:gd name="connsiteY1" fmla="*/ 0 h 107156"/>
                <a:gd name="connsiteX2" fmla="*/ 68656 w 103585"/>
                <a:gd name="connsiteY2" fmla="*/ 107156 h 107156"/>
                <a:gd name="connsiteX3" fmla="*/ 0 w 103585"/>
                <a:gd name="connsiteY3" fmla="*/ 107156 h 107156"/>
                <a:gd name="connsiteX0" fmla="*/ 0 w 103585"/>
                <a:gd name="connsiteY0" fmla="*/ 107156 h 107156"/>
                <a:gd name="connsiteX1" fmla="*/ 103585 w 103585"/>
                <a:gd name="connsiteY1" fmla="*/ 0 h 107156"/>
                <a:gd name="connsiteX2" fmla="*/ 70837 w 103585"/>
                <a:gd name="connsiteY2" fmla="*/ 107156 h 107156"/>
                <a:gd name="connsiteX3" fmla="*/ 0 w 103585"/>
                <a:gd name="connsiteY3" fmla="*/ 107156 h 107156"/>
                <a:gd name="connsiteX0" fmla="*/ 0 w 105765"/>
                <a:gd name="connsiteY0" fmla="*/ 107156 h 107156"/>
                <a:gd name="connsiteX1" fmla="*/ 105765 w 105765"/>
                <a:gd name="connsiteY1" fmla="*/ 0 h 107156"/>
                <a:gd name="connsiteX2" fmla="*/ 70837 w 105765"/>
                <a:gd name="connsiteY2" fmla="*/ 107156 h 107156"/>
                <a:gd name="connsiteX3" fmla="*/ 0 w 105765"/>
                <a:gd name="connsiteY3" fmla="*/ 107156 h 107156"/>
                <a:gd name="connsiteX0" fmla="*/ 0 w 112307"/>
                <a:gd name="connsiteY0" fmla="*/ 107156 h 107156"/>
                <a:gd name="connsiteX1" fmla="*/ 112307 w 112307"/>
                <a:gd name="connsiteY1" fmla="*/ 0 h 107156"/>
                <a:gd name="connsiteX2" fmla="*/ 70837 w 112307"/>
                <a:gd name="connsiteY2" fmla="*/ 107156 h 107156"/>
                <a:gd name="connsiteX3" fmla="*/ 0 w 112307"/>
                <a:gd name="connsiteY3" fmla="*/ 107156 h 107156"/>
                <a:gd name="connsiteX0" fmla="*/ 0 w 105766"/>
                <a:gd name="connsiteY0" fmla="*/ 107156 h 107156"/>
                <a:gd name="connsiteX1" fmla="*/ 105766 w 105766"/>
                <a:gd name="connsiteY1" fmla="*/ 0 h 107156"/>
                <a:gd name="connsiteX2" fmla="*/ 70837 w 105766"/>
                <a:gd name="connsiteY2" fmla="*/ 107156 h 107156"/>
                <a:gd name="connsiteX3" fmla="*/ 0 w 105766"/>
                <a:gd name="connsiteY3" fmla="*/ 107156 h 107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5766" h="107156">
                  <a:moveTo>
                    <a:pt x="0" y="107156"/>
                  </a:moveTo>
                  <a:lnTo>
                    <a:pt x="105766" y="0"/>
                  </a:lnTo>
                  <a:lnTo>
                    <a:pt x="70837" y="107156"/>
                  </a:lnTo>
                  <a:lnTo>
                    <a:pt x="0" y="107156"/>
                  </a:lnTo>
                  <a:close/>
                </a:path>
              </a:pathLst>
            </a:custGeom>
            <a:solidFill>
              <a:srgbClr val="002C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41" name="Right Triangle 32"/>
            <p:cNvSpPr/>
            <p:nvPr userDrawn="1"/>
          </p:nvSpPr>
          <p:spPr>
            <a:xfrm>
              <a:off x="2399432" y="6050756"/>
              <a:ext cx="379487" cy="807244"/>
            </a:xfrm>
            <a:custGeom>
              <a:avLst/>
              <a:gdLst>
                <a:gd name="connsiteX0" fmla="*/ 0 w 432745"/>
                <a:gd name="connsiteY0" fmla="*/ 800100 h 800100"/>
                <a:gd name="connsiteX1" fmla="*/ 0 w 432745"/>
                <a:gd name="connsiteY1" fmla="*/ 0 h 800100"/>
                <a:gd name="connsiteX2" fmla="*/ 432745 w 432745"/>
                <a:gd name="connsiteY2" fmla="*/ 800100 h 800100"/>
                <a:gd name="connsiteX3" fmla="*/ 0 w 432745"/>
                <a:gd name="connsiteY3" fmla="*/ 800100 h 800100"/>
                <a:gd name="connsiteX0" fmla="*/ 0 w 432745"/>
                <a:gd name="connsiteY0" fmla="*/ 800100 h 800100"/>
                <a:gd name="connsiteX1" fmla="*/ 0 w 432745"/>
                <a:gd name="connsiteY1" fmla="*/ 0 h 800100"/>
                <a:gd name="connsiteX2" fmla="*/ 432745 w 432745"/>
                <a:gd name="connsiteY2" fmla="*/ 800100 h 800100"/>
                <a:gd name="connsiteX3" fmla="*/ 31825 w 432745"/>
                <a:gd name="connsiteY3" fmla="*/ 797719 h 800100"/>
                <a:gd name="connsiteX4" fmla="*/ 0 w 432745"/>
                <a:gd name="connsiteY4" fmla="*/ 800100 h 800100"/>
                <a:gd name="connsiteX0" fmla="*/ 31825 w 432745"/>
                <a:gd name="connsiteY0" fmla="*/ 797719 h 800100"/>
                <a:gd name="connsiteX1" fmla="*/ 0 w 432745"/>
                <a:gd name="connsiteY1" fmla="*/ 0 h 800100"/>
                <a:gd name="connsiteX2" fmla="*/ 432745 w 432745"/>
                <a:gd name="connsiteY2" fmla="*/ 800100 h 800100"/>
                <a:gd name="connsiteX3" fmla="*/ 31825 w 432745"/>
                <a:gd name="connsiteY3" fmla="*/ 797719 h 800100"/>
                <a:gd name="connsiteX0" fmla="*/ 31825 w 432745"/>
                <a:gd name="connsiteY0" fmla="*/ 797719 h 800100"/>
                <a:gd name="connsiteX1" fmla="*/ 0 w 432745"/>
                <a:gd name="connsiteY1" fmla="*/ 0 h 800100"/>
                <a:gd name="connsiteX2" fmla="*/ 432745 w 432745"/>
                <a:gd name="connsiteY2" fmla="*/ 800100 h 800100"/>
                <a:gd name="connsiteX3" fmla="*/ 269950 w 432745"/>
                <a:gd name="connsiteY3" fmla="*/ 797719 h 800100"/>
                <a:gd name="connsiteX4" fmla="*/ 31825 w 432745"/>
                <a:gd name="connsiteY4" fmla="*/ 797719 h 800100"/>
                <a:gd name="connsiteX0" fmla="*/ 31825 w 432745"/>
                <a:gd name="connsiteY0" fmla="*/ 797719 h 800100"/>
                <a:gd name="connsiteX1" fmla="*/ 0 w 432745"/>
                <a:gd name="connsiteY1" fmla="*/ 0 h 800100"/>
                <a:gd name="connsiteX2" fmla="*/ 374725 w 432745"/>
                <a:gd name="connsiteY2" fmla="*/ 697706 h 800100"/>
                <a:gd name="connsiteX3" fmla="*/ 432745 w 432745"/>
                <a:gd name="connsiteY3" fmla="*/ 800100 h 800100"/>
                <a:gd name="connsiteX4" fmla="*/ 269950 w 432745"/>
                <a:gd name="connsiteY4" fmla="*/ 797719 h 800100"/>
                <a:gd name="connsiteX5" fmla="*/ 31825 w 432745"/>
                <a:gd name="connsiteY5" fmla="*/ 797719 h 800100"/>
                <a:gd name="connsiteX0" fmla="*/ 31825 w 374725"/>
                <a:gd name="connsiteY0" fmla="*/ 797719 h 797719"/>
                <a:gd name="connsiteX1" fmla="*/ 0 w 374725"/>
                <a:gd name="connsiteY1" fmla="*/ 0 h 797719"/>
                <a:gd name="connsiteX2" fmla="*/ 374725 w 374725"/>
                <a:gd name="connsiteY2" fmla="*/ 697706 h 797719"/>
                <a:gd name="connsiteX3" fmla="*/ 269950 w 374725"/>
                <a:gd name="connsiteY3" fmla="*/ 797719 h 797719"/>
                <a:gd name="connsiteX4" fmla="*/ 31825 w 374725"/>
                <a:gd name="connsiteY4" fmla="*/ 797719 h 797719"/>
                <a:gd name="connsiteX0" fmla="*/ 31825 w 377106"/>
                <a:gd name="connsiteY0" fmla="*/ 797719 h 797719"/>
                <a:gd name="connsiteX1" fmla="*/ 0 w 377106"/>
                <a:gd name="connsiteY1" fmla="*/ 0 h 797719"/>
                <a:gd name="connsiteX2" fmla="*/ 377106 w 377106"/>
                <a:gd name="connsiteY2" fmla="*/ 697706 h 797719"/>
                <a:gd name="connsiteX3" fmla="*/ 269950 w 377106"/>
                <a:gd name="connsiteY3" fmla="*/ 797719 h 797719"/>
                <a:gd name="connsiteX4" fmla="*/ 31825 w 377106"/>
                <a:gd name="connsiteY4" fmla="*/ 797719 h 797719"/>
                <a:gd name="connsiteX0" fmla="*/ 34206 w 379487"/>
                <a:gd name="connsiteY0" fmla="*/ 804842 h 804842"/>
                <a:gd name="connsiteX1" fmla="*/ 0 w 379487"/>
                <a:gd name="connsiteY1" fmla="*/ 0 h 804842"/>
                <a:gd name="connsiteX2" fmla="*/ 379487 w 379487"/>
                <a:gd name="connsiteY2" fmla="*/ 704829 h 804842"/>
                <a:gd name="connsiteX3" fmla="*/ 272331 w 379487"/>
                <a:gd name="connsiteY3" fmla="*/ 804842 h 804842"/>
                <a:gd name="connsiteX4" fmla="*/ 34206 w 379487"/>
                <a:gd name="connsiteY4" fmla="*/ 804842 h 80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487" h="804842">
                  <a:moveTo>
                    <a:pt x="34206" y="804842"/>
                  </a:moveTo>
                  <a:lnTo>
                    <a:pt x="0" y="0"/>
                  </a:lnTo>
                  <a:lnTo>
                    <a:pt x="379487" y="704829"/>
                  </a:lnTo>
                  <a:lnTo>
                    <a:pt x="272331" y="804842"/>
                  </a:lnTo>
                  <a:lnTo>
                    <a:pt x="34206" y="804842"/>
                  </a:lnTo>
                  <a:close/>
                </a:path>
              </a:pathLst>
            </a:custGeom>
            <a:solidFill>
              <a:srgbClr val="0025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42" name="Right Triangle 33"/>
            <p:cNvSpPr/>
            <p:nvPr userDrawn="1"/>
          </p:nvSpPr>
          <p:spPr>
            <a:xfrm flipH="1">
              <a:off x="2050256" y="6055519"/>
              <a:ext cx="385763" cy="802482"/>
            </a:xfrm>
            <a:custGeom>
              <a:avLst/>
              <a:gdLst>
                <a:gd name="connsiteX0" fmla="*/ 0 w 385763"/>
                <a:gd name="connsiteY0" fmla="*/ 800100 h 800100"/>
                <a:gd name="connsiteX1" fmla="*/ 0 w 385763"/>
                <a:gd name="connsiteY1" fmla="*/ 0 h 800100"/>
                <a:gd name="connsiteX2" fmla="*/ 385763 w 385763"/>
                <a:gd name="connsiteY2" fmla="*/ 800100 h 800100"/>
                <a:gd name="connsiteX3" fmla="*/ 0 w 385763"/>
                <a:gd name="connsiteY3" fmla="*/ 800100 h 800100"/>
                <a:gd name="connsiteX0" fmla="*/ 0 w 385763"/>
                <a:gd name="connsiteY0" fmla="*/ 814388 h 814388"/>
                <a:gd name="connsiteX1" fmla="*/ 33338 w 385763"/>
                <a:gd name="connsiteY1" fmla="*/ 0 h 814388"/>
                <a:gd name="connsiteX2" fmla="*/ 385763 w 385763"/>
                <a:gd name="connsiteY2" fmla="*/ 814388 h 814388"/>
                <a:gd name="connsiteX3" fmla="*/ 0 w 385763"/>
                <a:gd name="connsiteY3" fmla="*/ 814388 h 814388"/>
                <a:gd name="connsiteX0" fmla="*/ 0 w 385763"/>
                <a:gd name="connsiteY0" fmla="*/ 804863 h 804863"/>
                <a:gd name="connsiteX1" fmla="*/ 35719 w 385763"/>
                <a:gd name="connsiteY1" fmla="*/ 0 h 804863"/>
                <a:gd name="connsiteX2" fmla="*/ 385763 w 385763"/>
                <a:gd name="connsiteY2" fmla="*/ 804863 h 804863"/>
                <a:gd name="connsiteX3" fmla="*/ 0 w 385763"/>
                <a:gd name="connsiteY3" fmla="*/ 804863 h 804863"/>
                <a:gd name="connsiteX0" fmla="*/ 0 w 385763"/>
                <a:gd name="connsiteY0" fmla="*/ 804863 h 804863"/>
                <a:gd name="connsiteX1" fmla="*/ 35719 w 385763"/>
                <a:gd name="connsiteY1" fmla="*/ 0 h 804863"/>
                <a:gd name="connsiteX2" fmla="*/ 385763 w 385763"/>
                <a:gd name="connsiteY2" fmla="*/ 804863 h 804863"/>
                <a:gd name="connsiteX3" fmla="*/ 0 w 385763"/>
                <a:gd name="connsiteY3" fmla="*/ 804863 h 804863"/>
                <a:gd name="connsiteX0" fmla="*/ 0 w 385763"/>
                <a:gd name="connsiteY0" fmla="*/ 802482 h 802482"/>
                <a:gd name="connsiteX1" fmla="*/ 33338 w 385763"/>
                <a:gd name="connsiteY1" fmla="*/ 0 h 802482"/>
                <a:gd name="connsiteX2" fmla="*/ 385763 w 385763"/>
                <a:gd name="connsiteY2" fmla="*/ 802482 h 802482"/>
                <a:gd name="connsiteX3" fmla="*/ 0 w 385763"/>
                <a:gd name="connsiteY3" fmla="*/ 802482 h 802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5763" h="802482">
                  <a:moveTo>
                    <a:pt x="0" y="802482"/>
                  </a:moveTo>
                  <a:lnTo>
                    <a:pt x="33338" y="0"/>
                  </a:lnTo>
                  <a:lnTo>
                    <a:pt x="385763" y="802482"/>
                  </a:lnTo>
                  <a:lnTo>
                    <a:pt x="0" y="802482"/>
                  </a:lnTo>
                  <a:close/>
                </a:path>
              </a:pathLst>
            </a:custGeom>
            <a:solidFill>
              <a:srgbClr val="002C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43" name="Freeform 42"/>
            <p:cNvSpPr/>
            <p:nvPr userDrawn="1"/>
          </p:nvSpPr>
          <p:spPr>
            <a:xfrm>
              <a:off x="2121694" y="6050757"/>
              <a:ext cx="288131" cy="338137"/>
            </a:xfrm>
            <a:custGeom>
              <a:avLst/>
              <a:gdLst>
                <a:gd name="connsiteX0" fmla="*/ 276225 w 276225"/>
                <a:gd name="connsiteY0" fmla="*/ 0 h 330993"/>
                <a:gd name="connsiteX1" fmla="*/ 0 w 276225"/>
                <a:gd name="connsiteY1" fmla="*/ 80962 h 330993"/>
                <a:gd name="connsiteX2" fmla="*/ 135731 w 276225"/>
                <a:gd name="connsiteY2" fmla="*/ 330993 h 330993"/>
                <a:gd name="connsiteX3" fmla="*/ 276225 w 276225"/>
                <a:gd name="connsiteY3" fmla="*/ 0 h 330993"/>
                <a:gd name="connsiteX0" fmla="*/ 283369 w 283369"/>
                <a:gd name="connsiteY0" fmla="*/ 0 h 333374"/>
                <a:gd name="connsiteX1" fmla="*/ 0 w 283369"/>
                <a:gd name="connsiteY1" fmla="*/ 83343 h 333374"/>
                <a:gd name="connsiteX2" fmla="*/ 135731 w 283369"/>
                <a:gd name="connsiteY2" fmla="*/ 333374 h 333374"/>
                <a:gd name="connsiteX3" fmla="*/ 283369 w 283369"/>
                <a:gd name="connsiteY3" fmla="*/ 0 h 333374"/>
                <a:gd name="connsiteX0" fmla="*/ 283369 w 283369"/>
                <a:gd name="connsiteY0" fmla="*/ 0 h 335755"/>
                <a:gd name="connsiteX1" fmla="*/ 0 w 283369"/>
                <a:gd name="connsiteY1" fmla="*/ 83343 h 335755"/>
                <a:gd name="connsiteX2" fmla="*/ 135731 w 283369"/>
                <a:gd name="connsiteY2" fmla="*/ 335755 h 335755"/>
                <a:gd name="connsiteX3" fmla="*/ 283369 w 283369"/>
                <a:gd name="connsiteY3" fmla="*/ 0 h 335755"/>
                <a:gd name="connsiteX0" fmla="*/ 283369 w 283369"/>
                <a:gd name="connsiteY0" fmla="*/ 0 h 335755"/>
                <a:gd name="connsiteX1" fmla="*/ 0 w 283369"/>
                <a:gd name="connsiteY1" fmla="*/ 78581 h 335755"/>
                <a:gd name="connsiteX2" fmla="*/ 135731 w 283369"/>
                <a:gd name="connsiteY2" fmla="*/ 335755 h 335755"/>
                <a:gd name="connsiteX3" fmla="*/ 283369 w 283369"/>
                <a:gd name="connsiteY3" fmla="*/ 0 h 335755"/>
                <a:gd name="connsiteX0" fmla="*/ 283369 w 283369"/>
                <a:gd name="connsiteY0" fmla="*/ 0 h 338137"/>
                <a:gd name="connsiteX1" fmla="*/ 0 w 283369"/>
                <a:gd name="connsiteY1" fmla="*/ 78581 h 338137"/>
                <a:gd name="connsiteX2" fmla="*/ 135731 w 283369"/>
                <a:gd name="connsiteY2" fmla="*/ 338137 h 338137"/>
                <a:gd name="connsiteX3" fmla="*/ 283369 w 283369"/>
                <a:gd name="connsiteY3" fmla="*/ 0 h 338137"/>
                <a:gd name="connsiteX0" fmla="*/ 288131 w 288131"/>
                <a:gd name="connsiteY0" fmla="*/ 0 h 338137"/>
                <a:gd name="connsiteX1" fmla="*/ 0 w 288131"/>
                <a:gd name="connsiteY1" fmla="*/ 78581 h 338137"/>
                <a:gd name="connsiteX2" fmla="*/ 135731 w 288131"/>
                <a:gd name="connsiteY2" fmla="*/ 338137 h 338137"/>
                <a:gd name="connsiteX3" fmla="*/ 288131 w 288131"/>
                <a:gd name="connsiteY3" fmla="*/ 0 h 338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8131" h="338137">
                  <a:moveTo>
                    <a:pt x="288131" y="0"/>
                  </a:moveTo>
                  <a:lnTo>
                    <a:pt x="0" y="78581"/>
                  </a:lnTo>
                  <a:lnTo>
                    <a:pt x="135731" y="338137"/>
                  </a:lnTo>
                  <a:lnTo>
                    <a:pt x="288131" y="0"/>
                  </a:lnTo>
                  <a:close/>
                </a:path>
              </a:pathLst>
            </a:custGeom>
            <a:solidFill>
              <a:srgbClr val="A9B2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44" name="Freeform 43"/>
            <p:cNvSpPr/>
            <p:nvPr userDrawn="1"/>
          </p:nvSpPr>
          <p:spPr>
            <a:xfrm>
              <a:off x="2045492" y="5988844"/>
              <a:ext cx="354807" cy="145255"/>
            </a:xfrm>
            <a:custGeom>
              <a:avLst/>
              <a:gdLst>
                <a:gd name="connsiteX0" fmla="*/ 0 w 350044"/>
                <a:gd name="connsiteY0" fmla="*/ 0 h 147637"/>
                <a:gd name="connsiteX1" fmla="*/ 76200 w 350044"/>
                <a:gd name="connsiteY1" fmla="*/ 147637 h 147637"/>
                <a:gd name="connsiteX2" fmla="*/ 350044 w 350044"/>
                <a:gd name="connsiteY2" fmla="*/ 64294 h 147637"/>
                <a:gd name="connsiteX3" fmla="*/ 0 w 350044"/>
                <a:gd name="connsiteY3" fmla="*/ 0 h 147637"/>
                <a:gd name="connsiteX0" fmla="*/ 0 w 350044"/>
                <a:gd name="connsiteY0" fmla="*/ 0 h 145255"/>
                <a:gd name="connsiteX1" fmla="*/ 73819 w 350044"/>
                <a:gd name="connsiteY1" fmla="*/ 145255 h 145255"/>
                <a:gd name="connsiteX2" fmla="*/ 350044 w 350044"/>
                <a:gd name="connsiteY2" fmla="*/ 64294 h 145255"/>
                <a:gd name="connsiteX3" fmla="*/ 0 w 350044"/>
                <a:gd name="connsiteY3" fmla="*/ 0 h 145255"/>
                <a:gd name="connsiteX0" fmla="*/ 0 w 354807"/>
                <a:gd name="connsiteY0" fmla="*/ 0 h 145255"/>
                <a:gd name="connsiteX1" fmla="*/ 78582 w 354807"/>
                <a:gd name="connsiteY1" fmla="*/ 145255 h 145255"/>
                <a:gd name="connsiteX2" fmla="*/ 354807 w 354807"/>
                <a:gd name="connsiteY2" fmla="*/ 64294 h 145255"/>
                <a:gd name="connsiteX3" fmla="*/ 0 w 354807"/>
                <a:gd name="connsiteY3" fmla="*/ 0 h 145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4807" h="145255">
                  <a:moveTo>
                    <a:pt x="0" y="0"/>
                  </a:moveTo>
                  <a:lnTo>
                    <a:pt x="78582" y="145255"/>
                  </a:lnTo>
                  <a:lnTo>
                    <a:pt x="354807" y="64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ED5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45" name="Freeform 44"/>
            <p:cNvSpPr/>
            <p:nvPr userDrawn="1"/>
          </p:nvSpPr>
          <p:spPr>
            <a:xfrm>
              <a:off x="1966912" y="6129338"/>
              <a:ext cx="295275" cy="257174"/>
            </a:xfrm>
            <a:custGeom>
              <a:avLst/>
              <a:gdLst>
                <a:gd name="connsiteX0" fmla="*/ 150019 w 283369"/>
                <a:gd name="connsiteY0" fmla="*/ 0 h 252412"/>
                <a:gd name="connsiteX1" fmla="*/ 283369 w 283369"/>
                <a:gd name="connsiteY1" fmla="*/ 252412 h 252412"/>
                <a:gd name="connsiteX2" fmla="*/ 0 w 283369"/>
                <a:gd name="connsiteY2" fmla="*/ 42862 h 252412"/>
                <a:gd name="connsiteX3" fmla="*/ 150019 w 283369"/>
                <a:gd name="connsiteY3" fmla="*/ 0 h 252412"/>
                <a:gd name="connsiteX0" fmla="*/ 150019 w 288131"/>
                <a:gd name="connsiteY0" fmla="*/ 0 h 252412"/>
                <a:gd name="connsiteX1" fmla="*/ 288131 w 288131"/>
                <a:gd name="connsiteY1" fmla="*/ 252412 h 252412"/>
                <a:gd name="connsiteX2" fmla="*/ 0 w 288131"/>
                <a:gd name="connsiteY2" fmla="*/ 42862 h 252412"/>
                <a:gd name="connsiteX3" fmla="*/ 150019 w 288131"/>
                <a:gd name="connsiteY3" fmla="*/ 0 h 252412"/>
                <a:gd name="connsiteX0" fmla="*/ 152400 w 288131"/>
                <a:gd name="connsiteY0" fmla="*/ 0 h 254793"/>
                <a:gd name="connsiteX1" fmla="*/ 288131 w 288131"/>
                <a:gd name="connsiteY1" fmla="*/ 254793 h 254793"/>
                <a:gd name="connsiteX2" fmla="*/ 0 w 288131"/>
                <a:gd name="connsiteY2" fmla="*/ 45243 h 254793"/>
                <a:gd name="connsiteX3" fmla="*/ 152400 w 288131"/>
                <a:gd name="connsiteY3" fmla="*/ 0 h 254793"/>
                <a:gd name="connsiteX0" fmla="*/ 157163 w 292894"/>
                <a:gd name="connsiteY0" fmla="*/ 0 h 254793"/>
                <a:gd name="connsiteX1" fmla="*/ 292894 w 292894"/>
                <a:gd name="connsiteY1" fmla="*/ 254793 h 254793"/>
                <a:gd name="connsiteX2" fmla="*/ 0 w 292894"/>
                <a:gd name="connsiteY2" fmla="*/ 42862 h 254793"/>
                <a:gd name="connsiteX3" fmla="*/ 157163 w 292894"/>
                <a:gd name="connsiteY3" fmla="*/ 0 h 254793"/>
                <a:gd name="connsiteX0" fmla="*/ 157163 w 295275"/>
                <a:gd name="connsiteY0" fmla="*/ 0 h 257174"/>
                <a:gd name="connsiteX1" fmla="*/ 295275 w 295275"/>
                <a:gd name="connsiteY1" fmla="*/ 257174 h 257174"/>
                <a:gd name="connsiteX2" fmla="*/ 0 w 295275"/>
                <a:gd name="connsiteY2" fmla="*/ 42862 h 257174"/>
                <a:gd name="connsiteX3" fmla="*/ 157163 w 295275"/>
                <a:gd name="connsiteY3" fmla="*/ 0 h 257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5275" h="257174">
                  <a:moveTo>
                    <a:pt x="157163" y="0"/>
                  </a:moveTo>
                  <a:lnTo>
                    <a:pt x="295275" y="257174"/>
                  </a:lnTo>
                  <a:lnTo>
                    <a:pt x="0" y="42862"/>
                  </a:lnTo>
                  <a:lnTo>
                    <a:pt x="157163" y="0"/>
                  </a:lnTo>
                  <a:close/>
                </a:path>
              </a:pathLst>
            </a:custGeom>
            <a:solidFill>
              <a:srgbClr val="6D7C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46" name="Rectangle 38"/>
            <p:cNvSpPr/>
            <p:nvPr userDrawn="1"/>
          </p:nvSpPr>
          <p:spPr>
            <a:xfrm>
              <a:off x="1626394" y="6172200"/>
              <a:ext cx="633413" cy="685799"/>
            </a:xfrm>
            <a:custGeom>
              <a:avLst/>
              <a:gdLst>
                <a:gd name="connsiteX0" fmla="*/ 0 w 407194"/>
                <a:gd name="connsiteY0" fmla="*/ 0 h 681037"/>
                <a:gd name="connsiteX1" fmla="*/ 407194 w 407194"/>
                <a:gd name="connsiteY1" fmla="*/ 0 h 681037"/>
                <a:gd name="connsiteX2" fmla="*/ 407194 w 407194"/>
                <a:gd name="connsiteY2" fmla="*/ 681037 h 681037"/>
                <a:gd name="connsiteX3" fmla="*/ 0 w 407194"/>
                <a:gd name="connsiteY3" fmla="*/ 681037 h 681037"/>
                <a:gd name="connsiteX4" fmla="*/ 0 w 407194"/>
                <a:gd name="connsiteY4" fmla="*/ 0 h 681037"/>
                <a:gd name="connsiteX0" fmla="*/ 0 w 433388"/>
                <a:gd name="connsiteY0" fmla="*/ 90487 h 681037"/>
                <a:gd name="connsiteX1" fmla="*/ 433388 w 433388"/>
                <a:gd name="connsiteY1" fmla="*/ 0 h 681037"/>
                <a:gd name="connsiteX2" fmla="*/ 433388 w 433388"/>
                <a:gd name="connsiteY2" fmla="*/ 681037 h 681037"/>
                <a:gd name="connsiteX3" fmla="*/ 26194 w 433388"/>
                <a:gd name="connsiteY3" fmla="*/ 681037 h 681037"/>
                <a:gd name="connsiteX4" fmla="*/ 0 w 433388"/>
                <a:gd name="connsiteY4" fmla="*/ 90487 h 681037"/>
                <a:gd name="connsiteX0" fmla="*/ 0 w 433388"/>
                <a:gd name="connsiteY0" fmla="*/ 90487 h 681037"/>
                <a:gd name="connsiteX1" fmla="*/ 347663 w 433388"/>
                <a:gd name="connsiteY1" fmla="*/ 0 h 681037"/>
                <a:gd name="connsiteX2" fmla="*/ 433388 w 433388"/>
                <a:gd name="connsiteY2" fmla="*/ 681037 h 681037"/>
                <a:gd name="connsiteX3" fmla="*/ 26194 w 433388"/>
                <a:gd name="connsiteY3" fmla="*/ 681037 h 681037"/>
                <a:gd name="connsiteX4" fmla="*/ 0 w 433388"/>
                <a:gd name="connsiteY4" fmla="*/ 90487 h 681037"/>
                <a:gd name="connsiteX0" fmla="*/ 0 w 633413"/>
                <a:gd name="connsiteY0" fmla="*/ 90487 h 681037"/>
                <a:gd name="connsiteX1" fmla="*/ 347663 w 633413"/>
                <a:gd name="connsiteY1" fmla="*/ 0 h 681037"/>
                <a:gd name="connsiteX2" fmla="*/ 633413 w 633413"/>
                <a:gd name="connsiteY2" fmla="*/ 204787 h 681037"/>
                <a:gd name="connsiteX3" fmla="*/ 433388 w 633413"/>
                <a:gd name="connsiteY3" fmla="*/ 681037 h 681037"/>
                <a:gd name="connsiteX4" fmla="*/ 26194 w 633413"/>
                <a:gd name="connsiteY4" fmla="*/ 681037 h 681037"/>
                <a:gd name="connsiteX5" fmla="*/ 0 w 633413"/>
                <a:gd name="connsiteY5" fmla="*/ 90487 h 681037"/>
                <a:gd name="connsiteX0" fmla="*/ 0 w 633413"/>
                <a:gd name="connsiteY0" fmla="*/ 90487 h 681037"/>
                <a:gd name="connsiteX1" fmla="*/ 347663 w 633413"/>
                <a:gd name="connsiteY1" fmla="*/ 0 h 681037"/>
                <a:gd name="connsiteX2" fmla="*/ 633413 w 633413"/>
                <a:gd name="connsiteY2" fmla="*/ 204787 h 681037"/>
                <a:gd name="connsiteX3" fmla="*/ 433388 w 633413"/>
                <a:gd name="connsiteY3" fmla="*/ 681037 h 681037"/>
                <a:gd name="connsiteX4" fmla="*/ 26194 w 633413"/>
                <a:gd name="connsiteY4" fmla="*/ 681037 h 681037"/>
                <a:gd name="connsiteX5" fmla="*/ 0 w 633413"/>
                <a:gd name="connsiteY5" fmla="*/ 90487 h 681037"/>
                <a:gd name="connsiteX0" fmla="*/ 0 w 633413"/>
                <a:gd name="connsiteY0" fmla="*/ 90487 h 681037"/>
                <a:gd name="connsiteX1" fmla="*/ 352426 w 633413"/>
                <a:gd name="connsiteY1" fmla="*/ 0 h 681037"/>
                <a:gd name="connsiteX2" fmla="*/ 633413 w 633413"/>
                <a:gd name="connsiteY2" fmla="*/ 204787 h 681037"/>
                <a:gd name="connsiteX3" fmla="*/ 433388 w 633413"/>
                <a:gd name="connsiteY3" fmla="*/ 681037 h 681037"/>
                <a:gd name="connsiteX4" fmla="*/ 26194 w 633413"/>
                <a:gd name="connsiteY4" fmla="*/ 681037 h 681037"/>
                <a:gd name="connsiteX5" fmla="*/ 0 w 633413"/>
                <a:gd name="connsiteY5" fmla="*/ 90487 h 681037"/>
                <a:gd name="connsiteX0" fmla="*/ 0 w 628651"/>
                <a:gd name="connsiteY0" fmla="*/ 92869 h 681037"/>
                <a:gd name="connsiteX1" fmla="*/ 347664 w 628651"/>
                <a:gd name="connsiteY1" fmla="*/ 0 h 681037"/>
                <a:gd name="connsiteX2" fmla="*/ 628651 w 628651"/>
                <a:gd name="connsiteY2" fmla="*/ 204787 h 681037"/>
                <a:gd name="connsiteX3" fmla="*/ 428626 w 628651"/>
                <a:gd name="connsiteY3" fmla="*/ 681037 h 681037"/>
                <a:gd name="connsiteX4" fmla="*/ 21432 w 628651"/>
                <a:gd name="connsiteY4" fmla="*/ 681037 h 681037"/>
                <a:gd name="connsiteX5" fmla="*/ 0 w 628651"/>
                <a:gd name="connsiteY5" fmla="*/ 92869 h 681037"/>
                <a:gd name="connsiteX0" fmla="*/ 0 w 628651"/>
                <a:gd name="connsiteY0" fmla="*/ 95250 h 683418"/>
                <a:gd name="connsiteX1" fmla="*/ 342902 w 628651"/>
                <a:gd name="connsiteY1" fmla="*/ 0 h 683418"/>
                <a:gd name="connsiteX2" fmla="*/ 628651 w 628651"/>
                <a:gd name="connsiteY2" fmla="*/ 207168 h 683418"/>
                <a:gd name="connsiteX3" fmla="*/ 428626 w 628651"/>
                <a:gd name="connsiteY3" fmla="*/ 683418 h 683418"/>
                <a:gd name="connsiteX4" fmla="*/ 21432 w 628651"/>
                <a:gd name="connsiteY4" fmla="*/ 683418 h 683418"/>
                <a:gd name="connsiteX5" fmla="*/ 0 w 628651"/>
                <a:gd name="connsiteY5" fmla="*/ 95250 h 683418"/>
                <a:gd name="connsiteX0" fmla="*/ 0 w 628651"/>
                <a:gd name="connsiteY0" fmla="*/ 95250 h 683418"/>
                <a:gd name="connsiteX1" fmla="*/ 342902 w 628651"/>
                <a:gd name="connsiteY1" fmla="*/ 0 h 683418"/>
                <a:gd name="connsiteX2" fmla="*/ 628651 w 628651"/>
                <a:gd name="connsiteY2" fmla="*/ 211931 h 683418"/>
                <a:gd name="connsiteX3" fmla="*/ 428626 w 628651"/>
                <a:gd name="connsiteY3" fmla="*/ 683418 h 683418"/>
                <a:gd name="connsiteX4" fmla="*/ 21432 w 628651"/>
                <a:gd name="connsiteY4" fmla="*/ 683418 h 683418"/>
                <a:gd name="connsiteX5" fmla="*/ 0 w 628651"/>
                <a:gd name="connsiteY5" fmla="*/ 95250 h 683418"/>
                <a:gd name="connsiteX0" fmla="*/ 0 w 628651"/>
                <a:gd name="connsiteY0" fmla="*/ 95250 h 683418"/>
                <a:gd name="connsiteX1" fmla="*/ 342902 w 628651"/>
                <a:gd name="connsiteY1" fmla="*/ 0 h 683418"/>
                <a:gd name="connsiteX2" fmla="*/ 628651 w 628651"/>
                <a:gd name="connsiteY2" fmla="*/ 209550 h 683418"/>
                <a:gd name="connsiteX3" fmla="*/ 428626 w 628651"/>
                <a:gd name="connsiteY3" fmla="*/ 683418 h 683418"/>
                <a:gd name="connsiteX4" fmla="*/ 21432 w 628651"/>
                <a:gd name="connsiteY4" fmla="*/ 683418 h 683418"/>
                <a:gd name="connsiteX5" fmla="*/ 0 w 628651"/>
                <a:gd name="connsiteY5" fmla="*/ 95250 h 683418"/>
                <a:gd name="connsiteX0" fmla="*/ 0 w 631032"/>
                <a:gd name="connsiteY0" fmla="*/ 95250 h 683418"/>
                <a:gd name="connsiteX1" fmla="*/ 342902 w 631032"/>
                <a:gd name="connsiteY1" fmla="*/ 0 h 683418"/>
                <a:gd name="connsiteX2" fmla="*/ 631032 w 631032"/>
                <a:gd name="connsiteY2" fmla="*/ 207169 h 683418"/>
                <a:gd name="connsiteX3" fmla="*/ 428626 w 631032"/>
                <a:gd name="connsiteY3" fmla="*/ 683418 h 683418"/>
                <a:gd name="connsiteX4" fmla="*/ 21432 w 631032"/>
                <a:gd name="connsiteY4" fmla="*/ 683418 h 683418"/>
                <a:gd name="connsiteX5" fmla="*/ 0 w 631032"/>
                <a:gd name="connsiteY5" fmla="*/ 95250 h 683418"/>
                <a:gd name="connsiteX0" fmla="*/ 0 w 633413"/>
                <a:gd name="connsiteY0" fmla="*/ 95250 h 683418"/>
                <a:gd name="connsiteX1" fmla="*/ 342902 w 633413"/>
                <a:gd name="connsiteY1" fmla="*/ 0 h 683418"/>
                <a:gd name="connsiteX2" fmla="*/ 633413 w 633413"/>
                <a:gd name="connsiteY2" fmla="*/ 209551 h 683418"/>
                <a:gd name="connsiteX3" fmla="*/ 428626 w 633413"/>
                <a:gd name="connsiteY3" fmla="*/ 683418 h 683418"/>
                <a:gd name="connsiteX4" fmla="*/ 21432 w 633413"/>
                <a:gd name="connsiteY4" fmla="*/ 683418 h 683418"/>
                <a:gd name="connsiteX5" fmla="*/ 0 w 633413"/>
                <a:gd name="connsiteY5" fmla="*/ 95250 h 683418"/>
                <a:gd name="connsiteX0" fmla="*/ 0 w 633413"/>
                <a:gd name="connsiteY0" fmla="*/ 97631 h 685799"/>
                <a:gd name="connsiteX1" fmla="*/ 352427 w 633413"/>
                <a:gd name="connsiteY1" fmla="*/ 0 h 685799"/>
                <a:gd name="connsiteX2" fmla="*/ 633413 w 633413"/>
                <a:gd name="connsiteY2" fmla="*/ 211932 h 685799"/>
                <a:gd name="connsiteX3" fmla="*/ 428626 w 633413"/>
                <a:gd name="connsiteY3" fmla="*/ 685799 h 685799"/>
                <a:gd name="connsiteX4" fmla="*/ 21432 w 633413"/>
                <a:gd name="connsiteY4" fmla="*/ 685799 h 685799"/>
                <a:gd name="connsiteX5" fmla="*/ 0 w 633413"/>
                <a:gd name="connsiteY5" fmla="*/ 97631 h 685799"/>
                <a:gd name="connsiteX0" fmla="*/ 0 w 633413"/>
                <a:gd name="connsiteY0" fmla="*/ 95249 h 683417"/>
                <a:gd name="connsiteX1" fmla="*/ 350045 w 633413"/>
                <a:gd name="connsiteY1" fmla="*/ 0 h 683417"/>
                <a:gd name="connsiteX2" fmla="*/ 633413 w 633413"/>
                <a:gd name="connsiteY2" fmla="*/ 209550 h 683417"/>
                <a:gd name="connsiteX3" fmla="*/ 428626 w 633413"/>
                <a:gd name="connsiteY3" fmla="*/ 683417 h 683417"/>
                <a:gd name="connsiteX4" fmla="*/ 21432 w 633413"/>
                <a:gd name="connsiteY4" fmla="*/ 683417 h 683417"/>
                <a:gd name="connsiteX5" fmla="*/ 0 w 633413"/>
                <a:gd name="connsiteY5" fmla="*/ 95249 h 683417"/>
                <a:gd name="connsiteX0" fmla="*/ 0 w 633413"/>
                <a:gd name="connsiteY0" fmla="*/ 97631 h 685799"/>
                <a:gd name="connsiteX1" fmla="*/ 347663 w 633413"/>
                <a:gd name="connsiteY1" fmla="*/ 0 h 685799"/>
                <a:gd name="connsiteX2" fmla="*/ 633413 w 633413"/>
                <a:gd name="connsiteY2" fmla="*/ 211932 h 685799"/>
                <a:gd name="connsiteX3" fmla="*/ 428626 w 633413"/>
                <a:gd name="connsiteY3" fmla="*/ 685799 h 685799"/>
                <a:gd name="connsiteX4" fmla="*/ 21432 w 633413"/>
                <a:gd name="connsiteY4" fmla="*/ 685799 h 685799"/>
                <a:gd name="connsiteX5" fmla="*/ 0 w 633413"/>
                <a:gd name="connsiteY5" fmla="*/ 97631 h 685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3413" h="685799">
                  <a:moveTo>
                    <a:pt x="0" y="97631"/>
                  </a:moveTo>
                  <a:lnTo>
                    <a:pt x="347663" y="0"/>
                  </a:lnTo>
                  <a:lnTo>
                    <a:pt x="633413" y="211932"/>
                  </a:lnTo>
                  <a:lnTo>
                    <a:pt x="428626" y="685799"/>
                  </a:lnTo>
                  <a:lnTo>
                    <a:pt x="21432" y="685799"/>
                  </a:lnTo>
                  <a:lnTo>
                    <a:pt x="0" y="97631"/>
                  </a:lnTo>
                  <a:close/>
                </a:path>
              </a:pathLst>
            </a:custGeom>
            <a:solidFill>
              <a:srgbClr val="889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47" name="Rectangle 39"/>
            <p:cNvSpPr/>
            <p:nvPr userDrawn="1"/>
          </p:nvSpPr>
          <p:spPr>
            <a:xfrm>
              <a:off x="1002093" y="6269830"/>
              <a:ext cx="654155" cy="588170"/>
            </a:xfrm>
            <a:custGeom>
              <a:avLst/>
              <a:gdLst>
                <a:gd name="connsiteX0" fmla="*/ 0 w 411267"/>
                <a:gd name="connsiteY0" fmla="*/ 0 h 647700"/>
                <a:gd name="connsiteX1" fmla="*/ 411267 w 411267"/>
                <a:gd name="connsiteY1" fmla="*/ 0 h 647700"/>
                <a:gd name="connsiteX2" fmla="*/ 411267 w 411267"/>
                <a:gd name="connsiteY2" fmla="*/ 647700 h 647700"/>
                <a:gd name="connsiteX3" fmla="*/ 0 w 411267"/>
                <a:gd name="connsiteY3" fmla="*/ 647700 h 647700"/>
                <a:gd name="connsiteX4" fmla="*/ 0 w 411267"/>
                <a:gd name="connsiteY4" fmla="*/ 0 h 647700"/>
                <a:gd name="connsiteX0" fmla="*/ 0 w 411267"/>
                <a:gd name="connsiteY0" fmla="*/ 0 h 647700"/>
                <a:gd name="connsiteX1" fmla="*/ 392217 w 411267"/>
                <a:gd name="connsiteY1" fmla="*/ 64293 h 647700"/>
                <a:gd name="connsiteX2" fmla="*/ 411267 w 411267"/>
                <a:gd name="connsiteY2" fmla="*/ 647700 h 647700"/>
                <a:gd name="connsiteX3" fmla="*/ 0 w 411267"/>
                <a:gd name="connsiteY3" fmla="*/ 647700 h 647700"/>
                <a:gd name="connsiteX4" fmla="*/ 0 w 411267"/>
                <a:gd name="connsiteY4" fmla="*/ 0 h 647700"/>
                <a:gd name="connsiteX0" fmla="*/ 0 w 642249"/>
                <a:gd name="connsiteY0" fmla="*/ 164307 h 583407"/>
                <a:gd name="connsiteX1" fmla="*/ 623199 w 642249"/>
                <a:gd name="connsiteY1" fmla="*/ 0 h 583407"/>
                <a:gd name="connsiteX2" fmla="*/ 642249 w 642249"/>
                <a:gd name="connsiteY2" fmla="*/ 583407 h 583407"/>
                <a:gd name="connsiteX3" fmla="*/ 230982 w 642249"/>
                <a:gd name="connsiteY3" fmla="*/ 583407 h 583407"/>
                <a:gd name="connsiteX4" fmla="*/ 0 w 642249"/>
                <a:gd name="connsiteY4" fmla="*/ 164307 h 583407"/>
                <a:gd name="connsiteX0" fmla="*/ 0 w 642249"/>
                <a:gd name="connsiteY0" fmla="*/ 169070 h 588170"/>
                <a:gd name="connsiteX1" fmla="*/ 623199 w 642249"/>
                <a:gd name="connsiteY1" fmla="*/ 0 h 588170"/>
                <a:gd name="connsiteX2" fmla="*/ 642249 w 642249"/>
                <a:gd name="connsiteY2" fmla="*/ 588170 h 588170"/>
                <a:gd name="connsiteX3" fmla="*/ 230982 w 642249"/>
                <a:gd name="connsiteY3" fmla="*/ 588170 h 588170"/>
                <a:gd name="connsiteX4" fmla="*/ 0 w 642249"/>
                <a:gd name="connsiteY4" fmla="*/ 169070 h 588170"/>
                <a:gd name="connsiteX0" fmla="*/ 0 w 644630"/>
                <a:gd name="connsiteY0" fmla="*/ 169070 h 588170"/>
                <a:gd name="connsiteX1" fmla="*/ 623199 w 644630"/>
                <a:gd name="connsiteY1" fmla="*/ 0 h 588170"/>
                <a:gd name="connsiteX2" fmla="*/ 644630 w 644630"/>
                <a:gd name="connsiteY2" fmla="*/ 588170 h 588170"/>
                <a:gd name="connsiteX3" fmla="*/ 230982 w 644630"/>
                <a:gd name="connsiteY3" fmla="*/ 588170 h 588170"/>
                <a:gd name="connsiteX4" fmla="*/ 0 w 644630"/>
                <a:gd name="connsiteY4" fmla="*/ 169070 h 588170"/>
                <a:gd name="connsiteX0" fmla="*/ 0 w 644630"/>
                <a:gd name="connsiteY0" fmla="*/ 169070 h 588170"/>
                <a:gd name="connsiteX1" fmla="*/ 627961 w 644630"/>
                <a:gd name="connsiteY1" fmla="*/ 0 h 588170"/>
                <a:gd name="connsiteX2" fmla="*/ 644630 w 644630"/>
                <a:gd name="connsiteY2" fmla="*/ 588170 h 588170"/>
                <a:gd name="connsiteX3" fmla="*/ 230982 w 644630"/>
                <a:gd name="connsiteY3" fmla="*/ 588170 h 588170"/>
                <a:gd name="connsiteX4" fmla="*/ 0 w 644630"/>
                <a:gd name="connsiteY4" fmla="*/ 169070 h 588170"/>
                <a:gd name="connsiteX0" fmla="*/ 0 w 644630"/>
                <a:gd name="connsiteY0" fmla="*/ 169070 h 588170"/>
                <a:gd name="connsiteX1" fmla="*/ 627961 w 644630"/>
                <a:gd name="connsiteY1" fmla="*/ 0 h 588170"/>
                <a:gd name="connsiteX2" fmla="*/ 644630 w 644630"/>
                <a:gd name="connsiteY2" fmla="*/ 588170 h 588170"/>
                <a:gd name="connsiteX3" fmla="*/ 230982 w 644630"/>
                <a:gd name="connsiteY3" fmla="*/ 588170 h 588170"/>
                <a:gd name="connsiteX4" fmla="*/ 0 w 644630"/>
                <a:gd name="connsiteY4" fmla="*/ 169070 h 588170"/>
                <a:gd name="connsiteX0" fmla="*/ 0 w 654155"/>
                <a:gd name="connsiteY0" fmla="*/ 169070 h 588170"/>
                <a:gd name="connsiteX1" fmla="*/ 627961 w 654155"/>
                <a:gd name="connsiteY1" fmla="*/ 0 h 588170"/>
                <a:gd name="connsiteX2" fmla="*/ 654155 w 654155"/>
                <a:gd name="connsiteY2" fmla="*/ 585789 h 588170"/>
                <a:gd name="connsiteX3" fmla="*/ 230982 w 654155"/>
                <a:gd name="connsiteY3" fmla="*/ 588170 h 588170"/>
                <a:gd name="connsiteX4" fmla="*/ 0 w 654155"/>
                <a:gd name="connsiteY4" fmla="*/ 169070 h 588170"/>
                <a:gd name="connsiteX0" fmla="*/ 0 w 654155"/>
                <a:gd name="connsiteY0" fmla="*/ 169070 h 588170"/>
                <a:gd name="connsiteX1" fmla="*/ 627961 w 654155"/>
                <a:gd name="connsiteY1" fmla="*/ 0 h 588170"/>
                <a:gd name="connsiteX2" fmla="*/ 654155 w 654155"/>
                <a:gd name="connsiteY2" fmla="*/ 588170 h 588170"/>
                <a:gd name="connsiteX3" fmla="*/ 230982 w 654155"/>
                <a:gd name="connsiteY3" fmla="*/ 588170 h 588170"/>
                <a:gd name="connsiteX4" fmla="*/ 0 w 654155"/>
                <a:gd name="connsiteY4" fmla="*/ 169070 h 588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4155" h="588170">
                  <a:moveTo>
                    <a:pt x="0" y="169070"/>
                  </a:moveTo>
                  <a:lnTo>
                    <a:pt x="627961" y="0"/>
                  </a:lnTo>
                  <a:lnTo>
                    <a:pt x="654155" y="588170"/>
                  </a:lnTo>
                  <a:lnTo>
                    <a:pt x="230982" y="588170"/>
                  </a:lnTo>
                  <a:lnTo>
                    <a:pt x="0" y="169070"/>
                  </a:lnTo>
                  <a:close/>
                </a:path>
              </a:pathLst>
            </a:custGeom>
            <a:solidFill>
              <a:srgbClr val="6D7C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48" name="Right Triangle 40"/>
            <p:cNvSpPr/>
            <p:nvPr userDrawn="1"/>
          </p:nvSpPr>
          <p:spPr>
            <a:xfrm>
              <a:off x="1007269" y="6438901"/>
              <a:ext cx="228598" cy="419100"/>
            </a:xfrm>
            <a:custGeom>
              <a:avLst/>
              <a:gdLst>
                <a:gd name="connsiteX0" fmla="*/ 0 w 211929"/>
                <a:gd name="connsiteY0" fmla="*/ 421481 h 421481"/>
                <a:gd name="connsiteX1" fmla="*/ 0 w 211929"/>
                <a:gd name="connsiteY1" fmla="*/ 0 h 421481"/>
                <a:gd name="connsiteX2" fmla="*/ 211929 w 211929"/>
                <a:gd name="connsiteY2" fmla="*/ 421481 h 421481"/>
                <a:gd name="connsiteX3" fmla="*/ 0 w 211929"/>
                <a:gd name="connsiteY3" fmla="*/ 421481 h 421481"/>
                <a:gd name="connsiteX0" fmla="*/ 14288 w 226217"/>
                <a:gd name="connsiteY0" fmla="*/ 416718 h 416718"/>
                <a:gd name="connsiteX1" fmla="*/ 0 w 226217"/>
                <a:gd name="connsiteY1" fmla="*/ 0 h 416718"/>
                <a:gd name="connsiteX2" fmla="*/ 226217 w 226217"/>
                <a:gd name="connsiteY2" fmla="*/ 416718 h 416718"/>
                <a:gd name="connsiteX3" fmla="*/ 14288 w 226217"/>
                <a:gd name="connsiteY3" fmla="*/ 416718 h 416718"/>
                <a:gd name="connsiteX0" fmla="*/ 16669 w 228598"/>
                <a:gd name="connsiteY0" fmla="*/ 419100 h 419100"/>
                <a:gd name="connsiteX1" fmla="*/ 0 w 228598"/>
                <a:gd name="connsiteY1" fmla="*/ 0 h 419100"/>
                <a:gd name="connsiteX2" fmla="*/ 228598 w 228598"/>
                <a:gd name="connsiteY2" fmla="*/ 419100 h 419100"/>
                <a:gd name="connsiteX3" fmla="*/ 16669 w 228598"/>
                <a:gd name="connsiteY3" fmla="*/ 419100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598" h="419100">
                  <a:moveTo>
                    <a:pt x="16669" y="419100"/>
                  </a:moveTo>
                  <a:lnTo>
                    <a:pt x="0" y="0"/>
                  </a:lnTo>
                  <a:lnTo>
                    <a:pt x="228598" y="419100"/>
                  </a:lnTo>
                  <a:lnTo>
                    <a:pt x="16669" y="419100"/>
                  </a:lnTo>
                  <a:close/>
                </a:path>
              </a:pathLst>
            </a:custGeom>
            <a:solidFill>
              <a:srgbClr val="5968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49" name="Rectangle 42"/>
            <p:cNvSpPr/>
            <p:nvPr userDrawn="1"/>
          </p:nvSpPr>
          <p:spPr>
            <a:xfrm>
              <a:off x="1604960" y="5907880"/>
              <a:ext cx="366714" cy="364332"/>
            </a:xfrm>
            <a:custGeom>
              <a:avLst/>
              <a:gdLst>
                <a:gd name="connsiteX0" fmla="*/ 0 w 359569"/>
                <a:gd name="connsiteY0" fmla="*/ 0 h 359567"/>
                <a:gd name="connsiteX1" fmla="*/ 359569 w 359569"/>
                <a:gd name="connsiteY1" fmla="*/ 0 h 359567"/>
                <a:gd name="connsiteX2" fmla="*/ 359569 w 359569"/>
                <a:gd name="connsiteY2" fmla="*/ 359567 h 359567"/>
                <a:gd name="connsiteX3" fmla="*/ 0 w 359569"/>
                <a:gd name="connsiteY3" fmla="*/ 359567 h 359567"/>
                <a:gd name="connsiteX4" fmla="*/ 0 w 359569"/>
                <a:gd name="connsiteY4" fmla="*/ 0 h 359567"/>
                <a:gd name="connsiteX0" fmla="*/ 0 w 364332"/>
                <a:gd name="connsiteY0" fmla="*/ 0 h 359567"/>
                <a:gd name="connsiteX1" fmla="*/ 364332 w 364332"/>
                <a:gd name="connsiteY1" fmla="*/ 0 h 359567"/>
                <a:gd name="connsiteX2" fmla="*/ 364332 w 364332"/>
                <a:gd name="connsiteY2" fmla="*/ 359567 h 359567"/>
                <a:gd name="connsiteX3" fmla="*/ 4763 w 364332"/>
                <a:gd name="connsiteY3" fmla="*/ 359567 h 359567"/>
                <a:gd name="connsiteX4" fmla="*/ 0 w 364332"/>
                <a:gd name="connsiteY4" fmla="*/ 0 h 359567"/>
                <a:gd name="connsiteX0" fmla="*/ 0 w 364332"/>
                <a:gd name="connsiteY0" fmla="*/ 0 h 359567"/>
                <a:gd name="connsiteX1" fmla="*/ 364332 w 364332"/>
                <a:gd name="connsiteY1" fmla="*/ 0 h 359567"/>
                <a:gd name="connsiteX2" fmla="*/ 364332 w 364332"/>
                <a:gd name="connsiteY2" fmla="*/ 264318 h 359567"/>
                <a:gd name="connsiteX3" fmla="*/ 364332 w 364332"/>
                <a:gd name="connsiteY3" fmla="*/ 359567 h 359567"/>
                <a:gd name="connsiteX4" fmla="*/ 4763 w 364332"/>
                <a:gd name="connsiteY4" fmla="*/ 359567 h 359567"/>
                <a:gd name="connsiteX5" fmla="*/ 0 w 364332"/>
                <a:gd name="connsiteY5" fmla="*/ 0 h 359567"/>
                <a:gd name="connsiteX0" fmla="*/ 0 w 364332"/>
                <a:gd name="connsiteY0" fmla="*/ 0 h 359567"/>
                <a:gd name="connsiteX1" fmla="*/ 364332 w 364332"/>
                <a:gd name="connsiteY1" fmla="*/ 0 h 359567"/>
                <a:gd name="connsiteX2" fmla="*/ 364332 w 364332"/>
                <a:gd name="connsiteY2" fmla="*/ 264318 h 359567"/>
                <a:gd name="connsiteX3" fmla="*/ 364332 w 364332"/>
                <a:gd name="connsiteY3" fmla="*/ 359567 h 359567"/>
                <a:gd name="connsiteX4" fmla="*/ 14288 w 364332"/>
                <a:gd name="connsiteY4" fmla="*/ 357186 h 359567"/>
                <a:gd name="connsiteX5" fmla="*/ 0 w 364332"/>
                <a:gd name="connsiteY5" fmla="*/ 0 h 359567"/>
                <a:gd name="connsiteX0" fmla="*/ 0 w 364332"/>
                <a:gd name="connsiteY0" fmla="*/ 0 h 357186"/>
                <a:gd name="connsiteX1" fmla="*/ 364332 w 364332"/>
                <a:gd name="connsiteY1" fmla="*/ 0 h 357186"/>
                <a:gd name="connsiteX2" fmla="*/ 364332 w 364332"/>
                <a:gd name="connsiteY2" fmla="*/ 264318 h 357186"/>
                <a:gd name="connsiteX3" fmla="*/ 14288 w 364332"/>
                <a:gd name="connsiteY3" fmla="*/ 357186 h 357186"/>
                <a:gd name="connsiteX4" fmla="*/ 0 w 364332"/>
                <a:gd name="connsiteY4" fmla="*/ 0 h 357186"/>
                <a:gd name="connsiteX0" fmla="*/ 0 w 364332"/>
                <a:gd name="connsiteY0" fmla="*/ 0 h 357186"/>
                <a:gd name="connsiteX1" fmla="*/ 364332 w 364332"/>
                <a:gd name="connsiteY1" fmla="*/ 264318 h 357186"/>
                <a:gd name="connsiteX2" fmla="*/ 14288 w 364332"/>
                <a:gd name="connsiteY2" fmla="*/ 357186 h 357186"/>
                <a:gd name="connsiteX3" fmla="*/ 0 w 364332"/>
                <a:gd name="connsiteY3" fmla="*/ 0 h 357186"/>
                <a:gd name="connsiteX0" fmla="*/ 0 w 364332"/>
                <a:gd name="connsiteY0" fmla="*/ 0 h 359567"/>
                <a:gd name="connsiteX1" fmla="*/ 364332 w 364332"/>
                <a:gd name="connsiteY1" fmla="*/ 264318 h 359567"/>
                <a:gd name="connsiteX2" fmla="*/ 19051 w 364332"/>
                <a:gd name="connsiteY2" fmla="*/ 359567 h 359567"/>
                <a:gd name="connsiteX3" fmla="*/ 0 w 364332"/>
                <a:gd name="connsiteY3" fmla="*/ 0 h 359567"/>
                <a:gd name="connsiteX0" fmla="*/ 0 w 361951"/>
                <a:gd name="connsiteY0" fmla="*/ 0 h 361949"/>
                <a:gd name="connsiteX1" fmla="*/ 361951 w 361951"/>
                <a:gd name="connsiteY1" fmla="*/ 266700 h 361949"/>
                <a:gd name="connsiteX2" fmla="*/ 16670 w 361951"/>
                <a:gd name="connsiteY2" fmla="*/ 361949 h 361949"/>
                <a:gd name="connsiteX3" fmla="*/ 0 w 361951"/>
                <a:gd name="connsiteY3" fmla="*/ 0 h 361949"/>
                <a:gd name="connsiteX0" fmla="*/ 0 w 361951"/>
                <a:gd name="connsiteY0" fmla="*/ 0 h 366712"/>
                <a:gd name="connsiteX1" fmla="*/ 361951 w 361951"/>
                <a:gd name="connsiteY1" fmla="*/ 271463 h 366712"/>
                <a:gd name="connsiteX2" fmla="*/ 16670 w 361951"/>
                <a:gd name="connsiteY2" fmla="*/ 366712 h 366712"/>
                <a:gd name="connsiteX3" fmla="*/ 0 w 361951"/>
                <a:gd name="connsiteY3" fmla="*/ 0 h 366712"/>
                <a:gd name="connsiteX0" fmla="*/ 0 w 364332"/>
                <a:gd name="connsiteY0" fmla="*/ 0 h 366712"/>
                <a:gd name="connsiteX1" fmla="*/ 364332 w 364332"/>
                <a:gd name="connsiteY1" fmla="*/ 271463 h 366712"/>
                <a:gd name="connsiteX2" fmla="*/ 19051 w 364332"/>
                <a:gd name="connsiteY2" fmla="*/ 366712 h 366712"/>
                <a:gd name="connsiteX3" fmla="*/ 0 w 364332"/>
                <a:gd name="connsiteY3" fmla="*/ 0 h 366712"/>
                <a:gd name="connsiteX0" fmla="*/ 0 w 364332"/>
                <a:gd name="connsiteY0" fmla="*/ 0 h 366712"/>
                <a:gd name="connsiteX1" fmla="*/ 364332 w 364332"/>
                <a:gd name="connsiteY1" fmla="*/ 271463 h 366712"/>
                <a:gd name="connsiteX2" fmla="*/ 19051 w 364332"/>
                <a:gd name="connsiteY2" fmla="*/ 366712 h 366712"/>
                <a:gd name="connsiteX3" fmla="*/ 0 w 364332"/>
                <a:gd name="connsiteY3" fmla="*/ 0 h 366712"/>
                <a:gd name="connsiteX0" fmla="*/ 0 w 364332"/>
                <a:gd name="connsiteY0" fmla="*/ 0 h 369093"/>
                <a:gd name="connsiteX1" fmla="*/ 364332 w 364332"/>
                <a:gd name="connsiteY1" fmla="*/ 271463 h 369093"/>
                <a:gd name="connsiteX2" fmla="*/ 19051 w 364332"/>
                <a:gd name="connsiteY2" fmla="*/ 369093 h 369093"/>
                <a:gd name="connsiteX3" fmla="*/ 0 w 364332"/>
                <a:gd name="connsiteY3" fmla="*/ 0 h 369093"/>
                <a:gd name="connsiteX0" fmla="*/ 0 w 364332"/>
                <a:gd name="connsiteY0" fmla="*/ 0 h 369093"/>
                <a:gd name="connsiteX1" fmla="*/ 364332 w 364332"/>
                <a:gd name="connsiteY1" fmla="*/ 271463 h 369093"/>
                <a:gd name="connsiteX2" fmla="*/ 19051 w 364332"/>
                <a:gd name="connsiteY2" fmla="*/ 369093 h 369093"/>
                <a:gd name="connsiteX3" fmla="*/ 0 w 364332"/>
                <a:gd name="connsiteY3" fmla="*/ 0 h 369093"/>
                <a:gd name="connsiteX0" fmla="*/ 0 w 359570"/>
                <a:gd name="connsiteY0" fmla="*/ 0 h 361950"/>
                <a:gd name="connsiteX1" fmla="*/ 359570 w 359570"/>
                <a:gd name="connsiteY1" fmla="*/ 264320 h 361950"/>
                <a:gd name="connsiteX2" fmla="*/ 14289 w 359570"/>
                <a:gd name="connsiteY2" fmla="*/ 361950 h 361950"/>
                <a:gd name="connsiteX3" fmla="*/ 0 w 359570"/>
                <a:gd name="connsiteY3" fmla="*/ 0 h 361950"/>
                <a:gd name="connsiteX0" fmla="*/ 0 w 364333"/>
                <a:gd name="connsiteY0" fmla="*/ 0 h 359569"/>
                <a:gd name="connsiteX1" fmla="*/ 364333 w 364333"/>
                <a:gd name="connsiteY1" fmla="*/ 261939 h 359569"/>
                <a:gd name="connsiteX2" fmla="*/ 19052 w 364333"/>
                <a:gd name="connsiteY2" fmla="*/ 359569 h 359569"/>
                <a:gd name="connsiteX3" fmla="*/ 0 w 364333"/>
                <a:gd name="connsiteY3" fmla="*/ 0 h 359569"/>
                <a:gd name="connsiteX0" fmla="*/ 0 w 366714"/>
                <a:gd name="connsiteY0" fmla="*/ 0 h 364332"/>
                <a:gd name="connsiteX1" fmla="*/ 366714 w 366714"/>
                <a:gd name="connsiteY1" fmla="*/ 266702 h 364332"/>
                <a:gd name="connsiteX2" fmla="*/ 21433 w 366714"/>
                <a:gd name="connsiteY2" fmla="*/ 364332 h 364332"/>
                <a:gd name="connsiteX3" fmla="*/ 0 w 366714"/>
                <a:gd name="connsiteY3" fmla="*/ 0 h 364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714" h="364332">
                  <a:moveTo>
                    <a:pt x="0" y="0"/>
                  </a:moveTo>
                  <a:lnTo>
                    <a:pt x="366714" y="266702"/>
                  </a:lnTo>
                  <a:lnTo>
                    <a:pt x="21433" y="364332"/>
                  </a:lnTo>
                  <a:cubicBezTo>
                    <a:pt x="19845" y="244476"/>
                    <a:pt x="1588" y="119856"/>
                    <a:pt x="0" y="0"/>
                  </a:cubicBezTo>
                  <a:close/>
                </a:path>
              </a:pathLst>
            </a:custGeom>
            <a:solidFill>
              <a:srgbClr val="A9B2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50" name="Freeform 49"/>
            <p:cNvSpPr/>
            <p:nvPr userDrawn="1"/>
          </p:nvSpPr>
          <p:spPr>
            <a:xfrm>
              <a:off x="1574006" y="5105400"/>
              <a:ext cx="473869" cy="885825"/>
            </a:xfrm>
            <a:custGeom>
              <a:avLst/>
              <a:gdLst>
                <a:gd name="connsiteX0" fmla="*/ 0 w 473869"/>
                <a:gd name="connsiteY0" fmla="*/ 0 h 885825"/>
                <a:gd name="connsiteX1" fmla="*/ 35719 w 473869"/>
                <a:gd name="connsiteY1" fmla="*/ 804863 h 885825"/>
                <a:gd name="connsiteX2" fmla="*/ 473869 w 473869"/>
                <a:gd name="connsiteY2" fmla="*/ 885825 h 885825"/>
                <a:gd name="connsiteX3" fmla="*/ 0 w 473869"/>
                <a:gd name="connsiteY3" fmla="*/ 0 h 885825"/>
                <a:gd name="connsiteX0" fmla="*/ 0 w 473869"/>
                <a:gd name="connsiteY0" fmla="*/ 0 h 885825"/>
                <a:gd name="connsiteX1" fmla="*/ 33338 w 473869"/>
                <a:gd name="connsiteY1" fmla="*/ 807244 h 885825"/>
                <a:gd name="connsiteX2" fmla="*/ 473869 w 473869"/>
                <a:gd name="connsiteY2" fmla="*/ 885825 h 885825"/>
                <a:gd name="connsiteX3" fmla="*/ 0 w 473869"/>
                <a:gd name="connsiteY3" fmla="*/ 0 h 885825"/>
                <a:gd name="connsiteX0" fmla="*/ 0 w 473869"/>
                <a:gd name="connsiteY0" fmla="*/ 0 h 885825"/>
                <a:gd name="connsiteX1" fmla="*/ 30956 w 473869"/>
                <a:gd name="connsiteY1" fmla="*/ 809625 h 885825"/>
                <a:gd name="connsiteX2" fmla="*/ 473869 w 473869"/>
                <a:gd name="connsiteY2" fmla="*/ 885825 h 885825"/>
                <a:gd name="connsiteX3" fmla="*/ 0 w 473869"/>
                <a:gd name="connsiteY3" fmla="*/ 0 h 885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3869" h="885825">
                  <a:moveTo>
                    <a:pt x="0" y="0"/>
                  </a:moveTo>
                  <a:lnTo>
                    <a:pt x="30956" y="809625"/>
                  </a:lnTo>
                  <a:lnTo>
                    <a:pt x="473869" y="8858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9B2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51" name="Freeform 50"/>
            <p:cNvSpPr/>
            <p:nvPr userDrawn="1"/>
          </p:nvSpPr>
          <p:spPr>
            <a:xfrm>
              <a:off x="152400" y="4850607"/>
              <a:ext cx="1452563" cy="1064420"/>
            </a:xfrm>
            <a:custGeom>
              <a:avLst/>
              <a:gdLst>
                <a:gd name="connsiteX0" fmla="*/ 0 w 1457325"/>
                <a:gd name="connsiteY0" fmla="*/ 0 h 1062038"/>
                <a:gd name="connsiteX1" fmla="*/ 1421606 w 1457325"/>
                <a:gd name="connsiteY1" fmla="*/ 261938 h 1062038"/>
                <a:gd name="connsiteX2" fmla="*/ 1457325 w 1457325"/>
                <a:gd name="connsiteY2" fmla="*/ 1062038 h 1062038"/>
                <a:gd name="connsiteX3" fmla="*/ 0 w 1457325"/>
                <a:gd name="connsiteY3" fmla="*/ 0 h 1062038"/>
                <a:gd name="connsiteX0" fmla="*/ 0 w 1459706"/>
                <a:gd name="connsiteY0" fmla="*/ 0 h 1066801"/>
                <a:gd name="connsiteX1" fmla="*/ 1421606 w 1459706"/>
                <a:gd name="connsiteY1" fmla="*/ 261938 h 1066801"/>
                <a:gd name="connsiteX2" fmla="*/ 1459706 w 1459706"/>
                <a:gd name="connsiteY2" fmla="*/ 1066801 h 1066801"/>
                <a:gd name="connsiteX3" fmla="*/ 0 w 1459706"/>
                <a:gd name="connsiteY3" fmla="*/ 0 h 1066801"/>
                <a:gd name="connsiteX0" fmla="*/ 0 w 1459706"/>
                <a:gd name="connsiteY0" fmla="*/ 0 h 1064420"/>
                <a:gd name="connsiteX1" fmla="*/ 1421606 w 1459706"/>
                <a:gd name="connsiteY1" fmla="*/ 261938 h 1064420"/>
                <a:gd name="connsiteX2" fmla="*/ 1459706 w 1459706"/>
                <a:gd name="connsiteY2" fmla="*/ 1064420 h 1064420"/>
                <a:gd name="connsiteX3" fmla="*/ 0 w 1459706"/>
                <a:gd name="connsiteY3" fmla="*/ 0 h 1064420"/>
                <a:gd name="connsiteX0" fmla="*/ 0 w 1452563"/>
                <a:gd name="connsiteY0" fmla="*/ 0 h 1069183"/>
                <a:gd name="connsiteX1" fmla="*/ 1421606 w 1452563"/>
                <a:gd name="connsiteY1" fmla="*/ 261938 h 1069183"/>
                <a:gd name="connsiteX2" fmla="*/ 1452563 w 1452563"/>
                <a:gd name="connsiteY2" fmla="*/ 1069183 h 1069183"/>
                <a:gd name="connsiteX3" fmla="*/ 0 w 1452563"/>
                <a:gd name="connsiteY3" fmla="*/ 0 h 1069183"/>
                <a:gd name="connsiteX0" fmla="*/ 0 w 1452563"/>
                <a:gd name="connsiteY0" fmla="*/ 0 h 1066801"/>
                <a:gd name="connsiteX1" fmla="*/ 1421606 w 1452563"/>
                <a:gd name="connsiteY1" fmla="*/ 261938 h 1066801"/>
                <a:gd name="connsiteX2" fmla="*/ 1452563 w 1452563"/>
                <a:gd name="connsiteY2" fmla="*/ 1066801 h 1066801"/>
                <a:gd name="connsiteX3" fmla="*/ 0 w 1452563"/>
                <a:gd name="connsiteY3" fmla="*/ 0 h 1066801"/>
                <a:gd name="connsiteX0" fmla="*/ 0 w 1452563"/>
                <a:gd name="connsiteY0" fmla="*/ 0 h 1064420"/>
                <a:gd name="connsiteX1" fmla="*/ 1421606 w 1452563"/>
                <a:gd name="connsiteY1" fmla="*/ 259557 h 1064420"/>
                <a:gd name="connsiteX2" fmla="*/ 1452563 w 1452563"/>
                <a:gd name="connsiteY2" fmla="*/ 1064420 h 1064420"/>
                <a:gd name="connsiteX3" fmla="*/ 0 w 1452563"/>
                <a:gd name="connsiteY3" fmla="*/ 0 h 10644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52563" h="1064420">
                  <a:moveTo>
                    <a:pt x="0" y="0"/>
                  </a:moveTo>
                  <a:lnTo>
                    <a:pt x="1421606" y="259557"/>
                  </a:lnTo>
                  <a:lnTo>
                    <a:pt x="1452563" y="10644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89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52" name="Rectangle 46"/>
            <p:cNvSpPr/>
            <p:nvPr userDrawn="1"/>
          </p:nvSpPr>
          <p:spPr>
            <a:xfrm>
              <a:off x="0" y="4850606"/>
              <a:ext cx="1612106" cy="2007394"/>
            </a:xfrm>
            <a:custGeom>
              <a:avLst/>
              <a:gdLst>
                <a:gd name="connsiteX0" fmla="*/ 0 w 1026319"/>
                <a:gd name="connsiteY0" fmla="*/ 0 h 1874042"/>
                <a:gd name="connsiteX1" fmla="*/ 1026319 w 1026319"/>
                <a:gd name="connsiteY1" fmla="*/ 0 h 1874042"/>
                <a:gd name="connsiteX2" fmla="*/ 1026319 w 1026319"/>
                <a:gd name="connsiteY2" fmla="*/ 1874042 h 1874042"/>
                <a:gd name="connsiteX3" fmla="*/ 0 w 1026319"/>
                <a:gd name="connsiteY3" fmla="*/ 1874042 h 1874042"/>
                <a:gd name="connsiteX4" fmla="*/ 0 w 1026319"/>
                <a:gd name="connsiteY4" fmla="*/ 0 h 1874042"/>
                <a:gd name="connsiteX0" fmla="*/ 0 w 1026319"/>
                <a:gd name="connsiteY0" fmla="*/ 133352 h 2007394"/>
                <a:gd name="connsiteX1" fmla="*/ 152401 w 1026319"/>
                <a:gd name="connsiteY1" fmla="*/ 0 h 2007394"/>
                <a:gd name="connsiteX2" fmla="*/ 1026319 w 1026319"/>
                <a:gd name="connsiteY2" fmla="*/ 133352 h 2007394"/>
                <a:gd name="connsiteX3" fmla="*/ 1026319 w 1026319"/>
                <a:gd name="connsiteY3" fmla="*/ 2007394 h 2007394"/>
                <a:gd name="connsiteX4" fmla="*/ 0 w 1026319"/>
                <a:gd name="connsiteY4" fmla="*/ 2007394 h 2007394"/>
                <a:gd name="connsiteX5" fmla="*/ 0 w 1026319"/>
                <a:gd name="connsiteY5" fmla="*/ 133352 h 2007394"/>
                <a:gd name="connsiteX0" fmla="*/ 0 w 1612106"/>
                <a:gd name="connsiteY0" fmla="*/ 133352 h 2007394"/>
                <a:gd name="connsiteX1" fmla="*/ 152401 w 1612106"/>
                <a:gd name="connsiteY1" fmla="*/ 0 h 2007394"/>
                <a:gd name="connsiteX2" fmla="*/ 1612106 w 1612106"/>
                <a:gd name="connsiteY2" fmla="*/ 1057277 h 2007394"/>
                <a:gd name="connsiteX3" fmla="*/ 1026319 w 1612106"/>
                <a:gd name="connsiteY3" fmla="*/ 2007394 h 2007394"/>
                <a:gd name="connsiteX4" fmla="*/ 0 w 1612106"/>
                <a:gd name="connsiteY4" fmla="*/ 2007394 h 2007394"/>
                <a:gd name="connsiteX5" fmla="*/ 0 w 1612106"/>
                <a:gd name="connsiteY5" fmla="*/ 133352 h 2007394"/>
                <a:gd name="connsiteX0" fmla="*/ 0 w 1612106"/>
                <a:gd name="connsiteY0" fmla="*/ 133352 h 2007394"/>
                <a:gd name="connsiteX1" fmla="*/ 152401 w 1612106"/>
                <a:gd name="connsiteY1" fmla="*/ 0 h 2007394"/>
                <a:gd name="connsiteX2" fmla="*/ 1612106 w 1612106"/>
                <a:gd name="connsiteY2" fmla="*/ 1057277 h 2007394"/>
                <a:gd name="connsiteX3" fmla="*/ 1009650 w 1612106"/>
                <a:gd name="connsiteY3" fmla="*/ 1588294 h 2007394"/>
                <a:gd name="connsiteX4" fmla="*/ 1026319 w 1612106"/>
                <a:gd name="connsiteY4" fmla="*/ 2007394 h 2007394"/>
                <a:gd name="connsiteX5" fmla="*/ 0 w 1612106"/>
                <a:gd name="connsiteY5" fmla="*/ 2007394 h 2007394"/>
                <a:gd name="connsiteX6" fmla="*/ 0 w 1612106"/>
                <a:gd name="connsiteY6" fmla="*/ 133352 h 2007394"/>
                <a:gd name="connsiteX0" fmla="*/ 0 w 1612106"/>
                <a:gd name="connsiteY0" fmla="*/ 133352 h 2007394"/>
                <a:gd name="connsiteX1" fmla="*/ 152401 w 1612106"/>
                <a:gd name="connsiteY1" fmla="*/ 0 h 2007394"/>
                <a:gd name="connsiteX2" fmla="*/ 1612106 w 1612106"/>
                <a:gd name="connsiteY2" fmla="*/ 1057277 h 2007394"/>
                <a:gd name="connsiteX3" fmla="*/ 1009650 w 1612106"/>
                <a:gd name="connsiteY3" fmla="*/ 1588294 h 2007394"/>
                <a:gd name="connsiteX4" fmla="*/ 1026319 w 1612106"/>
                <a:gd name="connsiteY4" fmla="*/ 2007394 h 2007394"/>
                <a:gd name="connsiteX5" fmla="*/ 0 w 1612106"/>
                <a:gd name="connsiteY5" fmla="*/ 2007394 h 2007394"/>
                <a:gd name="connsiteX6" fmla="*/ 0 w 1612106"/>
                <a:gd name="connsiteY6" fmla="*/ 133352 h 2007394"/>
                <a:gd name="connsiteX0" fmla="*/ 0 w 1612106"/>
                <a:gd name="connsiteY0" fmla="*/ 133352 h 2007394"/>
                <a:gd name="connsiteX1" fmla="*/ 152401 w 1612106"/>
                <a:gd name="connsiteY1" fmla="*/ 0 h 2007394"/>
                <a:gd name="connsiteX2" fmla="*/ 1612106 w 1612106"/>
                <a:gd name="connsiteY2" fmla="*/ 1057277 h 2007394"/>
                <a:gd name="connsiteX3" fmla="*/ 1009650 w 1612106"/>
                <a:gd name="connsiteY3" fmla="*/ 1588294 h 2007394"/>
                <a:gd name="connsiteX4" fmla="*/ 1026319 w 1612106"/>
                <a:gd name="connsiteY4" fmla="*/ 2007394 h 2007394"/>
                <a:gd name="connsiteX5" fmla="*/ 0 w 1612106"/>
                <a:gd name="connsiteY5" fmla="*/ 2007394 h 2007394"/>
                <a:gd name="connsiteX6" fmla="*/ 0 w 1612106"/>
                <a:gd name="connsiteY6" fmla="*/ 133352 h 2007394"/>
                <a:gd name="connsiteX0" fmla="*/ 0 w 1612106"/>
                <a:gd name="connsiteY0" fmla="*/ 133352 h 2007394"/>
                <a:gd name="connsiteX1" fmla="*/ 152401 w 1612106"/>
                <a:gd name="connsiteY1" fmla="*/ 0 h 2007394"/>
                <a:gd name="connsiteX2" fmla="*/ 1612106 w 1612106"/>
                <a:gd name="connsiteY2" fmla="*/ 1062040 h 2007394"/>
                <a:gd name="connsiteX3" fmla="*/ 1009650 w 1612106"/>
                <a:gd name="connsiteY3" fmla="*/ 1588294 h 2007394"/>
                <a:gd name="connsiteX4" fmla="*/ 1026319 w 1612106"/>
                <a:gd name="connsiteY4" fmla="*/ 2007394 h 2007394"/>
                <a:gd name="connsiteX5" fmla="*/ 0 w 1612106"/>
                <a:gd name="connsiteY5" fmla="*/ 2007394 h 2007394"/>
                <a:gd name="connsiteX6" fmla="*/ 0 w 1612106"/>
                <a:gd name="connsiteY6" fmla="*/ 133352 h 2007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12106" h="2007394">
                  <a:moveTo>
                    <a:pt x="0" y="133352"/>
                  </a:moveTo>
                  <a:lnTo>
                    <a:pt x="152401" y="0"/>
                  </a:lnTo>
                  <a:lnTo>
                    <a:pt x="1612106" y="1062040"/>
                  </a:lnTo>
                  <a:lnTo>
                    <a:pt x="1009650" y="1588294"/>
                  </a:lnTo>
                  <a:lnTo>
                    <a:pt x="1026319" y="2007394"/>
                  </a:lnTo>
                  <a:lnTo>
                    <a:pt x="0" y="2007394"/>
                  </a:lnTo>
                  <a:lnTo>
                    <a:pt x="0" y="133352"/>
                  </a:lnTo>
                  <a:close/>
                </a:path>
              </a:pathLst>
            </a:custGeom>
            <a:solidFill>
              <a:srgbClr val="A9B2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53" name="Rectangle 43"/>
            <p:cNvSpPr/>
            <p:nvPr userDrawn="1"/>
          </p:nvSpPr>
          <p:spPr>
            <a:xfrm>
              <a:off x="1007268" y="5907881"/>
              <a:ext cx="621508" cy="531020"/>
            </a:xfrm>
            <a:custGeom>
              <a:avLst/>
              <a:gdLst>
                <a:gd name="connsiteX0" fmla="*/ 0 w 600076"/>
                <a:gd name="connsiteY0" fmla="*/ 0 h 531020"/>
                <a:gd name="connsiteX1" fmla="*/ 600076 w 600076"/>
                <a:gd name="connsiteY1" fmla="*/ 0 h 531020"/>
                <a:gd name="connsiteX2" fmla="*/ 600076 w 600076"/>
                <a:gd name="connsiteY2" fmla="*/ 531020 h 531020"/>
                <a:gd name="connsiteX3" fmla="*/ 0 w 600076"/>
                <a:gd name="connsiteY3" fmla="*/ 531020 h 531020"/>
                <a:gd name="connsiteX4" fmla="*/ 0 w 600076"/>
                <a:gd name="connsiteY4" fmla="*/ 0 h 531020"/>
                <a:gd name="connsiteX0" fmla="*/ 0 w 621508"/>
                <a:gd name="connsiteY0" fmla="*/ 0 h 531020"/>
                <a:gd name="connsiteX1" fmla="*/ 600076 w 621508"/>
                <a:gd name="connsiteY1" fmla="*/ 0 h 531020"/>
                <a:gd name="connsiteX2" fmla="*/ 621508 w 621508"/>
                <a:gd name="connsiteY2" fmla="*/ 359570 h 531020"/>
                <a:gd name="connsiteX3" fmla="*/ 0 w 621508"/>
                <a:gd name="connsiteY3" fmla="*/ 531020 h 531020"/>
                <a:gd name="connsiteX4" fmla="*/ 0 w 621508"/>
                <a:gd name="connsiteY4" fmla="*/ 0 h 531020"/>
                <a:gd name="connsiteX0" fmla="*/ 0 w 621508"/>
                <a:gd name="connsiteY0" fmla="*/ 531020 h 531020"/>
                <a:gd name="connsiteX1" fmla="*/ 600076 w 621508"/>
                <a:gd name="connsiteY1" fmla="*/ 0 h 531020"/>
                <a:gd name="connsiteX2" fmla="*/ 621508 w 621508"/>
                <a:gd name="connsiteY2" fmla="*/ 359570 h 531020"/>
                <a:gd name="connsiteX3" fmla="*/ 0 w 621508"/>
                <a:gd name="connsiteY3" fmla="*/ 531020 h 531020"/>
                <a:gd name="connsiteX0" fmla="*/ 0 w 621508"/>
                <a:gd name="connsiteY0" fmla="*/ 531020 h 531020"/>
                <a:gd name="connsiteX1" fmla="*/ 600076 w 621508"/>
                <a:gd name="connsiteY1" fmla="*/ 0 h 531020"/>
                <a:gd name="connsiteX2" fmla="*/ 621508 w 621508"/>
                <a:gd name="connsiteY2" fmla="*/ 364333 h 531020"/>
                <a:gd name="connsiteX3" fmla="*/ 0 w 621508"/>
                <a:gd name="connsiteY3" fmla="*/ 531020 h 531020"/>
                <a:gd name="connsiteX0" fmla="*/ 0 w 621508"/>
                <a:gd name="connsiteY0" fmla="*/ 531020 h 531020"/>
                <a:gd name="connsiteX1" fmla="*/ 600076 w 621508"/>
                <a:gd name="connsiteY1" fmla="*/ 0 h 531020"/>
                <a:gd name="connsiteX2" fmla="*/ 621508 w 621508"/>
                <a:gd name="connsiteY2" fmla="*/ 364333 h 531020"/>
                <a:gd name="connsiteX3" fmla="*/ 0 w 621508"/>
                <a:gd name="connsiteY3" fmla="*/ 531020 h 531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1508" h="531020">
                  <a:moveTo>
                    <a:pt x="0" y="531020"/>
                  </a:moveTo>
                  <a:lnTo>
                    <a:pt x="600076" y="0"/>
                  </a:lnTo>
                  <a:lnTo>
                    <a:pt x="621508" y="364333"/>
                  </a:lnTo>
                  <a:lnTo>
                    <a:pt x="0" y="531020"/>
                  </a:lnTo>
                  <a:close/>
                </a:path>
              </a:pathLst>
            </a:custGeom>
            <a:solidFill>
              <a:srgbClr val="889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54" name="Rectangle 41"/>
            <p:cNvSpPr/>
            <p:nvPr userDrawn="1"/>
          </p:nvSpPr>
          <p:spPr>
            <a:xfrm>
              <a:off x="1604962" y="5910264"/>
              <a:ext cx="516731" cy="266700"/>
            </a:xfrm>
            <a:custGeom>
              <a:avLst/>
              <a:gdLst>
                <a:gd name="connsiteX0" fmla="*/ 0 w 359568"/>
                <a:gd name="connsiteY0" fmla="*/ 0 h 264319"/>
                <a:gd name="connsiteX1" fmla="*/ 359568 w 359568"/>
                <a:gd name="connsiteY1" fmla="*/ 0 h 264319"/>
                <a:gd name="connsiteX2" fmla="*/ 359568 w 359568"/>
                <a:gd name="connsiteY2" fmla="*/ 264319 h 264319"/>
                <a:gd name="connsiteX3" fmla="*/ 0 w 359568"/>
                <a:gd name="connsiteY3" fmla="*/ 264319 h 264319"/>
                <a:gd name="connsiteX4" fmla="*/ 0 w 359568"/>
                <a:gd name="connsiteY4" fmla="*/ 0 h 264319"/>
                <a:gd name="connsiteX0" fmla="*/ 0 w 435768"/>
                <a:gd name="connsiteY0" fmla="*/ 0 h 264319"/>
                <a:gd name="connsiteX1" fmla="*/ 435768 w 435768"/>
                <a:gd name="connsiteY1" fmla="*/ 78581 h 264319"/>
                <a:gd name="connsiteX2" fmla="*/ 359568 w 435768"/>
                <a:gd name="connsiteY2" fmla="*/ 264319 h 264319"/>
                <a:gd name="connsiteX3" fmla="*/ 0 w 435768"/>
                <a:gd name="connsiteY3" fmla="*/ 264319 h 264319"/>
                <a:gd name="connsiteX4" fmla="*/ 0 w 435768"/>
                <a:gd name="connsiteY4" fmla="*/ 0 h 264319"/>
                <a:gd name="connsiteX0" fmla="*/ 0 w 511086"/>
                <a:gd name="connsiteY0" fmla="*/ 0 h 264319"/>
                <a:gd name="connsiteX1" fmla="*/ 435768 w 511086"/>
                <a:gd name="connsiteY1" fmla="*/ 78581 h 264319"/>
                <a:gd name="connsiteX2" fmla="*/ 509587 w 511086"/>
                <a:gd name="connsiteY2" fmla="*/ 221456 h 264319"/>
                <a:gd name="connsiteX3" fmla="*/ 359568 w 511086"/>
                <a:gd name="connsiteY3" fmla="*/ 264319 h 264319"/>
                <a:gd name="connsiteX4" fmla="*/ 0 w 511086"/>
                <a:gd name="connsiteY4" fmla="*/ 264319 h 264319"/>
                <a:gd name="connsiteX5" fmla="*/ 0 w 511086"/>
                <a:gd name="connsiteY5" fmla="*/ 0 h 264319"/>
                <a:gd name="connsiteX0" fmla="*/ 0 w 511086"/>
                <a:gd name="connsiteY0" fmla="*/ 0 h 264319"/>
                <a:gd name="connsiteX1" fmla="*/ 435768 w 511086"/>
                <a:gd name="connsiteY1" fmla="*/ 78581 h 264319"/>
                <a:gd name="connsiteX2" fmla="*/ 509587 w 511086"/>
                <a:gd name="connsiteY2" fmla="*/ 221456 h 264319"/>
                <a:gd name="connsiteX3" fmla="*/ 359568 w 511086"/>
                <a:gd name="connsiteY3" fmla="*/ 264319 h 264319"/>
                <a:gd name="connsiteX4" fmla="*/ 0 w 511086"/>
                <a:gd name="connsiteY4" fmla="*/ 0 h 264319"/>
                <a:gd name="connsiteX0" fmla="*/ 0 w 509587"/>
                <a:gd name="connsiteY0" fmla="*/ 0 h 264319"/>
                <a:gd name="connsiteX1" fmla="*/ 435768 w 509587"/>
                <a:gd name="connsiteY1" fmla="*/ 78581 h 264319"/>
                <a:gd name="connsiteX2" fmla="*/ 509587 w 509587"/>
                <a:gd name="connsiteY2" fmla="*/ 221456 h 264319"/>
                <a:gd name="connsiteX3" fmla="*/ 359568 w 509587"/>
                <a:gd name="connsiteY3" fmla="*/ 264319 h 264319"/>
                <a:gd name="connsiteX4" fmla="*/ 0 w 509587"/>
                <a:gd name="connsiteY4" fmla="*/ 0 h 264319"/>
                <a:gd name="connsiteX0" fmla="*/ 0 w 516731"/>
                <a:gd name="connsiteY0" fmla="*/ 0 h 266700"/>
                <a:gd name="connsiteX1" fmla="*/ 442912 w 516731"/>
                <a:gd name="connsiteY1" fmla="*/ 80962 h 266700"/>
                <a:gd name="connsiteX2" fmla="*/ 516731 w 516731"/>
                <a:gd name="connsiteY2" fmla="*/ 223837 h 266700"/>
                <a:gd name="connsiteX3" fmla="*/ 366712 w 516731"/>
                <a:gd name="connsiteY3" fmla="*/ 266700 h 266700"/>
                <a:gd name="connsiteX4" fmla="*/ 0 w 516731"/>
                <a:gd name="connsiteY4" fmla="*/ 0 h 266700"/>
                <a:gd name="connsiteX0" fmla="*/ 0 w 516731"/>
                <a:gd name="connsiteY0" fmla="*/ 0 h 269081"/>
                <a:gd name="connsiteX1" fmla="*/ 442912 w 516731"/>
                <a:gd name="connsiteY1" fmla="*/ 80962 h 269081"/>
                <a:gd name="connsiteX2" fmla="*/ 516731 w 516731"/>
                <a:gd name="connsiteY2" fmla="*/ 223837 h 269081"/>
                <a:gd name="connsiteX3" fmla="*/ 364330 w 516731"/>
                <a:gd name="connsiteY3" fmla="*/ 269081 h 269081"/>
                <a:gd name="connsiteX4" fmla="*/ 0 w 516731"/>
                <a:gd name="connsiteY4" fmla="*/ 0 h 269081"/>
                <a:gd name="connsiteX0" fmla="*/ 0 w 516731"/>
                <a:gd name="connsiteY0" fmla="*/ 0 h 266700"/>
                <a:gd name="connsiteX1" fmla="*/ 442912 w 516731"/>
                <a:gd name="connsiteY1" fmla="*/ 78581 h 266700"/>
                <a:gd name="connsiteX2" fmla="*/ 516731 w 516731"/>
                <a:gd name="connsiteY2" fmla="*/ 221456 h 266700"/>
                <a:gd name="connsiteX3" fmla="*/ 364330 w 516731"/>
                <a:gd name="connsiteY3" fmla="*/ 266700 h 266700"/>
                <a:gd name="connsiteX4" fmla="*/ 0 w 516731"/>
                <a:gd name="connsiteY4" fmla="*/ 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16731" h="266700">
                  <a:moveTo>
                    <a:pt x="0" y="0"/>
                  </a:moveTo>
                  <a:lnTo>
                    <a:pt x="442912" y="78581"/>
                  </a:lnTo>
                  <a:lnTo>
                    <a:pt x="516731" y="221456"/>
                  </a:lnTo>
                  <a:lnTo>
                    <a:pt x="364330" y="2667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89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675" y="1907381"/>
            <a:ext cx="3443288" cy="1328738"/>
          </a:xfrm>
        </p:spPr>
        <p:txBody>
          <a:bodyPr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5825" y="631321"/>
            <a:ext cx="4048124" cy="3880859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4DF9D24E-F2CE-4FA1-B8D7-040CA75018F8}" type="datetime1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71962" y="4782107"/>
            <a:ext cx="3178007" cy="2738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2E0187E7-E8C5-4699-87A2-4CEB944E182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5" name="Picture 5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858" y="4574236"/>
            <a:ext cx="1483562" cy="45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484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rner 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" y="0"/>
            <a:ext cx="9142961" cy="51435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72E73-52C5-4648-AADB-A06BC7100B10}" type="datetime1">
              <a:rPr lang="en-US" smtClean="0"/>
              <a:t>6/6/2023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187E7-E8C5-4699-87A2-4CEB944E1822}" type="slidenum">
              <a:rPr lang="en-US" smtClean="0"/>
              <a:t>‹#›</a:t>
            </a:fld>
            <a:endParaRPr lang="en-US"/>
          </a:p>
        </p:txBody>
      </p:sp>
      <p:pic>
        <p:nvPicPr>
          <p:cNvPr id="112" name="Picture 1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0157" y="4696793"/>
            <a:ext cx="1483562" cy="309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2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rner Graphics with Ta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" y="0"/>
            <a:ext cx="9142961" cy="51435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72E73-52C5-4648-AADB-A06BC7100B10}" type="datetime1">
              <a:rPr lang="en-US" smtClean="0"/>
              <a:t>6/6/2023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187E7-E8C5-4699-87A2-4CEB944E1822}" type="slidenum">
              <a:rPr lang="en-US" smtClean="0"/>
              <a:t>‹#›</a:t>
            </a:fld>
            <a:endParaRPr lang="en-US"/>
          </a:p>
        </p:txBody>
      </p:sp>
      <p:pic>
        <p:nvPicPr>
          <p:cNvPr id="111" name="Picture 1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0156" y="4574236"/>
            <a:ext cx="1483562" cy="45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557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537B4-4278-4AF8-B15D-6C8C88867A24}" type="datetime1">
              <a:rPr lang="en-US" smtClean="0"/>
              <a:t>6/6/2023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187E7-E8C5-4699-87A2-4CEB944E182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142875"/>
            <a:ext cx="457200" cy="952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50" b="1" dirty="0" err="1"/>
          </a:p>
        </p:txBody>
      </p:sp>
    </p:spTree>
    <p:extLst>
      <p:ext uri="{BB962C8B-B14F-4D97-AF65-F5344CB8AC3E}">
        <p14:creationId xmlns:p14="http://schemas.microsoft.com/office/powerpoint/2010/main" val="3373337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with Ta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537B4-4278-4AF8-B15D-6C8C88867A24}" type="datetime1">
              <a:rPr lang="en-US" smtClean="0"/>
              <a:t>6/6/2023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187E7-E8C5-4699-87A2-4CEB944E182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142875"/>
            <a:ext cx="457200" cy="952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50" b="1" dirty="0" err="1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858" y="4574236"/>
            <a:ext cx="1483562" cy="45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288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-1786" y="-2"/>
            <a:ext cx="9145786" cy="5143502"/>
            <a:chOff x="-2381" y="-2"/>
            <a:chExt cx="12194381" cy="6858002"/>
          </a:xfrm>
        </p:grpSpPr>
        <p:sp>
          <p:nvSpPr>
            <p:cNvPr id="11" name="Rectangle 1"/>
            <p:cNvSpPr/>
            <p:nvPr/>
          </p:nvSpPr>
          <p:spPr>
            <a:xfrm>
              <a:off x="-2381" y="0"/>
              <a:ext cx="3766932" cy="3399646"/>
            </a:xfrm>
            <a:custGeom>
              <a:avLst/>
              <a:gdLst>
                <a:gd name="connsiteX0" fmla="*/ 0 w 3752447"/>
                <a:gd name="connsiteY0" fmla="*/ 0 h 2442369"/>
                <a:gd name="connsiteX1" fmla="*/ 3752447 w 3752447"/>
                <a:gd name="connsiteY1" fmla="*/ 0 h 2442369"/>
                <a:gd name="connsiteX2" fmla="*/ 3752447 w 3752447"/>
                <a:gd name="connsiteY2" fmla="*/ 2442369 h 2442369"/>
                <a:gd name="connsiteX3" fmla="*/ 0 w 3752447"/>
                <a:gd name="connsiteY3" fmla="*/ 2442369 h 2442369"/>
                <a:gd name="connsiteX4" fmla="*/ 0 w 3752447"/>
                <a:gd name="connsiteY4" fmla="*/ 0 h 2442369"/>
                <a:gd name="connsiteX0" fmla="*/ 0 w 3752447"/>
                <a:gd name="connsiteY0" fmla="*/ 0 h 2442369"/>
                <a:gd name="connsiteX1" fmla="*/ 3752447 w 3752447"/>
                <a:gd name="connsiteY1" fmla="*/ 0 h 2442369"/>
                <a:gd name="connsiteX2" fmla="*/ 3752447 w 3752447"/>
                <a:gd name="connsiteY2" fmla="*/ 2442369 h 2442369"/>
                <a:gd name="connsiteX3" fmla="*/ 533997 w 3752447"/>
                <a:gd name="connsiteY3" fmla="*/ 2439973 h 2442369"/>
                <a:gd name="connsiteX4" fmla="*/ 0 w 3752447"/>
                <a:gd name="connsiteY4" fmla="*/ 2442369 h 2442369"/>
                <a:gd name="connsiteX5" fmla="*/ 0 w 3752447"/>
                <a:gd name="connsiteY5" fmla="*/ 0 h 2442369"/>
                <a:gd name="connsiteX0" fmla="*/ 0 w 3752447"/>
                <a:gd name="connsiteY0" fmla="*/ 0 h 3407569"/>
                <a:gd name="connsiteX1" fmla="*/ 3752447 w 3752447"/>
                <a:gd name="connsiteY1" fmla="*/ 0 h 3407569"/>
                <a:gd name="connsiteX2" fmla="*/ 1326747 w 3752447"/>
                <a:gd name="connsiteY2" fmla="*/ 3407569 h 3407569"/>
                <a:gd name="connsiteX3" fmla="*/ 533997 w 3752447"/>
                <a:gd name="connsiteY3" fmla="*/ 2439973 h 3407569"/>
                <a:gd name="connsiteX4" fmla="*/ 0 w 3752447"/>
                <a:gd name="connsiteY4" fmla="*/ 2442369 h 3407569"/>
                <a:gd name="connsiteX5" fmla="*/ 0 w 3752447"/>
                <a:gd name="connsiteY5" fmla="*/ 0 h 3407569"/>
                <a:gd name="connsiteX0" fmla="*/ 0 w 3752447"/>
                <a:gd name="connsiteY0" fmla="*/ 0 h 3407569"/>
                <a:gd name="connsiteX1" fmla="*/ 3752447 w 3752447"/>
                <a:gd name="connsiteY1" fmla="*/ 0 h 3407569"/>
                <a:gd name="connsiteX2" fmla="*/ 1326747 w 3752447"/>
                <a:gd name="connsiteY2" fmla="*/ 3407569 h 3407569"/>
                <a:gd name="connsiteX3" fmla="*/ 527647 w 3752447"/>
                <a:gd name="connsiteY3" fmla="*/ 2439973 h 3407569"/>
                <a:gd name="connsiteX4" fmla="*/ 0 w 3752447"/>
                <a:gd name="connsiteY4" fmla="*/ 2442369 h 3407569"/>
                <a:gd name="connsiteX5" fmla="*/ 0 w 3752447"/>
                <a:gd name="connsiteY5" fmla="*/ 0 h 3407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752447" h="3407569">
                  <a:moveTo>
                    <a:pt x="0" y="0"/>
                  </a:moveTo>
                  <a:lnTo>
                    <a:pt x="3752447" y="0"/>
                  </a:lnTo>
                  <a:lnTo>
                    <a:pt x="1326747" y="3407569"/>
                  </a:lnTo>
                  <a:lnTo>
                    <a:pt x="527647" y="2439973"/>
                  </a:lnTo>
                  <a:lnTo>
                    <a:pt x="0" y="24423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89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3" name="Rectangle 31"/>
            <p:cNvSpPr/>
            <p:nvPr/>
          </p:nvSpPr>
          <p:spPr>
            <a:xfrm>
              <a:off x="1259032" y="0"/>
              <a:ext cx="10932273" cy="6857999"/>
            </a:xfrm>
            <a:custGeom>
              <a:avLst/>
              <a:gdLst>
                <a:gd name="connsiteX0" fmla="*/ 0 w 9990238"/>
                <a:gd name="connsiteY0" fmla="*/ 0 h 6857999"/>
                <a:gd name="connsiteX1" fmla="*/ 9990238 w 9990238"/>
                <a:gd name="connsiteY1" fmla="*/ 0 h 6857999"/>
                <a:gd name="connsiteX2" fmla="*/ 9990238 w 9990238"/>
                <a:gd name="connsiteY2" fmla="*/ 6857999 h 6857999"/>
                <a:gd name="connsiteX3" fmla="*/ 0 w 9990238"/>
                <a:gd name="connsiteY3" fmla="*/ 6857999 h 6857999"/>
                <a:gd name="connsiteX4" fmla="*/ 0 w 9990238"/>
                <a:gd name="connsiteY4" fmla="*/ 0 h 6857999"/>
                <a:gd name="connsiteX0" fmla="*/ 4324350 w 9990238"/>
                <a:gd name="connsiteY0" fmla="*/ 381000 h 6857999"/>
                <a:gd name="connsiteX1" fmla="*/ 9990238 w 9990238"/>
                <a:gd name="connsiteY1" fmla="*/ 0 h 6857999"/>
                <a:gd name="connsiteX2" fmla="*/ 9990238 w 9990238"/>
                <a:gd name="connsiteY2" fmla="*/ 6857999 h 6857999"/>
                <a:gd name="connsiteX3" fmla="*/ 0 w 9990238"/>
                <a:gd name="connsiteY3" fmla="*/ 6857999 h 6857999"/>
                <a:gd name="connsiteX4" fmla="*/ 4324350 w 9990238"/>
                <a:gd name="connsiteY4" fmla="*/ 381000 h 6857999"/>
                <a:gd name="connsiteX0" fmla="*/ 1571625 w 9990238"/>
                <a:gd name="connsiteY0" fmla="*/ 0 h 6857999"/>
                <a:gd name="connsiteX1" fmla="*/ 9990238 w 9990238"/>
                <a:gd name="connsiteY1" fmla="*/ 0 h 6857999"/>
                <a:gd name="connsiteX2" fmla="*/ 9990238 w 9990238"/>
                <a:gd name="connsiteY2" fmla="*/ 6857999 h 6857999"/>
                <a:gd name="connsiteX3" fmla="*/ 0 w 9990238"/>
                <a:gd name="connsiteY3" fmla="*/ 6857999 h 6857999"/>
                <a:gd name="connsiteX4" fmla="*/ 1571625 w 9990238"/>
                <a:gd name="connsiteY4" fmla="*/ 0 h 6857999"/>
                <a:gd name="connsiteX0" fmla="*/ 2496691 w 10915304"/>
                <a:gd name="connsiteY0" fmla="*/ 0 h 6857999"/>
                <a:gd name="connsiteX1" fmla="*/ 10915304 w 10915304"/>
                <a:gd name="connsiteY1" fmla="*/ 0 h 6857999"/>
                <a:gd name="connsiteX2" fmla="*/ 10915304 w 10915304"/>
                <a:gd name="connsiteY2" fmla="*/ 6857999 h 6857999"/>
                <a:gd name="connsiteX3" fmla="*/ 925066 w 10915304"/>
                <a:gd name="connsiteY3" fmla="*/ 6857999 h 6857999"/>
                <a:gd name="connsiteX4" fmla="*/ 30076 w 10915304"/>
                <a:gd name="connsiteY4" fmla="*/ 3251200 h 6857999"/>
                <a:gd name="connsiteX5" fmla="*/ 2496691 w 10915304"/>
                <a:gd name="connsiteY5" fmla="*/ 0 h 6857999"/>
                <a:gd name="connsiteX0" fmla="*/ 2466615 w 10885228"/>
                <a:gd name="connsiteY0" fmla="*/ 0 h 6857999"/>
                <a:gd name="connsiteX1" fmla="*/ 10885228 w 10885228"/>
                <a:gd name="connsiteY1" fmla="*/ 0 h 6857999"/>
                <a:gd name="connsiteX2" fmla="*/ 10885228 w 10885228"/>
                <a:gd name="connsiteY2" fmla="*/ 6857999 h 6857999"/>
                <a:gd name="connsiteX3" fmla="*/ 894990 w 10885228"/>
                <a:gd name="connsiteY3" fmla="*/ 6857999 h 6857999"/>
                <a:gd name="connsiteX4" fmla="*/ 0 w 10885228"/>
                <a:gd name="connsiteY4" fmla="*/ 3251200 h 6857999"/>
                <a:gd name="connsiteX5" fmla="*/ 2466615 w 10885228"/>
                <a:gd name="connsiteY5" fmla="*/ 0 h 6857999"/>
                <a:gd name="connsiteX0" fmla="*/ 2485087 w 10903700"/>
                <a:gd name="connsiteY0" fmla="*/ 0 h 6857999"/>
                <a:gd name="connsiteX1" fmla="*/ 10903700 w 10903700"/>
                <a:gd name="connsiteY1" fmla="*/ 0 h 6857999"/>
                <a:gd name="connsiteX2" fmla="*/ 10903700 w 10903700"/>
                <a:gd name="connsiteY2" fmla="*/ 6857999 h 6857999"/>
                <a:gd name="connsiteX3" fmla="*/ 913462 w 10903700"/>
                <a:gd name="connsiteY3" fmla="*/ 6857999 h 6857999"/>
                <a:gd name="connsiteX4" fmla="*/ 0 w 10903700"/>
                <a:gd name="connsiteY4" fmla="*/ 3232728 h 6857999"/>
                <a:gd name="connsiteX5" fmla="*/ 2485087 w 10903700"/>
                <a:gd name="connsiteY5" fmla="*/ 0 h 6857999"/>
                <a:gd name="connsiteX0" fmla="*/ 2491437 w 10910050"/>
                <a:gd name="connsiteY0" fmla="*/ 0 h 6857999"/>
                <a:gd name="connsiteX1" fmla="*/ 10910050 w 10910050"/>
                <a:gd name="connsiteY1" fmla="*/ 0 h 6857999"/>
                <a:gd name="connsiteX2" fmla="*/ 10910050 w 10910050"/>
                <a:gd name="connsiteY2" fmla="*/ 6857999 h 6857999"/>
                <a:gd name="connsiteX3" fmla="*/ 919812 w 10910050"/>
                <a:gd name="connsiteY3" fmla="*/ 6857999 h 6857999"/>
                <a:gd name="connsiteX4" fmla="*/ 0 w 10910050"/>
                <a:gd name="connsiteY4" fmla="*/ 3232728 h 6857999"/>
                <a:gd name="connsiteX5" fmla="*/ 2491437 w 10910050"/>
                <a:gd name="connsiteY5" fmla="*/ 0 h 685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910050" h="6857999">
                  <a:moveTo>
                    <a:pt x="2491437" y="0"/>
                  </a:moveTo>
                  <a:lnTo>
                    <a:pt x="10910050" y="0"/>
                  </a:lnTo>
                  <a:lnTo>
                    <a:pt x="10910050" y="6857999"/>
                  </a:lnTo>
                  <a:lnTo>
                    <a:pt x="919812" y="6857999"/>
                  </a:lnTo>
                  <a:lnTo>
                    <a:pt x="0" y="3232728"/>
                  </a:lnTo>
                  <a:lnTo>
                    <a:pt x="2491437" y="0"/>
                  </a:lnTo>
                  <a:close/>
                </a:path>
              </a:pathLst>
            </a:custGeom>
            <a:solidFill>
              <a:srgbClr val="0034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4" name="Rectangle 27"/>
            <p:cNvSpPr/>
            <p:nvPr/>
          </p:nvSpPr>
          <p:spPr>
            <a:xfrm>
              <a:off x="8763647" y="3180557"/>
              <a:ext cx="3427659" cy="3201194"/>
            </a:xfrm>
            <a:custGeom>
              <a:avLst/>
              <a:gdLst>
                <a:gd name="connsiteX0" fmla="*/ 0 w 3398289"/>
                <a:gd name="connsiteY0" fmla="*/ 0 h 1631157"/>
                <a:gd name="connsiteX1" fmla="*/ 3398289 w 3398289"/>
                <a:gd name="connsiteY1" fmla="*/ 0 h 1631157"/>
                <a:gd name="connsiteX2" fmla="*/ 3398289 w 3398289"/>
                <a:gd name="connsiteY2" fmla="*/ 1631157 h 1631157"/>
                <a:gd name="connsiteX3" fmla="*/ 0 w 3398289"/>
                <a:gd name="connsiteY3" fmla="*/ 1631157 h 1631157"/>
                <a:gd name="connsiteX4" fmla="*/ 0 w 3398289"/>
                <a:gd name="connsiteY4" fmla="*/ 0 h 1631157"/>
                <a:gd name="connsiteX0" fmla="*/ 0 w 3398289"/>
                <a:gd name="connsiteY0" fmla="*/ 0 h 2002633"/>
                <a:gd name="connsiteX1" fmla="*/ 3398289 w 3398289"/>
                <a:gd name="connsiteY1" fmla="*/ 0 h 2002633"/>
                <a:gd name="connsiteX2" fmla="*/ 3398289 w 3398289"/>
                <a:gd name="connsiteY2" fmla="*/ 1631157 h 2002633"/>
                <a:gd name="connsiteX3" fmla="*/ 2656032 w 3398289"/>
                <a:gd name="connsiteY3" fmla="*/ 2002632 h 2002633"/>
                <a:gd name="connsiteX4" fmla="*/ 0 w 3398289"/>
                <a:gd name="connsiteY4" fmla="*/ 1631157 h 2002633"/>
                <a:gd name="connsiteX5" fmla="*/ 0 w 3398289"/>
                <a:gd name="connsiteY5" fmla="*/ 0 h 2002633"/>
                <a:gd name="connsiteX0" fmla="*/ 0 w 3398289"/>
                <a:gd name="connsiteY0" fmla="*/ 0 h 2002633"/>
                <a:gd name="connsiteX1" fmla="*/ 3017982 w 3398289"/>
                <a:gd name="connsiteY1" fmla="*/ 195263 h 2002633"/>
                <a:gd name="connsiteX2" fmla="*/ 3398289 w 3398289"/>
                <a:gd name="connsiteY2" fmla="*/ 0 h 2002633"/>
                <a:gd name="connsiteX3" fmla="*/ 3398289 w 3398289"/>
                <a:gd name="connsiteY3" fmla="*/ 1631157 h 2002633"/>
                <a:gd name="connsiteX4" fmla="*/ 2656032 w 3398289"/>
                <a:gd name="connsiteY4" fmla="*/ 2002632 h 2002633"/>
                <a:gd name="connsiteX5" fmla="*/ 0 w 3398289"/>
                <a:gd name="connsiteY5" fmla="*/ 1631157 h 2002633"/>
                <a:gd name="connsiteX6" fmla="*/ 0 w 3398289"/>
                <a:gd name="connsiteY6" fmla="*/ 0 h 2002633"/>
                <a:gd name="connsiteX0" fmla="*/ 4762 w 3398289"/>
                <a:gd name="connsiteY0" fmla="*/ 0 h 3176590"/>
                <a:gd name="connsiteX1" fmla="*/ 3017982 w 3398289"/>
                <a:gd name="connsiteY1" fmla="*/ 1369220 h 3176590"/>
                <a:gd name="connsiteX2" fmla="*/ 3398289 w 3398289"/>
                <a:gd name="connsiteY2" fmla="*/ 1173957 h 3176590"/>
                <a:gd name="connsiteX3" fmla="*/ 3398289 w 3398289"/>
                <a:gd name="connsiteY3" fmla="*/ 2805114 h 3176590"/>
                <a:gd name="connsiteX4" fmla="*/ 2656032 w 3398289"/>
                <a:gd name="connsiteY4" fmla="*/ 3176589 h 3176590"/>
                <a:gd name="connsiteX5" fmla="*/ 0 w 3398289"/>
                <a:gd name="connsiteY5" fmla="*/ 2805114 h 3176590"/>
                <a:gd name="connsiteX6" fmla="*/ 4762 w 3398289"/>
                <a:gd name="connsiteY6" fmla="*/ 0 h 3176590"/>
                <a:gd name="connsiteX0" fmla="*/ 4762 w 3398289"/>
                <a:gd name="connsiteY0" fmla="*/ 0 h 3176590"/>
                <a:gd name="connsiteX1" fmla="*/ 3017982 w 3398289"/>
                <a:gd name="connsiteY1" fmla="*/ 1369220 h 3176590"/>
                <a:gd name="connsiteX2" fmla="*/ 3398289 w 3398289"/>
                <a:gd name="connsiteY2" fmla="*/ 1173957 h 3176590"/>
                <a:gd name="connsiteX3" fmla="*/ 3398289 w 3398289"/>
                <a:gd name="connsiteY3" fmla="*/ 2805114 h 3176590"/>
                <a:gd name="connsiteX4" fmla="*/ 2656032 w 3398289"/>
                <a:gd name="connsiteY4" fmla="*/ 3176589 h 3176590"/>
                <a:gd name="connsiteX5" fmla="*/ 0 w 3398289"/>
                <a:gd name="connsiteY5" fmla="*/ 2805114 h 3176590"/>
                <a:gd name="connsiteX6" fmla="*/ 4762 w 3398289"/>
                <a:gd name="connsiteY6" fmla="*/ 0 h 3176590"/>
                <a:gd name="connsiteX0" fmla="*/ 0 w 3393527"/>
                <a:gd name="connsiteY0" fmla="*/ 0 h 3176590"/>
                <a:gd name="connsiteX1" fmla="*/ 3013220 w 3393527"/>
                <a:gd name="connsiteY1" fmla="*/ 1369220 h 3176590"/>
                <a:gd name="connsiteX2" fmla="*/ 3393527 w 3393527"/>
                <a:gd name="connsiteY2" fmla="*/ 1173957 h 3176590"/>
                <a:gd name="connsiteX3" fmla="*/ 3393527 w 3393527"/>
                <a:gd name="connsiteY3" fmla="*/ 2805114 h 3176590"/>
                <a:gd name="connsiteX4" fmla="*/ 2651270 w 3393527"/>
                <a:gd name="connsiteY4" fmla="*/ 3176589 h 3176590"/>
                <a:gd name="connsiteX5" fmla="*/ 0 w 3393527"/>
                <a:gd name="connsiteY5" fmla="*/ 0 h 3176590"/>
                <a:gd name="connsiteX0" fmla="*/ 0 w 3393527"/>
                <a:gd name="connsiteY0" fmla="*/ 0 h 3176590"/>
                <a:gd name="connsiteX1" fmla="*/ 3013220 w 3393527"/>
                <a:gd name="connsiteY1" fmla="*/ 1369220 h 3176590"/>
                <a:gd name="connsiteX2" fmla="*/ 3393527 w 3393527"/>
                <a:gd name="connsiteY2" fmla="*/ 1173957 h 3176590"/>
                <a:gd name="connsiteX3" fmla="*/ 3393527 w 3393527"/>
                <a:gd name="connsiteY3" fmla="*/ 2805114 h 3176590"/>
                <a:gd name="connsiteX4" fmla="*/ 2651270 w 3393527"/>
                <a:gd name="connsiteY4" fmla="*/ 3176589 h 3176590"/>
                <a:gd name="connsiteX5" fmla="*/ 0 w 3393527"/>
                <a:gd name="connsiteY5" fmla="*/ 0 h 3176590"/>
                <a:gd name="connsiteX0" fmla="*/ 0 w 3393527"/>
                <a:gd name="connsiteY0" fmla="*/ 0 h 3176589"/>
                <a:gd name="connsiteX1" fmla="*/ 3013220 w 3393527"/>
                <a:gd name="connsiteY1" fmla="*/ 1369220 h 3176589"/>
                <a:gd name="connsiteX2" fmla="*/ 3393527 w 3393527"/>
                <a:gd name="connsiteY2" fmla="*/ 1173957 h 3176589"/>
                <a:gd name="connsiteX3" fmla="*/ 3393527 w 3393527"/>
                <a:gd name="connsiteY3" fmla="*/ 2805114 h 3176589"/>
                <a:gd name="connsiteX4" fmla="*/ 2651270 w 3393527"/>
                <a:gd name="connsiteY4" fmla="*/ 3176589 h 3176589"/>
                <a:gd name="connsiteX5" fmla="*/ 0 w 3393527"/>
                <a:gd name="connsiteY5" fmla="*/ 0 h 3176589"/>
                <a:gd name="connsiteX0" fmla="*/ 0 w 3395909"/>
                <a:gd name="connsiteY0" fmla="*/ 0 h 3178970"/>
                <a:gd name="connsiteX1" fmla="*/ 3015602 w 3395909"/>
                <a:gd name="connsiteY1" fmla="*/ 1371601 h 3178970"/>
                <a:gd name="connsiteX2" fmla="*/ 3395909 w 3395909"/>
                <a:gd name="connsiteY2" fmla="*/ 1176338 h 3178970"/>
                <a:gd name="connsiteX3" fmla="*/ 3395909 w 3395909"/>
                <a:gd name="connsiteY3" fmla="*/ 2807495 h 3178970"/>
                <a:gd name="connsiteX4" fmla="*/ 2653652 w 3395909"/>
                <a:gd name="connsiteY4" fmla="*/ 3178970 h 3178970"/>
                <a:gd name="connsiteX5" fmla="*/ 0 w 3395909"/>
                <a:gd name="connsiteY5" fmla="*/ 0 h 3178970"/>
                <a:gd name="connsiteX0" fmla="*/ 0 w 3398290"/>
                <a:gd name="connsiteY0" fmla="*/ 0 h 3176589"/>
                <a:gd name="connsiteX1" fmla="*/ 3017983 w 3398290"/>
                <a:gd name="connsiteY1" fmla="*/ 1369220 h 3176589"/>
                <a:gd name="connsiteX2" fmla="*/ 3398290 w 3398290"/>
                <a:gd name="connsiteY2" fmla="*/ 1173957 h 3176589"/>
                <a:gd name="connsiteX3" fmla="*/ 3398290 w 3398290"/>
                <a:gd name="connsiteY3" fmla="*/ 2805114 h 3176589"/>
                <a:gd name="connsiteX4" fmla="*/ 2656033 w 3398290"/>
                <a:gd name="connsiteY4" fmla="*/ 3176589 h 3176589"/>
                <a:gd name="connsiteX5" fmla="*/ 0 w 3398290"/>
                <a:gd name="connsiteY5" fmla="*/ 0 h 3176589"/>
                <a:gd name="connsiteX0" fmla="*/ 0 w 3403052"/>
                <a:gd name="connsiteY0" fmla="*/ 0 h 3183732"/>
                <a:gd name="connsiteX1" fmla="*/ 3022745 w 3403052"/>
                <a:gd name="connsiteY1" fmla="*/ 1376363 h 3183732"/>
                <a:gd name="connsiteX2" fmla="*/ 3403052 w 3403052"/>
                <a:gd name="connsiteY2" fmla="*/ 1181100 h 3183732"/>
                <a:gd name="connsiteX3" fmla="*/ 3403052 w 3403052"/>
                <a:gd name="connsiteY3" fmla="*/ 2812257 h 3183732"/>
                <a:gd name="connsiteX4" fmla="*/ 2660795 w 3403052"/>
                <a:gd name="connsiteY4" fmla="*/ 3183732 h 3183732"/>
                <a:gd name="connsiteX5" fmla="*/ 0 w 3403052"/>
                <a:gd name="connsiteY5" fmla="*/ 0 h 3183732"/>
                <a:gd name="connsiteX0" fmla="*/ 0 w 3400671"/>
                <a:gd name="connsiteY0" fmla="*/ 0 h 3178969"/>
                <a:gd name="connsiteX1" fmla="*/ 3020364 w 3400671"/>
                <a:gd name="connsiteY1" fmla="*/ 1371600 h 3178969"/>
                <a:gd name="connsiteX2" fmla="*/ 3400671 w 3400671"/>
                <a:gd name="connsiteY2" fmla="*/ 1176337 h 3178969"/>
                <a:gd name="connsiteX3" fmla="*/ 3400671 w 3400671"/>
                <a:gd name="connsiteY3" fmla="*/ 2807494 h 3178969"/>
                <a:gd name="connsiteX4" fmla="*/ 2658414 w 3400671"/>
                <a:gd name="connsiteY4" fmla="*/ 3178969 h 3178969"/>
                <a:gd name="connsiteX5" fmla="*/ 0 w 3400671"/>
                <a:gd name="connsiteY5" fmla="*/ 0 h 3178969"/>
                <a:gd name="connsiteX0" fmla="*/ 0 w 3405434"/>
                <a:gd name="connsiteY0" fmla="*/ 0 h 3178969"/>
                <a:gd name="connsiteX1" fmla="*/ 3025127 w 3405434"/>
                <a:gd name="connsiteY1" fmla="*/ 1371600 h 3178969"/>
                <a:gd name="connsiteX2" fmla="*/ 3405434 w 3405434"/>
                <a:gd name="connsiteY2" fmla="*/ 1176337 h 3178969"/>
                <a:gd name="connsiteX3" fmla="*/ 3405434 w 3405434"/>
                <a:gd name="connsiteY3" fmla="*/ 2807494 h 3178969"/>
                <a:gd name="connsiteX4" fmla="*/ 2663177 w 3405434"/>
                <a:gd name="connsiteY4" fmla="*/ 3178969 h 3178969"/>
                <a:gd name="connsiteX5" fmla="*/ 0 w 3405434"/>
                <a:gd name="connsiteY5" fmla="*/ 0 h 3178969"/>
                <a:gd name="connsiteX0" fmla="*/ 0 w 3414959"/>
                <a:gd name="connsiteY0" fmla="*/ 0 h 3183731"/>
                <a:gd name="connsiteX1" fmla="*/ 3034652 w 3414959"/>
                <a:gd name="connsiteY1" fmla="*/ 1376362 h 3183731"/>
                <a:gd name="connsiteX2" fmla="*/ 3414959 w 3414959"/>
                <a:gd name="connsiteY2" fmla="*/ 1181099 h 3183731"/>
                <a:gd name="connsiteX3" fmla="*/ 3414959 w 3414959"/>
                <a:gd name="connsiteY3" fmla="*/ 2812256 h 3183731"/>
                <a:gd name="connsiteX4" fmla="*/ 2672702 w 3414959"/>
                <a:gd name="connsiteY4" fmla="*/ 3183731 h 3183731"/>
                <a:gd name="connsiteX5" fmla="*/ 0 w 3414959"/>
                <a:gd name="connsiteY5" fmla="*/ 0 h 3183731"/>
                <a:gd name="connsiteX0" fmla="*/ 0 w 3414959"/>
                <a:gd name="connsiteY0" fmla="*/ 0 h 3188494"/>
                <a:gd name="connsiteX1" fmla="*/ 3034652 w 3414959"/>
                <a:gd name="connsiteY1" fmla="*/ 1376362 h 3188494"/>
                <a:gd name="connsiteX2" fmla="*/ 3414959 w 3414959"/>
                <a:gd name="connsiteY2" fmla="*/ 1181099 h 3188494"/>
                <a:gd name="connsiteX3" fmla="*/ 3414959 w 3414959"/>
                <a:gd name="connsiteY3" fmla="*/ 2812256 h 3188494"/>
                <a:gd name="connsiteX4" fmla="*/ 2672702 w 3414959"/>
                <a:gd name="connsiteY4" fmla="*/ 3188494 h 3188494"/>
                <a:gd name="connsiteX5" fmla="*/ 0 w 3414959"/>
                <a:gd name="connsiteY5" fmla="*/ 0 h 3188494"/>
                <a:gd name="connsiteX0" fmla="*/ 0 w 3427659"/>
                <a:gd name="connsiteY0" fmla="*/ 0 h 3201194"/>
                <a:gd name="connsiteX1" fmla="*/ 3047352 w 3427659"/>
                <a:gd name="connsiteY1" fmla="*/ 1389062 h 3201194"/>
                <a:gd name="connsiteX2" fmla="*/ 3427659 w 3427659"/>
                <a:gd name="connsiteY2" fmla="*/ 1193799 h 3201194"/>
                <a:gd name="connsiteX3" fmla="*/ 3427659 w 3427659"/>
                <a:gd name="connsiteY3" fmla="*/ 2824956 h 3201194"/>
                <a:gd name="connsiteX4" fmla="*/ 2685402 w 3427659"/>
                <a:gd name="connsiteY4" fmla="*/ 3201194 h 3201194"/>
                <a:gd name="connsiteX5" fmla="*/ 0 w 3427659"/>
                <a:gd name="connsiteY5" fmla="*/ 0 h 3201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27659" h="3201194">
                  <a:moveTo>
                    <a:pt x="0" y="0"/>
                  </a:moveTo>
                  <a:lnTo>
                    <a:pt x="3047352" y="1389062"/>
                  </a:lnTo>
                  <a:lnTo>
                    <a:pt x="3427659" y="1193799"/>
                  </a:lnTo>
                  <a:lnTo>
                    <a:pt x="3427659" y="2824956"/>
                  </a:lnTo>
                  <a:lnTo>
                    <a:pt x="2685402" y="32011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4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5" name="Rectangle 11"/>
            <p:cNvSpPr/>
            <p:nvPr/>
          </p:nvSpPr>
          <p:spPr>
            <a:xfrm>
              <a:off x="631824" y="-1"/>
              <a:ext cx="3201036" cy="2411413"/>
            </a:xfrm>
            <a:custGeom>
              <a:avLst/>
              <a:gdLst>
                <a:gd name="connsiteX0" fmla="*/ 0 w 1706403"/>
                <a:gd name="connsiteY0" fmla="*/ 0 h 2405063"/>
                <a:gd name="connsiteX1" fmla="*/ 1706403 w 1706403"/>
                <a:gd name="connsiteY1" fmla="*/ 0 h 2405063"/>
                <a:gd name="connsiteX2" fmla="*/ 1706403 w 1706403"/>
                <a:gd name="connsiteY2" fmla="*/ 2405063 h 2405063"/>
                <a:gd name="connsiteX3" fmla="*/ 0 w 1706403"/>
                <a:gd name="connsiteY3" fmla="*/ 2405063 h 2405063"/>
                <a:gd name="connsiteX4" fmla="*/ 0 w 1706403"/>
                <a:gd name="connsiteY4" fmla="*/ 0 h 2405063"/>
                <a:gd name="connsiteX0" fmla="*/ 1498600 w 3205003"/>
                <a:gd name="connsiteY0" fmla="*/ 0 h 2405063"/>
                <a:gd name="connsiteX1" fmla="*/ 3205003 w 3205003"/>
                <a:gd name="connsiteY1" fmla="*/ 0 h 2405063"/>
                <a:gd name="connsiteX2" fmla="*/ 3205003 w 3205003"/>
                <a:gd name="connsiteY2" fmla="*/ 2405063 h 2405063"/>
                <a:gd name="connsiteX3" fmla="*/ 0 w 3205003"/>
                <a:gd name="connsiteY3" fmla="*/ 766763 h 2405063"/>
                <a:gd name="connsiteX4" fmla="*/ 1498600 w 3205003"/>
                <a:gd name="connsiteY4" fmla="*/ 0 h 2405063"/>
                <a:gd name="connsiteX0" fmla="*/ 1498600 w 3205003"/>
                <a:gd name="connsiteY0" fmla="*/ 0 h 2405063"/>
                <a:gd name="connsiteX1" fmla="*/ 3205003 w 3205003"/>
                <a:gd name="connsiteY1" fmla="*/ 0 h 2405063"/>
                <a:gd name="connsiteX2" fmla="*/ 3205003 w 3205003"/>
                <a:gd name="connsiteY2" fmla="*/ 2405063 h 2405063"/>
                <a:gd name="connsiteX3" fmla="*/ 296069 w 3205003"/>
                <a:gd name="connsiteY3" fmla="*/ 1917701 h 2405063"/>
                <a:gd name="connsiteX4" fmla="*/ 0 w 3205003"/>
                <a:gd name="connsiteY4" fmla="*/ 766763 h 2405063"/>
                <a:gd name="connsiteX5" fmla="*/ 1498600 w 3205003"/>
                <a:gd name="connsiteY5" fmla="*/ 0 h 2405063"/>
                <a:gd name="connsiteX0" fmla="*/ 1498600 w 3205003"/>
                <a:gd name="connsiteY0" fmla="*/ 0 h 2411413"/>
                <a:gd name="connsiteX1" fmla="*/ 3205003 w 3205003"/>
                <a:gd name="connsiteY1" fmla="*/ 0 h 2411413"/>
                <a:gd name="connsiteX2" fmla="*/ 1379378 w 3205003"/>
                <a:gd name="connsiteY2" fmla="*/ 2411413 h 2411413"/>
                <a:gd name="connsiteX3" fmla="*/ 296069 w 3205003"/>
                <a:gd name="connsiteY3" fmla="*/ 1917701 h 2411413"/>
                <a:gd name="connsiteX4" fmla="*/ 0 w 3205003"/>
                <a:gd name="connsiteY4" fmla="*/ 766763 h 2411413"/>
                <a:gd name="connsiteX5" fmla="*/ 1498600 w 3205003"/>
                <a:gd name="connsiteY5" fmla="*/ 0 h 2411413"/>
                <a:gd name="connsiteX0" fmla="*/ 1498600 w 3205003"/>
                <a:gd name="connsiteY0" fmla="*/ 0 h 2411413"/>
                <a:gd name="connsiteX1" fmla="*/ 3205003 w 3205003"/>
                <a:gd name="connsiteY1" fmla="*/ 0 h 2411413"/>
                <a:gd name="connsiteX2" fmla="*/ 1379378 w 3205003"/>
                <a:gd name="connsiteY2" fmla="*/ 2411413 h 2411413"/>
                <a:gd name="connsiteX3" fmla="*/ 296069 w 3205003"/>
                <a:gd name="connsiteY3" fmla="*/ 1917701 h 2411413"/>
                <a:gd name="connsiteX4" fmla="*/ 0 w 3205003"/>
                <a:gd name="connsiteY4" fmla="*/ 766763 h 2411413"/>
                <a:gd name="connsiteX5" fmla="*/ 1498600 w 3205003"/>
                <a:gd name="connsiteY5" fmla="*/ 0 h 2411413"/>
                <a:gd name="connsiteX0" fmla="*/ 1492250 w 3198653"/>
                <a:gd name="connsiteY0" fmla="*/ 0 h 2411413"/>
                <a:gd name="connsiteX1" fmla="*/ 3198653 w 3198653"/>
                <a:gd name="connsiteY1" fmla="*/ 0 h 2411413"/>
                <a:gd name="connsiteX2" fmla="*/ 1373028 w 3198653"/>
                <a:gd name="connsiteY2" fmla="*/ 2411413 h 2411413"/>
                <a:gd name="connsiteX3" fmla="*/ 289719 w 3198653"/>
                <a:gd name="connsiteY3" fmla="*/ 1917701 h 2411413"/>
                <a:gd name="connsiteX4" fmla="*/ 0 w 3198653"/>
                <a:gd name="connsiteY4" fmla="*/ 766763 h 2411413"/>
                <a:gd name="connsiteX5" fmla="*/ 1492250 w 3198653"/>
                <a:gd name="connsiteY5" fmla="*/ 0 h 2411413"/>
                <a:gd name="connsiteX0" fmla="*/ 1492250 w 3198653"/>
                <a:gd name="connsiteY0" fmla="*/ 0 h 2411413"/>
                <a:gd name="connsiteX1" fmla="*/ 3198653 w 3198653"/>
                <a:gd name="connsiteY1" fmla="*/ 0 h 2411413"/>
                <a:gd name="connsiteX2" fmla="*/ 1373028 w 3198653"/>
                <a:gd name="connsiteY2" fmla="*/ 2411413 h 2411413"/>
                <a:gd name="connsiteX3" fmla="*/ 289719 w 3198653"/>
                <a:gd name="connsiteY3" fmla="*/ 1917701 h 2411413"/>
                <a:gd name="connsiteX4" fmla="*/ 0 w 3198653"/>
                <a:gd name="connsiteY4" fmla="*/ 762000 h 2411413"/>
                <a:gd name="connsiteX5" fmla="*/ 1492250 w 3198653"/>
                <a:gd name="connsiteY5" fmla="*/ 0 h 2411413"/>
                <a:gd name="connsiteX0" fmla="*/ 1492250 w 3198653"/>
                <a:gd name="connsiteY0" fmla="*/ 0 h 2411413"/>
                <a:gd name="connsiteX1" fmla="*/ 3198653 w 3198653"/>
                <a:gd name="connsiteY1" fmla="*/ 0 h 2411413"/>
                <a:gd name="connsiteX2" fmla="*/ 1373028 w 3198653"/>
                <a:gd name="connsiteY2" fmla="*/ 2411413 h 2411413"/>
                <a:gd name="connsiteX3" fmla="*/ 289719 w 3198653"/>
                <a:gd name="connsiteY3" fmla="*/ 1917701 h 2411413"/>
                <a:gd name="connsiteX4" fmla="*/ 0 w 3198653"/>
                <a:gd name="connsiteY4" fmla="*/ 762000 h 2411413"/>
                <a:gd name="connsiteX5" fmla="*/ 1492250 w 3198653"/>
                <a:gd name="connsiteY5" fmla="*/ 0 h 2411413"/>
                <a:gd name="connsiteX0" fmla="*/ 1494632 w 3201035"/>
                <a:gd name="connsiteY0" fmla="*/ 0 h 2411413"/>
                <a:gd name="connsiteX1" fmla="*/ 3201035 w 3201035"/>
                <a:gd name="connsiteY1" fmla="*/ 0 h 2411413"/>
                <a:gd name="connsiteX2" fmla="*/ 1375410 w 3201035"/>
                <a:gd name="connsiteY2" fmla="*/ 2411413 h 2411413"/>
                <a:gd name="connsiteX3" fmla="*/ 292101 w 3201035"/>
                <a:gd name="connsiteY3" fmla="*/ 1917701 h 2411413"/>
                <a:gd name="connsiteX4" fmla="*/ 0 w 3201035"/>
                <a:gd name="connsiteY4" fmla="*/ 764381 h 2411413"/>
                <a:gd name="connsiteX5" fmla="*/ 1494632 w 3201035"/>
                <a:gd name="connsiteY5" fmla="*/ 0 h 2411413"/>
                <a:gd name="connsiteX0" fmla="*/ 1494632 w 3201035"/>
                <a:gd name="connsiteY0" fmla="*/ 0 h 2411413"/>
                <a:gd name="connsiteX1" fmla="*/ 3201035 w 3201035"/>
                <a:gd name="connsiteY1" fmla="*/ 0 h 2411413"/>
                <a:gd name="connsiteX2" fmla="*/ 1375410 w 3201035"/>
                <a:gd name="connsiteY2" fmla="*/ 2411413 h 2411413"/>
                <a:gd name="connsiteX3" fmla="*/ 292101 w 3201035"/>
                <a:gd name="connsiteY3" fmla="*/ 1917701 h 2411413"/>
                <a:gd name="connsiteX4" fmla="*/ 0 w 3201035"/>
                <a:gd name="connsiteY4" fmla="*/ 762000 h 2411413"/>
                <a:gd name="connsiteX5" fmla="*/ 1494632 w 3201035"/>
                <a:gd name="connsiteY5" fmla="*/ 0 h 2411413"/>
                <a:gd name="connsiteX0" fmla="*/ 1497014 w 3203417"/>
                <a:gd name="connsiteY0" fmla="*/ 0 h 2411413"/>
                <a:gd name="connsiteX1" fmla="*/ 3203417 w 3203417"/>
                <a:gd name="connsiteY1" fmla="*/ 0 h 2411413"/>
                <a:gd name="connsiteX2" fmla="*/ 1377792 w 3203417"/>
                <a:gd name="connsiteY2" fmla="*/ 2411413 h 2411413"/>
                <a:gd name="connsiteX3" fmla="*/ 294483 w 3203417"/>
                <a:gd name="connsiteY3" fmla="*/ 1917701 h 2411413"/>
                <a:gd name="connsiteX4" fmla="*/ 0 w 3203417"/>
                <a:gd name="connsiteY4" fmla="*/ 762000 h 2411413"/>
                <a:gd name="connsiteX5" fmla="*/ 1497014 w 3203417"/>
                <a:gd name="connsiteY5" fmla="*/ 0 h 2411413"/>
                <a:gd name="connsiteX0" fmla="*/ 1499395 w 3205798"/>
                <a:gd name="connsiteY0" fmla="*/ 0 h 2411413"/>
                <a:gd name="connsiteX1" fmla="*/ 3205798 w 3205798"/>
                <a:gd name="connsiteY1" fmla="*/ 0 h 2411413"/>
                <a:gd name="connsiteX2" fmla="*/ 1380173 w 3205798"/>
                <a:gd name="connsiteY2" fmla="*/ 2411413 h 2411413"/>
                <a:gd name="connsiteX3" fmla="*/ 296864 w 3205798"/>
                <a:gd name="connsiteY3" fmla="*/ 1917701 h 2411413"/>
                <a:gd name="connsiteX4" fmla="*/ 0 w 3205798"/>
                <a:gd name="connsiteY4" fmla="*/ 759619 h 2411413"/>
                <a:gd name="connsiteX5" fmla="*/ 1499395 w 3205798"/>
                <a:gd name="connsiteY5" fmla="*/ 0 h 2411413"/>
                <a:gd name="connsiteX0" fmla="*/ 1497014 w 3203417"/>
                <a:gd name="connsiteY0" fmla="*/ 0 h 2411413"/>
                <a:gd name="connsiteX1" fmla="*/ 3203417 w 3203417"/>
                <a:gd name="connsiteY1" fmla="*/ 0 h 2411413"/>
                <a:gd name="connsiteX2" fmla="*/ 1377792 w 3203417"/>
                <a:gd name="connsiteY2" fmla="*/ 2411413 h 2411413"/>
                <a:gd name="connsiteX3" fmla="*/ 294483 w 3203417"/>
                <a:gd name="connsiteY3" fmla="*/ 1917701 h 2411413"/>
                <a:gd name="connsiteX4" fmla="*/ 0 w 3203417"/>
                <a:gd name="connsiteY4" fmla="*/ 766763 h 2411413"/>
                <a:gd name="connsiteX5" fmla="*/ 1497014 w 3203417"/>
                <a:gd name="connsiteY5" fmla="*/ 0 h 2411413"/>
                <a:gd name="connsiteX0" fmla="*/ 1494633 w 3201036"/>
                <a:gd name="connsiteY0" fmla="*/ 0 h 2411413"/>
                <a:gd name="connsiteX1" fmla="*/ 3201036 w 3201036"/>
                <a:gd name="connsiteY1" fmla="*/ 0 h 2411413"/>
                <a:gd name="connsiteX2" fmla="*/ 1375411 w 3201036"/>
                <a:gd name="connsiteY2" fmla="*/ 2411413 h 2411413"/>
                <a:gd name="connsiteX3" fmla="*/ 292102 w 3201036"/>
                <a:gd name="connsiteY3" fmla="*/ 1917701 h 2411413"/>
                <a:gd name="connsiteX4" fmla="*/ 0 w 3201036"/>
                <a:gd name="connsiteY4" fmla="*/ 759619 h 2411413"/>
                <a:gd name="connsiteX5" fmla="*/ 1494633 w 3201036"/>
                <a:gd name="connsiteY5" fmla="*/ 0 h 2411413"/>
                <a:gd name="connsiteX0" fmla="*/ 1489871 w 3201036"/>
                <a:gd name="connsiteY0" fmla="*/ 0 h 2411413"/>
                <a:gd name="connsiteX1" fmla="*/ 3201036 w 3201036"/>
                <a:gd name="connsiteY1" fmla="*/ 0 h 2411413"/>
                <a:gd name="connsiteX2" fmla="*/ 1375411 w 3201036"/>
                <a:gd name="connsiteY2" fmla="*/ 2411413 h 2411413"/>
                <a:gd name="connsiteX3" fmla="*/ 292102 w 3201036"/>
                <a:gd name="connsiteY3" fmla="*/ 1917701 h 2411413"/>
                <a:gd name="connsiteX4" fmla="*/ 0 w 3201036"/>
                <a:gd name="connsiteY4" fmla="*/ 759619 h 2411413"/>
                <a:gd name="connsiteX5" fmla="*/ 1489871 w 3201036"/>
                <a:gd name="connsiteY5" fmla="*/ 0 h 2411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01036" h="2411413">
                  <a:moveTo>
                    <a:pt x="1489871" y="0"/>
                  </a:moveTo>
                  <a:lnTo>
                    <a:pt x="3201036" y="0"/>
                  </a:lnTo>
                  <a:lnTo>
                    <a:pt x="1375411" y="2411413"/>
                  </a:lnTo>
                  <a:lnTo>
                    <a:pt x="292102" y="1917701"/>
                  </a:lnTo>
                  <a:lnTo>
                    <a:pt x="0" y="759619"/>
                  </a:lnTo>
                  <a:lnTo>
                    <a:pt x="1489871" y="0"/>
                  </a:lnTo>
                  <a:close/>
                </a:path>
              </a:pathLst>
            </a:custGeom>
            <a:solidFill>
              <a:srgbClr val="889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6" name="Rectangle 4"/>
            <p:cNvSpPr/>
            <p:nvPr/>
          </p:nvSpPr>
          <p:spPr>
            <a:xfrm>
              <a:off x="440533" y="0"/>
              <a:ext cx="1688305" cy="764381"/>
            </a:xfrm>
            <a:custGeom>
              <a:avLst/>
              <a:gdLst>
                <a:gd name="connsiteX0" fmla="*/ 0 w 1685924"/>
                <a:gd name="connsiteY0" fmla="*/ 0 h 762000"/>
                <a:gd name="connsiteX1" fmla="*/ 1685924 w 1685924"/>
                <a:gd name="connsiteY1" fmla="*/ 0 h 762000"/>
                <a:gd name="connsiteX2" fmla="*/ 1685924 w 1685924"/>
                <a:gd name="connsiteY2" fmla="*/ 762000 h 762000"/>
                <a:gd name="connsiteX3" fmla="*/ 0 w 1685924"/>
                <a:gd name="connsiteY3" fmla="*/ 762000 h 762000"/>
                <a:gd name="connsiteX4" fmla="*/ 0 w 1685924"/>
                <a:gd name="connsiteY4" fmla="*/ 0 h 762000"/>
                <a:gd name="connsiteX0" fmla="*/ 0 w 1685924"/>
                <a:gd name="connsiteY0" fmla="*/ 0 h 762000"/>
                <a:gd name="connsiteX1" fmla="*/ 1685924 w 1685924"/>
                <a:gd name="connsiteY1" fmla="*/ 0 h 762000"/>
                <a:gd name="connsiteX2" fmla="*/ 1685924 w 1685924"/>
                <a:gd name="connsiteY2" fmla="*/ 762000 h 762000"/>
                <a:gd name="connsiteX3" fmla="*/ 195261 w 1685924"/>
                <a:gd name="connsiteY3" fmla="*/ 759619 h 762000"/>
                <a:gd name="connsiteX4" fmla="*/ 0 w 1685924"/>
                <a:gd name="connsiteY4" fmla="*/ 762000 h 762000"/>
                <a:gd name="connsiteX5" fmla="*/ 0 w 1685924"/>
                <a:gd name="connsiteY5" fmla="*/ 0 h 762000"/>
                <a:gd name="connsiteX0" fmla="*/ 0 w 1685924"/>
                <a:gd name="connsiteY0" fmla="*/ 0 h 762000"/>
                <a:gd name="connsiteX1" fmla="*/ 1685924 w 1685924"/>
                <a:gd name="connsiteY1" fmla="*/ 0 h 762000"/>
                <a:gd name="connsiteX2" fmla="*/ 1685924 w 1685924"/>
                <a:gd name="connsiteY2" fmla="*/ 762000 h 762000"/>
                <a:gd name="connsiteX3" fmla="*/ 195261 w 1685924"/>
                <a:gd name="connsiteY3" fmla="*/ 759619 h 762000"/>
                <a:gd name="connsiteX4" fmla="*/ 0 w 1685924"/>
                <a:gd name="connsiteY4" fmla="*/ 0 h 762000"/>
                <a:gd name="connsiteX0" fmla="*/ 0 w 1685924"/>
                <a:gd name="connsiteY0" fmla="*/ 0 h 759619"/>
                <a:gd name="connsiteX1" fmla="*/ 1685924 w 1685924"/>
                <a:gd name="connsiteY1" fmla="*/ 0 h 759619"/>
                <a:gd name="connsiteX2" fmla="*/ 195261 w 1685924"/>
                <a:gd name="connsiteY2" fmla="*/ 759619 h 759619"/>
                <a:gd name="connsiteX3" fmla="*/ 0 w 1685924"/>
                <a:gd name="connsiteY3" fmla="*/ 0 h 759619"/>
                <a:gd name="connsiteX0" fmla="*/ 0 w 1685924"/>
                <a:gd name="connsiteY0" fmla="*/ 0 h 759619"/>
                <a:gd name="connsiteX1" fmla="*/ 1685924 w 1685924"/>
                <a:gd name="connsiteY1" fmla="*/ 0 h 759619"/>
                <a:gd name="connsiteX2" fmla="*/ 190498 w 1685924"/>
                <a:gd name="connsiteY2" fmla="*/ 759619 h 759619"/>
                <a:gd name="connsiteX3" fmla="*/ 0 w 1685924"/>
                <a:gd name="connsiteY3" fmla="*/ 0 h 759619"/>
                <a:gd name="connsiteX0" fmla="*/ 0 w 1685924"/>
                <a:gd name="connsiteY0" fmla="*/ 0 h 761994"/>
                <a:gd name="connsiteX1" fmla="*/ 1685924 w 1685924"/>
                <a:gd name="connsiteY1" fmla="*/ 0 h 761994"/>
                <a:gd name="connsiteX2" fmla="*/ 190498 w 1685924"/>
                <a:gd name="connsiteY2" fmla="*/ 761994 h 761994"/>
                <a:gd name="connsiteX3" fmla="*/ 0 w 1685924"/>
                <a:gd name="connsiteY3" fmla="*/ 0 h 761994"/>
                <a:gd name="connsiteX0" fmla="*/ 0 w 1685924"/>
                <a:gd name="connsiteY0" fmla="*/ 0 h 761994"/>
                <a:gd name="connsiteX1" fmla="*/ 1685924 w 1685924"/>
                <a:gd name="connsiteY1" fmla="*/ 0 h 761994"/>
                <a:gd name="connsiteX2" fmla="*/ 190498 w 1685924"/>
                <a:gd name="connsiteY2" fmla="*/ 761994 h 761994"/>
                <a:gd name="connsiteX3" fmla="*/ 0 w 1685924"/>
                <a:gd name="connsiteY3" fmla="*/ 0 h 761994"/>
                <a:gd name="connsiteX0" fmla="*/ 0 w 1688305"/>
                <a:gd name="connsiteY0" fmla="*/ 0 h 761994"/>
                <a:gd name="connsiteX1" fmla="*/ 1688305 w 1688305"/>
                <a:gd name="connsiteY1" fmla="*/ 0 h 761994"/>
                <a:gd name="connsiteX2" fmla="*/ 190498 w 1688305"/>
                <a:gd name="connsiteY2" fmla="*/ 761994 h 761994"/>
                <a:gd name="connsiteX3" fmla="*/ 0 w 1688305"/>
                <a:gd name="connsiteY3" fmla="*/ 0 h 761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8305" h="761994">
                  <a:moveTo>
                    <a:pt x="0" y="0"/>
                  </a:moveTo>
                  <a:lnTo>
                    <a:pt x="1688305" y="0"/>
                  </a:lnTo>
                  <a:lnTo>
                    <a:pt x="190498" y="7619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D7C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7" name="Rectangle 6"/>
            <p:cNvSpPr/>
            <p:nvPr/>
          </p:nvSpPr>
          <p:spPr>
            <a:xfrm>
              <a:off x="1" y="1493044"/>
              <a:ext cx="1062038" cy="950913"/>
            </a:xfrm>
            <a:custGeom>
              <a:avLst/>
              <a:gdLst>
                <a:gd name="connsiteX0" fmla="*/ 0 w 1012825"/>
                <a:gd name="connsiteY0" fmla="*/ 0 h 315119"/>
                <a:gd name="connsiteX1" fmla="*/ 1012825 w 1012825"/>
                <a:gd name="connsiteY1" fmla="*/ 0 h 315119"/>
                <a:gd name="connsiteX2" fmla="*/ 1012825 w 1012825"/>
                <a:gd name="connsiteY2" fmla="*/ 315119 h 315119"/>
                <a:gd name="connsiteX3" fmla="*/ 0 w 1012825"/>
                <a:gd name="connsiteY3" fmla="*/ 315119 h 315119"/>
                <a:gd name="connsiteX4" fmla="*/ 0 w 1012825"/>
                <a:gd name="connsiteY4" fmla="*/ 0 h 315119"/>
                <a:gd name="connsiteX0" fmla="*/ 0 w 1012825"/>
                <a:gd name="connsiteY0" fmla="*/ 0 h 946151"/>
                <a:gd name="connsiteX1" fmla="*/ 1012825 w 1012825"/>
                <a:gd name="connsiteY1" fmla="*/ 0 h 946151"/>
                <a:gd name="connsiteX2" fmla="*/ 524669 w 1012825"/>
                <a:gd name="connsiteY2" fmla="*/ 946151 h 946151"/>
                <a:gd name="connsiteX3" fmla="*/ 0 w 1012825"/>
                <a:gd name="connsiteY3" fmla="*/ 315119 h 946151"/>
                <a:gd name="connsiteX4" fmla="*/ 0 w 1012825"/>
                <a:gd name="connsiteY4" fmla="*/ 0 h 946151"/>
                <a:gd name="connsiteX0" fmla="*/ 0 w 1074908"/>
                <a:gd name="connsiteY0" fmla="*/ 0 h 946151"/>
                <a:gd name="connsiteX1" fmla="*/ 1012825 w 1074908"/>
                <a:gd name="connsiteY1" fmla="*/ 0 h 946151"/>
                <a:gd name="connsiteX2" fmla="*/ 1050131 w 1074908"/>
                <a:gd name="connsiteY2" fmla="*/ 931069 h 946151"/>
                <a:gd name="connsiteX3" fmla="*/ 524669 w 1074908"/>
                <a:gd name="connsiteY3" fmla="*/ 946151 h 946151"/>
                <a:gd name="connsiteX4" fmla="*/ 0 w 1074908"/>
                <a:gd name="connsiteY4" fmla="*/ 315119 h 946151"/>
                <a:gd name="connsiteX5" fmla="*/ 0 w 1074908"/>
                <a:gd name="connsiteY5" fmla="*/ 0 h 946151"/>
                <a:gd name="connsiteX0" fmla="*/ 0 w 1064205"/>
                <a:gd name="connsiteY0" fmla="*/ 0 h 946151"/>
                <a:gd name="connsiteX1" fmla="*/ 791369 w 1064205"/>
                <a:gd name="connsiteY1" fmla="*/ 192881 h 946151"/>
                <a:gd name="connsiteX2" fmla="*/ 1050131 w 1064205"/>
                <a:gd name="connsiteY2" fmla="*/ 931069 h 946151"/>
                <a:gd name="connsiteX3" fmla="*/ 524669 w 1064205"/>
                <a:gd name="connsiteY3" fmla="*/ 946151 h 946151"/>
                <a:gd name="connsiteX4" fmla="*/ 0 w 1064205"/>
                <a:gd name="connsiteY4" fmla="*/ 315119 h 946151"/>
                <a:gd name="connsiteX5" fmla="*/ 0 w 1064205"/>
                <a:gd name="connsiteY5" fmla="*/ 0 h 946151"/>
                <a:gd name="connsiteX0" fmla="*/ 0 w 1069619"/>
                <a:gd name="connsiteY0" fmla="*/ 0 h 946151"/>
                <a:gd name="connsiteX1" fmla="*/ 934244 w 1069619"/>
                <a:gd name="connsiteY1" fmla="*/ 423862 h 946151"/>
                <a:gd name="connsiteX2" fmla="*/ 1050131 w 1069619"/>
                <a:gd name="connsiteY2" fmla="*/ 931069 h 946151"/>
                <a:gd name="connsiteX3" fmla="*/ 524669 w 1069619"/>
                <a:gd name="connsiteY3" fmla="*/ 946151 h 946151"/>
                <a:gd name="connsiteX4" fmla="*/ 0 w 1069619"/>
                <a:gd name="connsiteY4" fmla="*/ 315119 h 946151"/>
                <a:gd name="connsiteX5" fmla="*/ 0 w 1069619"/>
                <a:gd name="connsiteY5" fmla="*/ 0 h 946151"/>
                <a:gd name="connsiteX0" fmla="*/ 0 w 1050131"/>
                <a:gd name="connsiteY0" fmla="*/ 0 h 946151"/>
                <a:gd name="connsiteX1" fmla="*/ 934244 w 1050131"/>
                <a:gd name="connsiteY1" fmla="*/ 423862 h 946151"/>
                <a:gd name="connsiteX2" fmla="*/ 1050131 w 1050131"/>
                <a:gd name="connsiteY2" fmla="*/ 931069 h 946151"/>
                <a:gd name="connsiteX3" fmla="*/ 524669 w 1050131"/>
                <a:gd name="connsiteY3" fmla="*/ 946151 h 946151"/>
                <a:gd name="connsiteX4" fmla="*/ 0 w 1050131"/>
                <a:gd name="connsiteY4" fmla="*/ 315119 h 946151"/>
                <a:gd name="connsiteX5" fmla="*/ 0 w 1050131"/>
                <a:gd name="connsiteY5" fmla="*/ 0 h 946151"/>
                <a:gd name="connsiteX0" fmla="*/ 0 w 1050131"/>
                <a:gd name="connsiteY0" fmla="*/ 0 h 946151"/>
                <a:gd name="connsiteX1" fmla="*/ 934244 w 1050131"/>
                <a:gd name="connsiteY1" fmla="*/ 423862 h 946151"/>
                <a:gd name="connsiteX2" fmla="*/ 1050131 w 1050131"/>
                <a:gd name="connsiteY2" fmla="*/ 931069 h 946151"/>
                <a:gd name="connsiteX3" fmla="*/ 524669 w 1050131"/>
                <a:gd name="connsiteY3" fmla="*/ 946151 h 946151"/>
                <a:gd name="connsiteX4" fmla="*/ 0 w 1050131"/>
                <a:gd name="connsiteY4" fmla="*/ 315119 h 946151"/>
                <a:gd name="connsiteX5" fmla="*/ 0 w 1050131"/>
                <a:gd name="connsiteY5" fmla="*/ 0 h 946151"/>
                <a:gd name="connsiteX0" fmla="*/ 0 w 1050131"/>
                <a:gd name="connsiteY0" fmla="*/ 0 h 946151"/>
                <a:gd name="connsiteX1" fmla="*/ 931863 w 1050131"/>
                <a:gd name="connsiteY1" fmla="*/ 423862 h 946151"/>
                <a:gd name="connsiteX2" fmla="*/ 1050131 w 1050131"/>
                <a:gd name="connsiteY2" fmla="*/ 931069 h 946151"/>
                <a:gd name="connsiteX3" fmla="*/ 524669 w 1050131"/>
                <a:gd name="connsiteY3" fmla="*/ 946151 h 946151"/>
                <a:gd name="connsiteX4" fmla="*/ 0 w 1050131"/>
                <a:gd name="connsiteY4" fmla="*/ 315119 h 946151"/>
                <a:gd name="connsiteX5" fmla="*/ 0 w 1050131"/>
                <a:gd name="connsiteY5" fmla="*/ 0 h 946151"/>
                <a:gd name="connsiteX0" fmla="*/ 0 w 1050131"/>
                <a:gd name="connsiteY0" fmla="*/ 0 h 946151"/>
                <a:gd name="connsiteX1" fmla="*/ 927100 w 1050131"/>
                <a:gd name="connsiteY1" fmla="*/ 421480 h 946151"/>
                <a:gd name="connsiteX2" fmla="*/ 1050131 w 1050131"/>
                <a:gd name="connsiteY2" fmla="*/ 931069 h 946151"/>
                <a:gd name="connsiteX3" fmla="*/ 524669 w 1050131"/>
                <a:gd name="connsiteY3" fmla="*/ 946151 h 946151"/>
                <a:gd name="connsiteX4" fmla="*/ 0 w 1050131"/>
                <a:gd name="connsiteY4" fmla="*/ 315119 h 946151"/>
                <a:gd name="connsiteX5" fmla="*/ 0 w 1050131"/>
                <a:gd name="connsiteY5" fmla="*/ 0 h 946151"/>
                <a:gd name="connsiteX0" fmla="*/ 0 w 1054894"/>
                <a:gd name="connsiteY0" fmla="*/ 0 h 946151"/>
                <a:gd name="connsiteX1" fmla="*/ 927100 w 1054894"/>
                <a:gd name="connsiteY1" fmla="*/ 421480 h 946151"/>
                <a:gd name="connsiteX2" fmla="*/ 1054894 w 1054894"/>
                <a:gd name="connsiteY2" fmla="*/ 933451 h 946151"/>
                <a:gd name="connsiteX3" fmla="*/ 524669 w 1054894"/>
                <a:gd name="connsiteY3" fmla="*/ 946151 h 946151"/>
                <a:gd name="connsiteX4" fmla="*/ 0 w 1054894"/>
                <a:gd name="connsiteY4" fmla="*/ 315119 h 946151"/>
                <a:gd name="connsiteX5" fmla="*/ 0 w 1054894"/>
                <a:gd name="connsiteY5" fmla="*/ 0 h 946151"/>
                <a:gd name="connsiteX0" fmla="*/ 0 w 1054894"/>
                <a:gd name="connsiteY0" fmla="*/ 0 h 946151"/>
                <a:gd name="connsiteX1" fmla="*/ 927100 w 1054894"/>
                <a:gd name="connsiteY1" fmla="*/ 421480 h 946151"/>
                <a:gd name="connsiteX2" fmla="*/ 1054894 w 1054894"/>
                <a:gd name="connsiteY2" fmla="*/ 933451 h 946151"/>
                <a:gd name="connsiteX3" fmla="*/ 519906 w 1054894"/>
                <a:gd name="connsiteY3" fmla="*/ 946151 h 946151"/>
                <a:gd name="connsiteX4" fmla="*/ 0 w 1054894"/>
                <a:gd name="connsiteY4" fmla="*/ 315119 h 946151"/>
                <a:gd name="connsiteX5" fmla="*/ 0 w 1054894"/>
                <a:gd name="connsiteY5" fmla="*/ 0 h 946151"/>
                <a:gd name="connsiteX0" fmla="*/ 0 w 1054894"/>
                <a:gd name="connsiteY0" fmla="*/ 0 h 946151"/>
                <a:gd name="connsiteX1" fmla="*/ 927100 w 1054894"/>
                <a:gd name="connsiteY1" fmla="*/ 421480 h 946151"/>
                <a:gd name="connsiteX2" fmla="*/ 1054894 w 1054894"/>
                <a:gd name="connsiteY2" fmla="*/ 933451 h 946151"/>
                <a:gd name="connsiteX3" fmla="*/ 519906 w 1054894"/>
                <a:gd name="connsiteY3" fmla="*/ 946151 h 946151"/>
                <a:gd name="connsiteX4" fmla="*/ 0 w 1054894"/>
                <a:gd name="connsiteY4" fmla="*/ 317501 h 946151"/>
                <a:gd name="connsiteX5" fmla="*/ 0 w 1054894"/>
                <a:gd name="connsiteY5" fmla="*/ 0 h 946151"/>
                <a:gd name="connsiteX0" fmla="*/ 0 w 1062038"/>
                <a:gd name="connsiteY0" fmla="*/ 0 h 946151"/>
                <a:gd name="connsiteX1" fmla="*/ 927100 w 1062038"/>
                <a:gd name="connsiteY1" fmla="*/ 421480 h 946151"/>
                <a:gd name="connsiteX2" fmla="*/ 1062038 w 1062038"/>
                <a:gd name="connsiteY2" fmla="*/ 935832 h 946151"/>
                <a:gd name="connsiteX3" fmla="*/ 519906 w 1062038"/>
                <a:gd name="connsiteY3" fmla="*/ 946151 h 946151"/>
                <a:gd name="connsiteX4" fmla="*/ 0 w 1062038"/>
                <a:gd name="connsiteY4" fmla="*/ 317501 h 946151"/>
                <a:gd name="connsiteX5" fmla="*/ 0 w 1062038"/>
                <a:gd name="connsiteY5" fmla="*/ 0 h 946151"/>
                <a:gd name="connsiteX0" fmla="*/ 0 w 1062038"/>
                <a:gd name="connsiteY0" fmla="*/ 0 h 946151"/>
                <a:gd name="connsiteX1" fmla="*/ 931863 w 1062038"/>
                <a:gd name="connsiteY1" fmla="*/ 421480 h 946151"/>
                <a:gd name="connsiteX2" fmla="*/ 1062038 w 1062038"/>
                <a:gd name="connsiteY2" fmla="*/ 935832 h 946151"/>
                <a:gd name="connsiteX3" fmla="*/ 519906 w 1062038"/>
                <a:gd name="connsiteY3" fmla="*/ 946151 h 946151"/>
                <a:gd name="connsiteX4" fmla="*/ 0 w 1062038"/>
                <a:gd name="connsiteY4" fmla="*/ 317501 h 946151"/>
                <a:gd name="connsiteX5" fmla="*/ 0 w 1062038"/>
                <a:gd name="connsiteY5" fmla="*/ 0 h 946151"/>
                <a:gd name="connsiteX0" fmla="*/ 0 w 1062038"/>
                <a:gd name="connsiteY0" fmla="*/ 0 h 946151"/>
                <a:gd name="connsiteX1" fmla="*/ 929481 w 1062038"/>
                <a:gd name="connsiteY1" fmla="*/ 416717 h 946151"/>
                <a:gd name="connsiteX2" fmla="*/ 1062038 w 1062038"/>
                <a:gd name="connsiteY2" fmla="*/ 935832 h 946151"/>
                <a:gd name="connsiteX3" fmla="*/ 519906 w 1062038"/>
                <a:gd name="connsiteY3" fmla="*/ 946151 h 946151"/>
                <a:gd name="connsiteX4" fmla="*/ 0 w 1062038"/>
                <a:gd name="connsiteY4" fmla="*/ 317501 h 946151"/>
                <a:gd name="connsiteX5" fmla="*/ 0 w 1062038"/>
                <a:gd name="connsiteY5" fmla="*/ 0 h 946151"/>
                <a:gd name="connsiteX0" fmla="*/ 0 w 1062038"/>
                <a:gd name="connsiteY0" fmla="*/ 0 h 950913"/>
                <a:gd name="connsiteX1" fmla="*/ 929481 w 1062038"/>
                <a:gd name="connsiteY1" fmla="*/ 421479 h 950913"/>
                <a:gd name="connsiteX2" fmla="*/ 1062038 w 1062038"/>
                <a:gd name="connsiteY2" fmla="*/ 940594 h 950913"/>
                <a:gd name="connsiteX3" fmla="*/ 519906 w 1062038"/>
                <a:gd name="connsiteY3" fmla="*/ 950913 h 950913"/>
                <a:gd name="connsiteX4" fmla="*/ 0 w 1062038"/>
                <a:gd name="connsiteY4" fmla="*/ 322263 h 950913"/>
                <a:gd name="connsiteX5" fmla="*/ 0 w 1062038"/>
                <a:gd name="connsiteY5" fmla="*/ 0 h 950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62038" h="950913">
                  <a:moveTo>
                    <a:pt x="0" y="0"/>
                  </a:moveTo>
                  <a:lnTo>
                    <a:pt x="929481" y="421479"/>
                  </a:lnTo>
                  <a:lnTo>
                    <a:pt x="1062038" y="940594"/>
                  </a:lnTo>
                  <a:lnTo>
                    <a:pt x="519906" y="950913"/>
                  </a:lnTo>
                  <a:lnTo>
                    <a:pt x="0" y="3222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89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8" name="Right Triangle 7"/>
            <p:cNvSpPr/>
            <p:nvPr/>
          </p:nvSpPr>
          <p:spPr>
            <a:xfrm>
              <a:off x="-1" y="1813734"/>
              <a:ext cx="523875" cy="638144"/>
            </a:xfrm>
            <a:custGeom>
              <a:avLst/>
              <a:gdLst>
                <a:gd name="connsiteX0" fmla="*/ 0 w 533400"/>
                <a:gd name="connsiteY0" fmla="*/ 638144 h 638144"/>
                <a:gd name="connsiteX1" fmla="*/ 0 w 533400"/>
                <a:gd name="connsiteY1" fmla="*/ 0 h 638144"/>
                <a:gd name="connsiteX2" fmla="*/ 533400 w 533400"/>
                <a:gd name="connsiteY2" fmla="*/ 638144 h 638144"/>
                <a:gd name="connsiteX3" fmla="*/ 0 w 533400"/>
                <a:gd name="connsiteY3" fmla="*/ 638144 h 638144"/>
                <a:gd name="connsiteX0" fmla="*/ 0 w 523875"/>
                <a:gd name="connsiteY0" fmla="*/ 638144 h 638144"/>
                <a:gd name="connsiteX1" fmla="*/ 0 w 523875"/>
                <a:gd name="connsiteY1" fmla="*/ 0 h 638144"/>
                <a:gd name="connsiteX2" fmla="*/ 523875 w 523875"/>
                <a:gd name="connsiteY2" fmla="*/ 628619 h 638144"/>
                <a:gd name="connsiteX3" fmla="*/ 0 w 523875"/>
                <a:gd name="connsiteY3" fmla="*/ 638144 h 6381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23875" h="638144">
                  <a:moveTo>
                    <a:pt x="0" y="638144"/>
                  </a:moveTo>
                  <a:lnTo>
                    <a:pt x="0" y="0"/>
                  </a:lnTo>
                  <a:lnTo>
                    <a:pt x="523875" y="628619"/>
                  </a:lnTo>
                  <a:lnTo>
                    <a:pt x="0" y="638144"/>
                  </a:lnTo>
                  <a:close/>
                </a:path>
              </a:pathLst>
            </a:custGeom>
            <a:solidFill>
              <a:srgbClr val="A9B2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9" name="Rectangle 8"/>
            <p:cNvSpPr/>
            <p:nvPr/>
          </p:nvSpPr>
          <p:spPr>
            <a:xfrm>
              <a:off x="523877" y="2429668"/>
              <a:ext cx="766762" cy="927894"/>
            </a:xfrm>
            <a:custGeom>
              <a:avLst/>
              <a:gdLst>
                <a:gd name="connsiteX0" fmla="*/ 0 w 681038"/>
                <a:gd name="connsiteY0" fmla="*/ 0 h 906462"/>
                <a:gd name="connsiteX1" fmla="*/ 681038 w 681038"/>
                <a:gd name="connsiteY1" fmla="*/ 0 h 906462"/>
                <a:gd name="connsiteX2" fmla="*/ 681038 w 681038"/>
                <a:gd name="connsiteY2" fmla="*/ 906462 h 906462"/>
                <a:gd name="connsiteX3" fmla="*/ 0 w 681038"/>
                <a:gd name="connsiteY3" fmla="*/ 906462 h 906462"/>
                <a:gd name="connsiteX4" fmla="*/ 0 w 681038"/>
                <a:gd name="connsiteY4" fmla="*/ 0 h 906462"/>
                <a:gd name="connsiteX0" fmla="*/ 0 w 681038"/>
                <a:gd name="connsiteY0" fmla="*/ 14288 h 920750"/>
                <a:gd name="connsiteX1" fmla="*/ 531019 w 681038"/>
                <a:gd name="connsiteY1" fmla="*/ 0 h 920750"/>
                <a:gd name="connsiteX2" fmla="*/ 681038 w 681038"/>
                <a:gd name="connsiteY2" fmla="*/ 920750 h 920750"/>
                <a:gd name="connsiteX3" fmla="*/ 0 w 681038"/>
                <a:gd name="connsiteY3" fmla="*/ 920750 h 920750"/>
                <a:gd name="connsiteX4" fmla="*/ 0 w 681038"/>
                <a:gd name="connsiteY4" fmla="*/ 14288 h 920750"/>
                <a:gd name="connsiteX0" fmla="*/ 0 w 762000"/>
                <a:gd name="connsiteY0" fmla="*/ 14288 h 920750"/>
                <a:gd name="connsiteX1" fmla="*/ 531019 w 762000"/>
                <a:gd name="connsiteY1" fmla="*/ 0 h 920750"/>
                <a:gd name="connsiteX2" fmla="*/ 762000 w 762000"/>
                <a:gd name="connsiteY2" fmla="*/ 918369 h 920750"/>
                <a:gd name="connsiteX3" fmla="*/ 0 w 762000"/>
                <a:gd name="connsiteY3" fmla="*/ 920750 h 920750"/>
                <a:gd name="connsiteX4" fmla="*/ 0 w 762000"/>
                <a:gd name="connsiteY4" fmla="*/ 14288 h 920750"/>
                <a:gd name="connsiteX0" fmla="*/ 0 w 762000"/>
                <a:gd name="connsiteY0" fmla="*/ 14288 h 918369"/>
                <a:gd name="connsiteX1" fmla="*/ 531019 w 762000"/>
                <a:gd name="connsiteY1" fmla="*/ 0 h 918369"/>
                <a:gd name="connsiteX2" fmla="*/ 762000 w 762000"/>
                <a:gd name="connsiteY2" fmla="*/ 918369 h 918369"/>
                <a:gd name="connsiteX3" fmla="*/ 0 w 762000"/>
                <a:gd name="connsiteY3" fmla="*/ 14288 h 918369"/>
                <a:gd name="connsiteX0" fmla="*/ 0 w 764381"/>
                <a:gd name="connsiteY0" fmla="*/ 14288 h 925513"/>
                <a:gd name="connsiteX1" fmla="*/ 531019 w 764381"/>
                <a:gd name="connsiteY1" fmla="*/ 0 h 925513"/>
                <a:gd name="connsiteX2" fmla="*/ 764381 w 764381"/>
                <a:gd name="connsiteY2" fmla="*/ 925513 h 925513"/>
                <a:gd name="connsiteX3" fmla="*/ 0 w 764381"/>
                <a:gd name="connsiteY3" fmla="*/ 14288 h 925513"/>
                <a:gd name="connsiteX0" fmla="*/ 0 w 764381"/>
                <a:gd name="connsiteY0" fmla="*/ 14288 h 930275"/>
                <a:gd name="connsiteX1" fmla="*/ 531019 w 764381"/>
                <a:gd name="connsiteY1" fmla="*/ 0 h 930275"/>
                <a:gd name="connsiteX2" fmla="*/ 764381 w 764381"/>
                <a:gd name="connsiteY2" fmla="*/ 930275 h 930275"/>
                <a:gd name="connsiteX3" fmla="*/ 0 w 764381"/>
                <a:gd name="connsiteY3" fmla="*/ 14288 h 930275"/>
                <a:gd name="connsiteX0" fmla="*/ 0 w 766762"/>
                <a:gd name="connsiteY0" fmla="*/ 14288 h 927894"/>
                <a:gd name="connsiteX1" fmla="*/ 531019 w 766762"/>
                <a:gd name="connsiteY1" fmla="*/ 0 h 927894"/>
                <a:gd name="connsiteX2" fmla="*/ 766762 w 766762"/>
                <a:gd name="connsiteY2" fmla="*/ 927894 h 927894"/>
                <a:gd name="connsiteX3" fmla="*/ 0 w 766762"/>
                <a:gd name="connsiteY3" fmla="*/ 14288 h 927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6762" h="927894">
                  <a:moveTo>
                    <a:pt x="0" y="14288"/>
                  </a:moveTo>
                  <a:lnTo>
                    <a:pt x="531019" y="0"/>
                  </a:lnTo>
                  <a:lnTo>
                    <a:pt x="766762" y="927894"/>
                  </a:lnTo>
                  <a:lnTo>
                    <a:pt x="0" y="14288"/>
                  </a:lnTo>
                  <a:close/>
                </a:path>
              </a:pathLst>
            </a:custGeom>
            <a:solidFill>
              <a:srgbClr val="CED5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0" name="Rectangle 9"/>
            <p:cNvSpPr/>
            <p:nvPr/>
          </p:nvSpPr>
          <p:spPr>
            <a:xfrm>
              <a:off x="1054894" y="2405064"/>
              <a:ext cx="957262" cy="952500"/>
            </a:xfrm>
            <a:custGeom>
              <a:avLst/>
              <a:gdLst>
                <a:gd name="connsiteX0" fmla="*/ 0 w 950119"/>
                <a:gd name="connsiteY0" fmla="*/ 0 h 719137"/>
                <a:gd name="connsiteX1" fmla="*/ 950119 w 950119"/>
                <a:gd name="connsiteY1" fmla="*/ 0 h 719137"/>
                <a:gd name="connsiteX2" fmla="*/ 950119 w 950119"/>
                <a:gd name="connsiteY2" fmla="*/ 719137 h 719137"/>
                <a:gd name="connsiteX3" fmla="*/ 0 w 950119"/>
                <a:gd name="connsiteY3" fmla="*/ 719137 h 719137"/>
                <a:gd name="connsiteX4" fmla="*/ 0 w 950119"/>
                <a:gd name="connsiteY4" fmla="*/ 0 h 719137"/>
                <a:gd name="connsiteX0" fmla="*/ 0 w 950119"/>
                <a:gd name="connsiteY0" fmla="*/ 0 h 947737"/>
                <a:gd name="connsiteX1" fmla="*/ 950119 w 950119"/>
                <a:gd name="connsiteY1" fmla="*/ 0 h 947737"/>
                <a:gd name="connsiteX2" fmla="*/ 950119 w 950119"/>
                <a:gd name="connsiteY2" fmla="*/ 719137 h 947737"/>
                <a:gd name="connsiteX3" fmla="*/ 228600 w 950119"/>
                <a:gd name="connsiteY3" fmla="*/ 947737 h 947737"/>
                <a:gd name="connsiteX4" fmla="*/ 0 w 950119"/>
                <a:gd name="connsiteY4" fmla="*/ 0 h 947737"/>
                <a:gd name="connsiteX0" fmla="*/ 0 w 947737"/>
                <a:gd name="connsiteY0" fmla="*/ 23812 h 947737"/>
                <a:gd name="connsiteX1" fmla="*/ 947737 w 947737"/>
                <a:gd name="connsiteY1" fmla="*/ 0 h 947737"/>
                <a:gd name="connsiteX2" fmla="*/ 947737 w 947737"/>
                <a:gd name="connsiteY2" fmla="*/ 719137 h 947737"/>
                <a:gd name="connsiteX3" fmla="*/ 226218 w 947737"/>
                <a:gd name="connsiteY3" fmla="*/ 947737 h 947737"/>
                <a:gd name="connsiteX4" fmla="*/ 0 w 947737"/>
                <a:gd name="connsiteY4" fmla="*/ 23812 h 947737"/>
                <a:gd name="connsiteX0" fmla="*/ 0 w 950118"/>
                <a:gd name="connsiteY0" fmla="*/ 23812 h 947737"/>
                <a:gd name="connsiteX1" fmla="*/ 950118 w 950118"/>
                <a:gd name="connsiteY1" fmla="*/ 0 h 947737"/>
                <a:gd name="connsiteX2" fmla="*/ 950118 w 950118"/>
                <a:gd name="connsiteY2" fmla="*/ 719137 h 947737"/>
                <a:gd name="connsiteX3" fmla="*/ 228599 w 950118"/>
                <a:gd name="connsiteY3" fmla="*/ 947737 h 947737"/>
                <a:gd name="connsiteX4" fmla="*/ 0 w 950118"/>
                <a:gd name="connsiteY4" fmla="*/ 23812 h 947737"/>
                <a:gd name="connsiteX0" fmla="*/ 0 w 950118"/>
                <a:gd name="connsiteY0" fmla="*/ 23812 h 947737"/>
                <a:gd name="connsiteX1" fmla="*/ 950118 w 950118"/>
                <a:gd name="connsiteY1" fmla="*/ 0 h 947737"/>
                <a:gd name="connsiteX2" fmla="*/ 950118 w 950118"/>
                <a:gd name="connsiteY2" fmla="*/ 719137 h 947737"/>
                <a:gd name="connsiteX3" fmla="*/ 228599 w 950118"/>
                <a:gd name="connsiteY3" fmla="*/ 947737 h 947737"/>
                <a:gd name="connsiteX4" fmla="*/ 0 w 950118"/>
                <a:gd name="connsiteY4" fmla="*/ 23812 h 947737"/>
                <a:gd name="connsiteX0" fmla="*/ 0 w 950118"/>
                <a:gd name="connsiteY0" fmla="*/ 23812 h 947737"/>
                <a:gd name="connsiteX1" fmla="*/ 950118 w 950118"/>
                <a:gd name="connsiteY1" fmla="*/ 0 h 947737"/>
                <a:gd name="connsiteX2" fmla="*/ 228599 w 950118"/>
                <a:gd name="connsiteY2" fmla="*/ 947737 h 947737"/>
                <a:gd name="connsiteX3" fmla="*/ 0 w 950118"/>
                <a:gd name="connsiteY3" fmla="*/ 23812 h 947737"/>
                <a:gd name="connsiteX0" fmla="*/ 0 w 950118"/>
                <a:gd name="connsiteY0" fmla="*/ 23812 h 952500"/>
                <a:gd name="connsiteX1" fmla="*/ 950118 w 950118"/>
                <a:gd name="connsiteY1" fmla="*/ 0 h 952500"/>
                <a:gd name="connsiteX2" fmla="*/ 233362 w 950118"/>
                <a:gd name="connsiteY2" fmla="*/ 952500 h 952500"/>
                <a:gd name="connsiteX3" fmla="*/ 0 w 950118"/>
                <a:gd name="connsiteY3" fmla="*/ 23812 h 952500"/>
                <a:gd name="connsiteX0" fmla="*/ 0 w 950118"/>
                <a:gd name="connsiteY0" fmla="*/ 23812 h 950119"/>
                <a:gd name="connsiteX1" fmla="*/ 950118 w 950118"/>
                <a:gd name="connsiteY1" fmla="*/ 0 h 950119"/>
                <a:gd name="connsiteX2" fmla="*/ 230981 w 950118"/>
                <a:gd name="connsiteY2" fmla="*/ 950119 h 950119"/>
                <a:gd name="connsiteX3" fmla="*/ 0 w 950118"/>
                <a:gd name="connsiteY3" fmla="*/ 23812 h 950119"/>
                <a:gd name="connsiteX0" fmla="*/ 0 w 950118"/>
                <a:gd name="connsiteY0" fmla="*/ 28574 h 950119"/>
                <a:gd name="connsiteX1" fmla="*/ 950118 w 950118"/>
                <a:gd name="connsiteY1" fmla="*/ 0 h 950119"/>
                <a:gd name="connsiteX2" fmla="*/ 230981 w 950118"/>
                <a:gd name="connsiteY2" fmla="*/ 950119 h 950119"/>
                <a:gd name="connsiteX3" fmla="*/ 0 w 950118"/>
                <a:gd name="connsiteY3" fmla="*/ 28574 h 950119"/>
                <a:gd name="connsiteX0" fmla="*/ 0 w 952500"/>
                <a:gd name="connsiteY0" fmla="*/ 21430 h 950119"/>
                <a:gd name="connsiteX1" fmla="*/ 952500 w 952500"/>
                <a:gd name="connsiteY1" fmla="*/ 0 h 950119"/>
                <a:gd name="connsiteX2" fmla="*/ 233363 w 952500"/>
                <a:gd name="connsiteY2" fmla="*/ 950119 h 950119"/>
                <a:gd name="connsiteX3" fmla="*/ 0 w 952500"/>
                <a:gd name="connsiteY3" fmla="*/ 21430 h 950119"/>
                <a:gd name="connsiteX0" fmla="*/ 0 w 952500"/>
                <a:gd name="connsiteY0" fmla="*/ 21430 h 950119"/>
                <a:gd name="connsiteX1" fmla="*/ 952500 w 952500"/>
                <a:gd name="connsiteY1" fmla="*/ 0 h 950119"/>
                <a:gd name="connsiteX2" fmla="*/ 233363 w 952500"/>
                <a:gd name="connsiteY2" fmla="*/ 950119 h 950119"/>
                <a:gd name="connsiteX3" fmla="*/ 0 w 952500"/>
                <a:gd name="connsiteY3" fmla="*/ 21430 h 950119"/>
                <a:gd name="connsiteX0" fmla="*/ 0 w 952500"/>
                <a:gd name="connsiteY0" fmla="*/ 23812 h 950119"/>
                <a:gd name="connsiteX1" fmla="*/ 952500 w 952500"/>
                <a:gd name="connsiteY1" fmla="*/ 0 h 950119"/>
                <a:gd name="connsiteX2" fmla="*/ 233363 w 952500"/>
                <a:gd name="connsiteY2" fmla="*/ 950119 h 950119"/>
                <a:gd name="connsiteX3" fmla="*/ 0 w 952500"/>
                <a:gd name="connsiteY3" fmla="*/ 23812 h 950119"/>
                <a:gd name="connsiteX0" fmla="*/ 0 w 954881"/>
                <a:gd name="connsiteY0" fmla="*/ 21431 h 947738"/>
                <a:gd name="connsiteX1" fmla="*/ 954881 w 954881"/>
                <a:gd name="connsiteY1" fmla="*/ 0 h 947738"/>
                <a:gd name="connsiteX2" fmla="*/ 233363 w 954881"/>
                <a:gd name="connsiteY2" fmla="*/ 947738 h 947738"/>
                <a:gd name="connsiteX3" fmla="*/ 0 w 954881"/>
                <a:gd name="connsiteY3" fmla="*/ 21431 h 947738"/>
                <a:gd name="connsiteX0" fmla="*/ 0 w 954881"/>
                <a:gd name="connsiteY0" fmla="*/ 23812 h 950119"/>
                <a:gd name="connsiteX1" fmla="*/ 954881 w 954881"/>
                <a:gd name="connsiteY1" fmla="*/ 0 h 950119"/>
                <a:gd name="connsiteX2" fmla="*/ 233363 w 954881"/>
                <a:gd name="connsiteY2" fmla="*/ 950119 h 950119"/>
                <a:gd name="connsiteX3" fmla="*/ 0 w 954881"/>
                <a:gd name="connsiteY3" fmla="*/ 23812 h 950119"/>
                <a:gd name="connsiteX0" fmla="*/ 0 w 954881"/>
                <a:gd name="connsiteY0" fmla="*/ 23812 h 952500"/>
                <a:gd name="connsiteX1" fmla="*/ 954881 w 954881"/>
                <a:gd name="connsiteY1" fmla="*/ 0 h 952500"/>
                <a:gd name="connsiteX2" fmla="*/ 233363 w 954881"/>
                <a:gd name="connsiteY2" fmla="*/ 952500 h 952500"/>
                <a:gd name="connsiteX3" fmla="*/ 0 w 954881"/>
                <a:gd name="connsiteY3" fmla="*/ 23812 h 952500"/>
                <a:gd name="connsiteX0" fmla="*/ 0 w 957262"/>
                <a:gd name="connsiteY0" fmla="*/ 23812 h 952500"/>
                <a:gd name="connsiteX1" fmla="*/ 957262 w 957262"/>
                <a:gd name="connsiteY1" fmla="*/ 0 h 952500"/>
                <a:gd name="connsiteX2" fmla="*/ 233363 w 957262"/>
                <a:gd name="connsiteY2" fmla="*/ 952500 h 952500"/>
                <a:gd name="connsiteX3" fmla="*/ 0 w 957262"/>
                <a:gd name="connsiteY3" fmla="*/ 23812 h 952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7262" h="952500">
                  <a:moveTo>
                    <a:pt x="0" y="23812"/>
                  </a:moveTo>
                  <a:lnTo>
                    <a:pt x="957262" y="0"/>
                  </a:lnTo>
                  <a:lnTo>
                    <a:pt x="233363" y="952500"/>
                  </a:lnTo>
                  <a:lnTo>
                    <a:pt x="0" y="23812"/>
                  </a:lnTo>
                  <a:close/>
                </a:path>
              </a:pathLst>
            </a:custGeom>
            <a:solidFill>
              <a:srgbClr val="A9B2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1" name="Rectangle 10"/>
            <p:cNvSpPr/>
            <p:nvPr/>
          </p:nvSpPr>
          <p:spPr>
            <a:xfrm>
              <a:off x="926308" y="1919289"/>
              <a:ext cx="1085848" cy="511968"/>
            </a:xfrm>
            <a:custGeom>
              <a:avLst/>
              <a:gdLst>
                <a:gd name="connsiteX0" fmla="*/ 0 w 1083467"/>
                <a:gd name="connsiteY0" fmla="*/ 0 h 485775"/>
                <a:gd name="connsiteX1" fmla="*/ 1083467 w 1083467"/>
                <a:gd name="connsiteY1" fmla="*/ 0 h 485775"/>
                <a:gd name="connsiteX2" fmla="*/ 1083467 w 1083467"/>
                <a:gd name="connsiteY2" fmla="*/ 485775 h 485775"/>
                <a:gd name="connsiteX3" fmla="*/ 0 w 1083467"/>
                <a:gd name="connsiteY3" fmla="*/ 485775 h 485775"/>
                <a:gd name="connsiteX4" fmla="*/ 0 w 1083467"/>
                <a:gd name="connsiteY4" fmla="*/ 0 h 485775"/>
                <a:gd name="connsiteX0" fmla="*/ 0 w 1083467"/>
                <a:gd name="connsiteY0" fmla="*/ 0 h 509587"/>
                <a:gd name="connsiteX1" fmla="*/ 1083467 w 1083467"/>
                <a:gd name="connsiteY1" fmla="*/ 0 h 509587"/>
                <a:gd name="connsiteX2" fmla="*/ 1083467 w 1083467"/>
                <a:gd name="connsiteY2" fmla="*/ 485775 h 509587"/>
                <a:gd name="connsiteX3" fmla="*/ 130968 w 1083467"/>
                <a:gd name="connsiteY3" fmla="*/ 509587 h 509587"/>
                <a:gd name="connsiteX4" fmla="*/ 0 w 1083467"/>
                <a:gd name="connsiteY4" fmla="*/ 0 h 509587"/>
                <a:gd name="connsiteX0" fmla="*/ 0 w 1083467"/>
                <a:gd name="connsiteY0" fmla="*/ 0 h 509587"/>
                <a:gd name="connsiteX1" fmla="*/ 1083467 w 1083467"/>
                <a:gd name="connsiteY1" fmla="*/ 485775 h 509587"/>
                <a:gd name="connsiteX2" fmla="*/ 130968 w 1083467"/>
                <a:gd name="connsiteY2" fmla="*/ 509587 h 509587"/>
                <a:gd name="connsiteX3" fmla="*/ 0 w 1083467"/>
                <a:gd name="connsiteY3" fmla="*/ 0 h 509587"/>
                <a:gd name="connsiteX0" fmla="*/ 0 w 1083467"/>
                <a:gd name="connsiteY0" fmla="*/ 0 h 511968"/>
                <a:gd name="connsiteX1" fmla="*/ 1083467 w 1083467"/>
                <a:gd name="connsiteY1" fmla="*/ 485775 h 511968"/>
                <a:gd name="connsiteX2" fmla="*/ 128587 w 1083467"/>
                <a:gd name="connsiteY2" fmla="*/ 511968 h 511968"/>
                <a:gd name="connsiteX3" fmla="*/ 0 w 1083467"/>
                <a:gd name="connsiteY3" fmla="*/ 0 h 511968"/>
                <a:gd name="connsiteX0" fmla="*/ 0 w 1085848"/>
                <a:gd name="connsiteY0" fmla="*/ 0 h 511968"/>
                <a:gd name="connsiteX1" fmla="*/ 1085848 w 1085848"/>
                <a:gd name="connsiteY1" fmla="*/ 488157 h 511968"/>
                <a:gd name="connsiteX2" fmla="*/ 128587 w 1085848"/>
                <a:gd name="connsiteY2" fmla="*/ 511968 h 511968"/>
                <a:gd name="connsiteX3" fmla="*/ 0 w 1085848"/>
                <a:gd name="connsiteY3" fmla="*/ 0 h 511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5848" h="511968">
                  <a:moveTo>
                    <a:pt x="0" y="0"/>
                  </a:moveTo>
                  <a:lnTo>
                    <a:pt x="1085848" y="488157"/>
                  </a:lnTo>
                  <a:lnTo>
                    <a:pt x="128587" y="511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D7C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2" name="Rectangle 12"/>
            <p:cNvSpPr/>
            <p:nvPr/>
          </p:nvSpPr>
          <p:spPr>
            <a:xfrm>
              <a:off x="1287301" y="-2"/>
              <a:ext cx="3368042" cy="3357564"/>
            </a:xfrm>
            <a:custGeom>
              <a:avLst/>
              <a:gdLst>
                <a:gd name="connsiteX0" fmla="*/ 0 w 815341"/>
                <a:gd name="connsiteY0" fmla="*/ 0 h 3355184"/>
                <a:gd name="connsiteX1" fmla="*/ 815341 w 815341"/>
                <a:gd name="connsiteY1" fmla="*/ 0 h 3355184"/>
                <a:gd name="connsiteX2" fmla="*/ 815341 w 815341"/>
                <a:gd name="connsiteY2" fmla="*/ 3355184 h 3355184"/>
                <a:gd name="connsiteX3" fmla="*/ 0 w 815341"/>
                <a:gd name="connsiteY3" fmla="*/ 3355184 h 3355184"/>
                <a:gd name="connsiteX4" fmla="*/ 0 w 815341"/>
                <a:gd name="connsiteY4" fmla="*/ 0 h 3355184"/>
                <a:gd name="connsiteX0" fmla="*/ 2538412 w 3353753"/>
                <a:gd name="connsiteY0" fmla="*/ 0 h 3355184"/>
                <a:gd name="connsiteX1" fmla="*/ 3353753 w 3353753"/>
                <a:gd name="connsiteY1" fmla="*/ 0 h 3355184"/>
                <a:gd name="connsiteX2" fmla="*/ 3353753 w 3353753"/>
                <a:gd name="connsiteY2" fmla="*/ 3355184 h 3355184"/>
                <a:gd name="connsiteX3" fmla="*/ 0 w 3353753"/>
                <a:gd name="connsiteY3" fmla="*/ 3340896 h 3355184"/>
                <a:gd name="connsiteX4" fmla="*/ 2538412 w 3353753"/>
                <a:gd name="connsiteY4" fmla="*/ 0 h 3355184"/>
                <a:gd name="connsiteX0" fmla="*/ 2543175 w 3358516"/>
                <a:gd name="connsiteY0" fmla="*/ 0 h 3355184"/>
                <a:gd name="connsiteX1" fmla="*/ 3358516 w 3358516"/>
                <a:gd name="connsiteY1" fmla="*/ 0 h 3355184"/>
                <a:gd name="connsiteX2" fmla="*/ 3358516 w 3358516"/>
                <a:gd name="connsiteY2" fmla="*/ 3355184 h 3355184"/>
                <a:gd name="connsiteX3" fmla="*/ 0 w 3358516"/>
                <a:gd name="connsiteY3" fmla="*/ 3345658 h 3355184"/>
                <a:gd name="connsiteX4" fmla="*/ 2543175 w 3358516"/>
                <a:gd name="connsiteY4" fmla="*/ 0 h 3355184"/>
                <a:gd name="connsiteX0" fmla="*/ 2543175 w 3358516"/>
                <a:gd name="connsiteY0" fmla="*/ 0 h 3345658"/>
                <a:gd name="connsiteX1" fmla="*/ 3358516 w 3358516"/>
                <a:gd name="connsiteY1" fmla="*/ 0 h 3345658"/>
                <a:gd name="connsiteX2" fmla="*/ 2972754 w 3358516"/>
                <a:gd name="connsiteY2" fmla="*/ 1850234 h 3345658"/>
                <a:gd name="connsiteX3" fmla="*/ 0 w 3358516"/>
                <a:gd name="connsiteY3" fmla="*/ 3345658 h 3345658"/>
                <a:gd name="connsiteX4" fmla="*/ 2543175 w 3358516"/>
                <a:gd name="connsiteY4" fmla="*/ 0 h 3345658"/>
                <a:gd name="connsiteX0" fmla="*/ 2547938 w 3363279"/>
                <a:gd name="connsiteY0" fmla="*/ 0 h 3355183"/>
                <a:gd name="connsiteX1" fmla="*/ 3363279 w 3363279"/>
                <a:gd name="connsiteY1" fmla="*/ 0 h 3355183"/>
                <a:gd name="connsiteX2" fmla="*/ 2977517 w 3363279"/>
                <a:gd name="connsiteY2" fmla="*/ 1850234 h 3355183"/>
                <a:gd name="connsiteX3" fmla="*/ 0 w 3363279"/>
                <a:gd name="connsiteY3" fmla="*/ 3355183 h 3355183"/>
                <a:gd name="connsiteX4" fmla="*/ 2547938 w 3363279"/>
                <a:gd name="connsiteY4" fmla="*/ 0 h 3355183"/>
                <a:gd name="connsiteX0" fmla="*/ 2547938 w 3370422"/>
                <a:gd name="connsiteY0" fmla="*/ 0 h 3355183"/>
                <a:gd name="connsiteX1" fmla="*/ 3370422 w 3370422"/>
                <a:gd name="connsiteY1" fmla="*/ 0 h 3355183"/>
                <a:gd name="connsiteX2" fmla="*/ 2977517 w 3370422"/>
                <a:gd name="connsiteY2" fmla="*/ 1850234 h 3355183"/>
                <a:gd name="connsiteX3" fmla="*/ 0 w 3370422"/>
                <a:gd name="connsiteY3" fmla="*/ 3355183 h 3355183"/>
                <a:gd name="connsiteX4" fmla="*/ 2547938 w 3370422"/>
                <a:gd name="connsiteY4" fmla="*/ 0 h 3355183"/>
                <a:gd name="connsiteX0" fmla="*/ 2550320 w 3372804"/>
                <a:gd name="connsiteY0" fmla="*/ 0 h 3359945"/>
                <a:gd name="connsiteX1" fmla="*/ 3372804 w 3372804"/>
                <a:gd name="connsiteY1" fmla="*/ 0 h 3359945"/>
                <a:gd name="connsiteX2" fmla="*/ 2979899 w 3372804"/>
                <a:gd name="connsiteY2" fmla="*/ 1850234 h 3359945"/>
                <a:gd name="connsiteX3" fmla="*/ 0 w 3372804"/>
                <a:gd name="connsiteY3" fmla="*/ 3359945 h 3359945"/>
                <a:gd name="connsiteX4" fmla="*/ 2550320 w 3372804"/>
                <a:gd name="connsiteY4" fmla="*/ 0 h 3359945"/>
                <a:gd name="connsiteX0" fmla="*/ 2545558 w 3368042"/>
                <a:gd name="connsiteY0" fmla="*/ 0 h 3357564"/>
                <a:gd name="connsiteX1" fmla="*/ 3368042 w 3368042"/>
                <a:gd name="connsiteY1" fmla="*/ 0 h 3357564"/>
                <a:gd name="connsiteX2" fmla="*/ 2975137 w 3368042"/>
                <a:gd name="connsiteY2" fmla="*/ 1850234 h 3357564"/>
                <a:gd name="connsiteX3" fmla="*/ 0 w 3368042"/>
                <a:gd name="connsiteY3" fmla="*/ 3357564 h 3357564"/>
                <a:gd name="connsiteX4" fmla="*/ 2545558 w 3368042"/>
                <a:gd name="connsiteY4" fmla="*/ 0 h 3357564"/>
                <a:gd name="connsiteX0" fmla="*/ 2545558 w 3368042"/>
                <a:gd name="connsiteY0" fmla="*/ 0 h 3357564"/>
                <a:gd name="connsiteX1" fmla="*/ 3368042 w 3368042"/>
                <a:gd name="connsiteY1" fmla="*/ 0 h 3357564"/>
                <a:gd name="connsiteX2" fmla="*/ 2975137 w 3368042"/>
                <a:gd name="connsiteY2" fmla="*/ 1850234 h 3357564"/>
                <a:gd name="connsiteX3" fmla="*/ 0 w 3368042"/>
                <a:gd name="connsiteY3" fmla="*/ 3357564 h 3357564"/>
                <a:gd name="connsiteX4" fmla="*/ 2545558 w 3368042"/>
                <a:gd name="connsiteY4" fmla="*/ 0 h 3357564"/>
                <a:gd name="connsiteX0" fmla="*/ 2545558 w 3368042"/>
                <a:gd name="connsiteY0" fmla="*/ 0 h 3357564"/>
                <a:gd name="connsiteX1" fmla="*/ 3368042 w 3368042"/>
                <a:gd name="connsiteY1" fmla="*/ 0 h 3357564"/>
                <a:gd name="connsiteX2" fmla="*/ 3010855 w 3368042"/>
                <a:gd name="connsiteY2" fmla="*/ 1924053 h 3357564"/>
                <a:gd name="connsiteX3" fmla="*/ 0 w 3368042"/>
                <a:gd name="connsiteY3" fmla="*/ 3357564 h 3357564"/>
                <a:gd name="connsiteX4" fmla="*/ 2545558 w 3368042"/>
                <a:gd name="connsiteY4" fmla="*/ 0 h 3357564"/>
                <a:gd name="connsiteX0" fmla="*/ 2545558 w 3368042"/>
                <a:gd name="connsiteY0" fmla="*/ 0 h 3357564"/>
                <a:gd name="connsiteX1" fmla="*/ 3368042 w 3368042"/>
                <a:gd name="connsiteY1" fmla="*/ 0 h 3357564"/>
                <a:gd name="connsiteX2" fmla="*/ 2972755 w 3368042"/>
                <a:gd name="connsiteY2" fmla="*/ 1852616 h 3357564"/>
                <a:gd name="connsiteX3" fmla="*/ 0 w 3368042"/>
                <a:gd name="connsiteY3" fmla="*/ 3357564 h 3357564"/>
                <a:gd name="connsiteX4" fmla="*/ 2545558 w 3368042"/>
                <a:gd name="connsiteY4" fmla="*/ 0 h 3357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68042" h="3357564">
                  <a:moveTo>
                    <a:pt x="2545558" y="0"/>
                  </a:moveTo>
                  <a:lnTo>
                    <a:pt x="3368042" y="0"/>
                  </a:lnTo>
                  <a:lnTo>
                    <a:pt x="2972755" y="1852616"/>
                  </a:lnTo>
                  <a:lnTo>
                    <a:pt x="0" y="3357564"/>
                  </a:lnTo>
                  <a:lnTo>
                    <a:pt x="2545558" y="0"/>
                  </a:lnTo>
                  <a:close/>
                </a:path>
              </a:pathLst>
            </a:custGeom>
            <a:solidFill>
              <a:srgbClr val="002C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3" name="Rectangle 13"/>
            <p:cNvSpPr/>
            <p:nvPr/>
          </p:nvSpPr>
          <p:spPr>
            <a:xfrm>
              <a:off x="4255292" y="1"/>
              <a:ext cx="1333501" cy="1852614"/>
            </a:xfrm>
            <a:custGeom>
              <a:avLst/>
              <a:gdLst>
                <a:gd name="connsiteX0" fmla="*/ 0 w 638176"/>
                <a:gd name="connsiteY0" fmla="*/ 0 h 1347788"/>
                <a:gd name="connsiteX1" fmla="*/ 638176 w 638176"/>
                <a:gd name="connsiteY1" fmla="*/ 0 h 1347788"/>
                <a:gd name="connsiteX2" fmla="*/ 638176 w 638176"/>
                <a:gd name="connsiteY2" fmla="*/ 1347788 h 1347788"/>
                <a:gd name="connsiteX3" fmla="*/ 0 w 638176"/>
                <a:gd name="connsiteY3" fmla="*/ 1347788 h 1347788"/>
                <a:gd name="connsiteX4" fmla="*/ 0 w 638176"/>
                <a:gd name="connsiteY4" fmla="*/ 0 h 1347788"/>
                <a:gd name="connsiteX0" fmla="*/ 0 w 938213"/>
                <a:gd name="connsiteY0" fmla="*/ 0 h 1347788"/>
                <a:gd name="connsiteX1" fmla="*/ 638176 w 938213"/>
                <a:gd name="connsiteY1" fmla="*/ 0 h 1347788"/>
                <a:gd name="connsiteX2" fmla="*/ 938213 w 938213"/>
                <a:gd name="connsiteY2" fmla="*/ 1166813 h 1347788"/>
                <a:gd name="connsiteX3" fmla="*/ 0 w 938213"/>
                <a:gd name="connsiteY3" fmla="*/ 1347788 h 1347788"/>
                <a:gd name="connsiteX4" fmla="*/ 0 w 938213"/>
                <a:gd name="connsiteY4" fmla="*/ 0 h 1347788"/>
                <a:gd name="connsiteX0" fmla="*/ 390525 w 1328738"/>
                <a:gd name="connsiteY0" fmla="*/ 0 h 1847851"/>
                <a:gd name="connsiteX1" fmla="*/ 1028701 w 1328738"/>
                <a:gd name="connsiteY1" fmla="*/ 0 h 1847851"/>
                <a:gd name="connsiteX2" fmla="*/ 1328738 w 1328738"/>
                <a:gd name="connsiteY2" fmla="*/ 1166813 h 1847851"/>
                <a:gd name="connsiteX3" fmla="*/ 0 w 1328738"/>
                <a:gd name="connsiteY3" fmla="*/ 1847851 h 1847851"/>
                <a:gd name="connsiteX4" fmla="*/ 390525 w 1328738"/>
                <a:gd name="connsiteY4" fmla="*/ 0 h 1847851"/>
                <a:gd name="connsiteX0" fmla="*/ 392907 w 1331120"/>
                <a:gd name="connsiteY0" fmla="*/ 0 h 1852614"/>
                <a:gd name="connsiteX1" fmla="*/ 1031083 w 1331120"/>
                <a:gd name="connsiteY1" fmla="*/ 0 h 1852614"/>
                <a:gd name="connsiteX2" fmla="*/ 1331120 w 1331120"/>
                <a:gd name="connsiteY2" fmla="*/ 1166813 h 1852614"/>
                <a:gd name="connsiteX3" fmla="*/ 0 w 1331120"/>
                <a:gd name="connsiteY3" fmla="*/ 1852614 h 1852614"/>
                <a:gd name="connsiteX4" fmla="*/ 392907 w 1331120"/>
                <a:gd name="connsiteY4" fmla="*/ 0 h 1852614"/>
                <a:gd name="connsiteX0" fmla="*/ 392907 w 1328738"/>
                <a:gd name="connsiteY0" fmla="*/ 0 h 1852614"/>
                <a:gd name="connsiteX1" fmla="*/ 1031083 w 1328738"/>
                <a:gd name="connsiteY1" fmla="*/ 0 h 1852614"/>
                <a:gd name="connsiteX2" fmla="*/ 1328738 w 1328738"/>
                <a:gd name="connsiteY2" fmla="*/ 1171575 h 1852614"/>
                <a:gd name="connsiteX3" fmla="*/ 0 w 1328738"/>
                <a:gd name="connsiteY3" fmla="*/ 1852614 h 1852614"/>
                <a:gd name="connsiteX4" fmla="*/ 392907 w 1328738"/>
                <a:gd name="connsiteY4" fmla="*/ 0 h 1852614"/>
                <a:gd name="connsiteX0" fmla="*/ 392907 w 1333501"/>
                <a:gd name="connsiteY0" fmla="*/ 0 h 1852614"/>
                <a:gd name="connsiteX1" fmla="*/ 1031083 w 1333501"/>
                <a:gd name="connsiteY1" fmla="*/ 0 h 1852614"/>
                <a:gd name="connsiteX2" fmla="*/ 1333501 w 1333501"/>
                <a:gd name="connsiteY2" fmla="*/ 1171575 h 1852614"/>
                <a:gd name="connsiteX3" fmla="*/ 0 w 1333501"/>
                <a:gd name="connsiteY3" fmla="*/ 1852614 h 1852614"/>
                <a:gd name="connsiteX4" fmla="*/ 392907 w 1333501"/>
                <a:gd name="connsiteY4" fmla="*/ 0 h 1852614"/>
                <a:gd name="connsiteX0" fmla="*/ 392907 w 1333501"/>
                <a:gd name="connsiteY0" fmla="*/ 0 h 1852614"/>
                <a:gd name="connsiteX1" fmla="*/ 1035846 w 1333501"/>
                <a:gd name="connsiteY1" fmla="*/ 0 h 1852614"/>
                <a:gd name="connsiteX2" fmla="*/ 1333501 w 1333501"/>
                <a:gd name="connsiteY2" fmla="*/ 1171575 h 1852614"/>
                <a:gd name="connsiteX3" fmla="*/ 0 w 1333501"/>
                <a:gd name="connsiteY3" fmla="*/ 1852614 h 1852614"/>
                <a:gd name="connsiteX4" fmla="*/ 392907 w 1333501"/>
                <a:gd name="connsiteY4" fmla="*/ 0 h 1852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501" h="1852614">
                  <a:moveTo>
                    <a:pt x="392907" y="0"/>
                  </a:moveTo>
                  <a:lnTo>
                    <a:pt x="1035846" y="0"/>
                  </a:lnTo>
                  <a:lnTo>
                    <a:pt x="1333501" y="1171575"/>
                  </a:lnTo>
                  <a:lnTo>
                    <a:pt x="0" y="1852614"/>
                  </a:lnTo>
                  <a:lnTo>
                    <a:pt x="392907" y="0"/>
                  </a:lnTo>
                  <a:close/>
                </a:path>
              </a:pathLst>
            </a:custGeom>
            <a:solidFill>
              <a:srgbClr val="0034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4" name="Rectangle 14"/>
            <p:cNvSpPr/>
            <p:nvPr/>
          </p:nvSpPr>
          <p:spPr>
            <a:xfrm>
              <a:off x="5284626" y="-2"/>
              <a:ext cx="2578262" cy="1171577"/>
            </a:xfrm>
            <a:custGeom>
              <a:avLst/>
              <a:gdLst>
                <a:gd name="connsiteX0" fmla="*/ 0 w 2586038"/>
                <a:gd name="connsiteY0" fmla="*/ 0 h 1038227"/>
                <a:gd name="connsiteX1" fmla="*/ 2586038 w 2586038"/>
                <a:gd name="connsiteY1" fmla="*/ 0 h 1038227"/>
                <a:gd name="connsiteX2" fmla="*/ 2586038 w 2586038"/>
                <a:gd name="connsiteY2" fmla="*/ 1038227 h 1038227"/>
                <a:gd name="connsiteX3" fmla="*/ 0 w 2586038"/>
                <a:gd name="connsiteY3" fmla="*/ 1038227 h 1038227"/>
                <a:gd name="connsiteX4" fmla="*/ 0 w 2586038"/>
                <a:gd name="connsiteY4" fmla="*/ 0 h 1038227"/>
                <a:gd name="connsiteX0" fmla="*/ 0 w 2586038"/>
                <a:gd name="connsiteY0" fmla="*/ 0 h 1181102"/>
                <a:gd name="connsiteX1" fmla="*/ 2586038 w 2586038"/>
                <a:gd name="connsiteY1" fmla="*/ 0 h 1181102"/>
                <a:gd name="connsiteX2" fmla="*/ 2586038 w 2586038"/>
                <a:gd name="connsiteY2" fmla="*/ 1038227 h 1181102"/>
                <a:gd name="connsiteX3" fmla="*/ 304800 w 2586038"/>
                <a:gd name="connsiteY3" fmla="*/ 1181102 h 1181102"/>
                <a:gd name="connsiteX4" fmla="*/ 0 w 2586038"/>
                <a:gd name="connsiteY4" fmla="*/ 0 h 1181102"/>
                <a:gd name="connsiteX0" fmla="*/ 0 w 2586038"/>
                <a:gd name="connsiteY0" fmla="*/ 0 h 1181102"/>
                <a:gd name="connsiteX1" fmla="*/ 2586038 w 2586038"/>
                <a:gd name="connsiteY1" fmla="*/ 0 h 1181102"/>
                <a:gd name="connsiteX2" fmla="*/ 304800 w 2586038"/>
                <a:gd name="connsiteY2" fmla="*/ 1181102 h 1181102"/>
                <a:gd name="connsiteX3" fmla="*/ 0 w 2586038"/>
                <a:gd name="connsiteY3" fmla="*/ 0 h 1181102"/>
                <a:gd name="connsiteX0" fmla="*/ 0 w 2586038"/>
                <a:gd name="connsiteY0" fmla="*/ 0 h 1176340"/>
                <a:gd name="connsiteX1" fmla="*/ 2586038 w 2586038"/>
                <a:gd name="connsiteY1" fmla="*/ 0 h 1176340"/>
                <a:gd name="connsiteX2" fmla="*/ 304800 w 2586038"/>
                <a:gd name="connsiteY2" fmla="*/ 1176340 h 1176340"/>
                <a:gd name="connsiteX3" fmla="*/ 0 w 2586038"/>
                <a:gd name="connsiteY3" fmla="*/ 0 h 1176340"/>
                <a:gd name="connsiteX0" fmla="*/ 0 w 2586038"/>
                <a:gd name="connsiteY0" fmla="*/ 0 h 1171577"/>
                <a:gd name="connsiteX1" fmla="*/ 2586038 w 2586038"/>
                <a:gd name="connsiteY1" fmla="*/ 0 h 1171577"/>
                <a:gd name="connsiteX2" fmla="*/ 297628 w 2586038"/>
                <a:gd name="connsiteY2" fmla="*/ 1171577 h 1171577"/>
                <a:gd name="connsiteX3" fmla="*/ 0 w 2586038"/>
                <a:gd name="connsiteY3" fmla="*/ 0 h 1171577"/>
                <a:gd name="connsiteX0" fmla="*/ 0 w 2588428"/>
                <a:gd name="connsiteY0" fmla="*/ 0 h 1171577"/>
                <a:gd name="connsiteX1" fmla="*/ 2588428 w 2588428"/>
                <a:gd name="connsiteY1" fmla="*/ 0 h 1171577"/>
                <a:gd name="connsiteX2" fmla="*/ 300018 w 2588428"/>
                <a:gd name="connsiteY2" fmla="*/ 1171577 h 1171577"/>
                <a:gd name="connsiteX3" fmla="*/ 0 w 2588428"/>
                <a:gd name="connsiteY3" fmla="*/ 0 h 1171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88428" h="1171577">
                  <a:moveTo>
                    <a:pt x="0" y="0"/>
                  </a:moveTo>
                  <a:lnTo>
                    <a:pt x="2588428" y="0"/>
                  </a:lnTo>
                  <a:lnTo>
                    <a:pt x="300018" y="11715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C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5" name="Rectangle 15"/>
            <p:cNvSpPr/>
            <p:nvPr/>
          </p:nvSpPr>
          <p:spPr>
            <a:xfrm>
              <a:off x="5576888" y="0"/>
              <a:ext cx="4139765" cy="6858000"/>
            </a:xfrm>
            <a:custGeom>
              <a:avLst/>
              <a:gdLst>
                <a:gd name="connsiteX0" fmla="*/ 0 w 2697019"/>
                <a:gd name="connsiteY0" fmla="*/ 0 h 6858000"/>
                <a:gd name="connsiteX1" fmla="*/ 2697019 w 2697019"/>
                <a:gd name="connsiteY1" fmla="*/ 0 h 6858000"/>
                <a:gd name="connsiteX2" fmla="*/ 2697019 w 2697019"/>
                <a:gd name="connsiteY2" fmla="*/ 6858000 h 6858000"/>
                <a:gd name="connsiteX3" fmla="*/ 0 w 2697019"/>
                <a:gd name="connsiteY3" fmla="*/ 6858000 h 6858000"/>
                <a:gd name="connsiteX4" fmla="*/ 0 w 2697019"/>
                <a:gd name="connsiteY4" fmla="*/ 0 h 6858000"/>
                <a:gd name="connsiteX0" fmla="*/ 0 w 2697019"/>
                <a:gd name="connsiteY0" fmla="*/ 0 h 6858000"/>
                <a:gd name="connsiteX1" fmla="*/ 968232 w 2697019"/>
                <a:gd name="connsiteY1" fmla="*/ 0 h 6858000"/>
                <a:gd name="connsiteX2" fmla="*/ 2697019 w 2697019"/>
                <a:gd name="connsiteY2" fmla="*/ 6858000 h 6858000"/>
                <a:gd name="connsiteX3" fmla="*/ 0 w 2697019"/>
                <a:gd name="connsiteY3" fmla="*/ 6858000 h 6858000"/>
                <a:gd name="connsiteX4" fmla="*/ 0 w 2697019"/>
                <a:gd name="connsiteY4" fmla="*/ 0 h 6858000"/>
                <a:gd name="connsiteX0" fmla="*/ 833438 w 2697019"/>
                <a:gd name="connsiteY0" fmla="*/ 0 h 6858000"/>
                <a:gd name="connsiteX1" fmla="*/ 968232 w 2697019"/>
                <a:gd name="connsiteY1" fmla="*/ 0 h 6858000"/>
                <a:gd name="connsiteX2" fmla="*/ 2697019 w 2697019"/>
                <a:gd name="connsiteY2" fmla="*/ 6858000 h 6858000"/>
                <a:gd name="connsiteX3" fmla="*/ 0 w 2697019"/>
                <a:gd name="connsiteY3" fmla="*/ 6858000 h 6858000"/>
                <a:gd name="connsiteX4" fmla="*/ 833438 w 2697019"/>
                <a:gd name="connsiteY4" fmla="*/ 0 h 6858000"/>
                <a:gd name="connsiteX0" fmla="*/ 2280509 w 4144090"/>
                <a:gd name="connsiteY0" fmla="*/ 0 h 6858000"/>
                <a:gd name="connsiteX1" fmla="*/ 2415303 w 4144090"/>
                <a:gd name="connsiteY1" fmla="*/ 0 h 6858000"/>
                <a:gd name="connsiteX2" fmla="*/ 4144090 w 4144090"/>
                <a:gd name="connsiteY2" fmla="*/ 6858000 h 6858000"/>
                <a:gd name="connsiteX3" fmla="*/ 1447071 w 4144090"/>
                <a:gd name="connsiteY3" fmla="*/ 6858000 h 6858000"/>
                <a:gd name="connsiteX4" fmla="*/ 13849 w 4144090"/>
                <a:gd name="connsiteY4" fmla="*/ 1176338 h 6858000"/>
                <a:gd name="connsiteX5" fmla="*/ 2280509 w 4144090"/>
                <a:gd name="connsiteY5" fmla="*/ 0 h 6858000"/>
                <a:gd name="connsiteX0" fmla="*/ 2280509 w 4144090"/>
                <a:gd name="connsiteY0" fmla="*/ 0 h 6858000"/>
                <a:gd name="connsiteX1" fmla="*/ 2415303 w 4144090"/>
                <a:gd name="connsiteY1" fmla="*/ 0 h 6858000"/>
                <a:gd name="connsiteX2" fmla="*/ 4144090 w 4144090"/>
                <a:gd name="connsiteY2" fmla="*/ 6858000 h 6858000"/>
                <a:gd name="connsiteX3" fmla="*/ 1447071 w 4144090"/>
                <a:gd name="connsiteY3" fmla="*/ 6858000 h 6858000"/>
                <a:gd name="connsiteX4" fmla="*/ 13849 w 4144090"/>
                <a:gd name="connsiteY4" fmla="*/ 1169194 h 6858000"/>
                <a:gd name="connsiteX5" fmla="*/ 2280509 w 4144090"/>
                <a:gd name="connsiteY5" fmla="*/ 0 h 6858000"/>
                <a:gd name="connsiteX0" fmla="*/ 2266660 w 4130241"/>
                <a:gd name="connsiteY0" fmla="*/ 0 h 6858000"/>
                <a:gd name="connsiteX1" fmla="*/ 2401454 w 4130241"/>
                <a:gd name="connsiteY1" fmla="*/ 0 h 6858000"/>
                <a:gd name="connsiteX2" fmla="*/ 4130241 w 4130241"/>
                <a:gd name="connsiteY2" fmla="*/ 6858000 h 6858000"/>
                <a:gd name="connsiteX3" fmla="*/ 1433222 w 4130241"/>
                <a:gd name="connsiteY3" fmla="*/ 6858000 h 6858000"/>
                <a:gd name="connsiteX4" fmla="*/ 0 w 4130241"/>
                <a:gd name="connsiteY4" fmla="*/ 1169194 h 6858000"/>
                <a:gd name="connsiteX5" fmla="*/ 2266660 w 4130241"/>
                <a:gd name="connsiteY5" fmla="*/ 0 h 6858000"/>
                <a:gd name="connsiteX0" fmla="*/ 2269041 w 4132622"/>
                <a:gd name="connsiteY0" fmla="*/ 0 h 6858000"/>
                <a:gd name="connsiteX1" fmla="*/ 2403835 w 4132622"/>
                <a:gd name="connsiteY1" fmla="*/ 0 h 6858000"/>
                <a:gd name="connsiteX2" fmla="*/ 4132622 w 4132622"/>
                <a:gd name="connsiteY2" fmla="*/ 6858000 h 6858000"/>
                <a:gd name="connsiteX3" fmla="*/ 1435603 w 4132622"/>
                <a:gd name="connsiteY3" fmla="*/ 6858000 h 6858000"/>
                <a:gd name="connsiteX4" fmla="*/ 0 w 4132622"/>
                <a:gd name="connsiteY4" fmla="*/ 1166813 h 6858000"/>
                <a:gd name="connsiteX5" fmla="*/ 2269041 w 4132622"/>
                <a:gd name="connsiteY5" fmla="*/ 0 h 6858000"/>
                <a:gd name="connsiteX0" fmla="*/ 2271422 w 4135003"/>
                <a:gd name="connsiteY0" fmla="*/ 0 h 6858000"/>
                <a:gd name="connsiteX1" fmla="*/ 2406216 w 4135003"/>
                <a:gd name="connsiteY1" fmla="*/ 0 h 6858000"/>
                <a:gd name="connsiteX2" fmla="*/ 4135003 w 4135003"/>
                <a:gd name="connsiteY2" fmla="*/ 6858000 h 6858000"/>
                <a:gd name="connsiteX3" fmla="*/ 1437984 w 4135003"/>
                <a:gd name="connsiteY3" fmla="*/ 6858000 h 6858000"/>
                <a:gd name="connsiteX4" fmla="*/ 0 w 4135003"/>
                <a:gd name="connsiteY4" fmla="*/ 1171575 h 6858000"/>
                <a:gd name="connsiteX5" fmla="*/ 2271422 w 4135003"/>
                <a:gd name="connsiteY5" fmla="*/ 0 h 6858000"/>
                <a:gd name="connsiteX0" fmla="*/ 2276184 w 4139765"/>
                <a:gd name="connsiteY0" fmla="*/ 0 h 6858000"/>
                <a:gd name="connsiteX1" fmla="*/ 2410978 w 4139765"/>
                <a:gd name="connsiteY1" fmla="*/ 0 h 6858000"/>
                <a:gd name="connsiteX2" fmla="*/ 4139765 w 4139765"/>
                <a:gd name="connsiteY2" fmla="*/ 6858000 h 6858000"/>
                <a:gd name="connsiteX3" fmla="*/ 1442746 w 4139765"/>
                <a:gd name="connsiteY3" fmla="*/ 6858000 h 6858000"/>
                <a:gd name="connsiteX4" fmla="*/ 0 w 4139765"/>
                <a:gd name="connsiteY4" fmla="*/ 1171575 h 6858000"/>
                <a:gd name="connsiteX5" fmla="*/ 2276184 w 4139765"/>
                <a:gd name="connsiteY5" fmla="*/ 0 h 6858000"/>
                <a:gd name="connsiteX0" fmla="*/ 2276184 w 4139765"/>
                <a:gd name="connsiteY0" fmla="*/ 0 h 6858000"/>
                <a:gd name="connsiteX1" fmla="*/ 2415740 w 4139765"/>
                <a:gd name="connsiteY1" fmla="*/ 0 h 6858000"/>
                <a:gd name="connsiteX2" fmla="*/ 4139765 w 4139765"/>
                <a:gd name="connsiteY2" fmla="*/ 6858000 h 6858000"/>
                <a:gd name="connsiteX3" fmla="*/ 1442746 w 4139765"/>
                <a:gd name="connsiteY3" fmla="*/ 6858000 h 6858000"/>
                <a:gd name="connsiteX4" fmla="*/ 0 w 4139765"/>
                <a:gd name="connsiteY4" fmla="*/ 1171575 h 6858000"/>
                <a:gd name="connsiteX5" fmla="*/ 2276184 w 4139765"/>
                <a:gd name="connsiteY5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139765" h="6858000">
                  <a:moveTo>
                    <a:pt x="2276184" y="0"/>
                  </a:moveTo>
                  <a:lnTo>
                    <a:pt x="2415740" y="0"/>
                  </a:lnTo>
                  <a:lnTo>
                    <a:pt x="4139765" y="6858000"/>
                  </a:lnTo>
                  <a:lnTo>
                    <a:pt x="1442746" y="6858000"/>
                  </a:lnTo>
                  <a:lnTo>
                    <a:pt x="0" y="1171575"/>
                  </a:lnTo>
                  <a:lnTo>
                    <a:pt x="2276184" y="0"/>
                  </a:lnTo>
                  <a:close/>
                </a:path>
              </a:pathLst>
            </a:custGeom>
            <a:solidFill>
              <a:srgbClr val="004D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6" name="Rectangle 16"/>
            <p:cNvSpPr/>
            <p:nvPr/>
          </p:nvSpPr>
          <p:spPr>
            <a:xfrm>
              <a:off x="3236120" y="1166813"/>
              <a:ext cx="3785898" cy="5691187"/>
            </a:xfrm>
            <a:custGeom>
              <a:avLst/>
              <a:gdLst>
                <a:gd name="connsiteX0" fmla="*/ 0 w 3781136"/>
                <a:gd name="connsiteY0" fmla="*/ 0 h 5686425"/>
                <a:gd name="connsiteX1" fmla="*/ 3781136 w 3781136"/>
                <a:gd name="connsiteY1" fmla="*/ 0 h 5686425"/>
                <a:gd name="connsiteX2" fmla="*/ 3781136 w 3781136"/>
                <a:gd name="connsiteY2" fmla="*/ 5686425 h 5686425"/>
                <a:gd name="connsiteX3" fmla="*/ 0 w 3781136"/>
                <a:gd name="connsiteY3" fmla="*/ 5686425 h 5686425"/>
                <a:gd name="connsiteX4" fmla="*/ 0 w 3781136"/>
                <a:gd name="connsiteY4" fmla="*/ 0 h 5686425"/>
                <a:gd name="connsiteX0" fmla="*/ 0 w 3781136"/>
                <a:gd name="connsiteY0" fmla="*/ 4762 h 5691187"/>
                <a:gd name="connsiteX1" fmla="*/ 2347912 w 3781136"/>
                <a:gd name="connsiteY1" fmla="*/ 0 h 5691187"/>
                <a:gd name="connsiteX2" fmla="*/ 3781136 w 3781136"/>
                <a:gd name="connsiteY2" fmla="*/ 4762 h 5691187"/>
                <a:gd name="connsiteX3" fmla="*/ 3781136 w 3781136"/>
                <a:gd name="connsiteY3" fmla="*/ 5691187 h 5691187"/>
                <a:gd name="connsiteX4" fmla="*/ 0 w 3781136"/>
                <a:gd name="connsiteY4" fmla="*/ 5691187 h 5691187"/>
                <a:gd name="connsiteX5" fmla="*/ 0 w 3781136"/>
                <a:gd name="connsiteY5" fmla="*/ 4762 h 5691187"/>
                <a:gd name="connsiteX0" fmla="*/ 0 w 3781136"/>
                <a:gd name="connsiteY0" fmla="*/ 4762 h 5691187"/>
                <a:gd name="connsiteX1" fmla="*/ 2347912 w 3781136"/>
                <a:gd name="connsiteY1" fmla="*/ 0 h 5691187"/>
                <a:gd name="connsiteX2" fmla="*/ 3781136 w 3781136"/>
                <a:gd name="connsiteY2" fmla="*/ 5691187 h 5691187"/>
                <a:gd name="connsiteX3" fmla="*/ 0 w 3781136"/>
                <a:gd name="connsiteY3" fmla="*/ 5691187 h 5691187"/>
                <a:gd name="connsiteX4" fmla="*/ 0 w 3781136"/>
                <a:gd name="connsiteY4" fmla="*/ 4762 h 5691187"/>
                <a:gd name="connsiteX0" fmla="*/ 709613 w 3781136"/>
                <a:gd name="connsiteY0" fmla="*/ 2147887 h 5691187"/>
                <a:gd name="connsiteX1" fmla="*/ 2347912 w 3781136"/>
                <a:gd name="connsiteY1" fmla="*/ 0 h 5691187"/>
                <a:gd name="connsiteX2" fmla="*/ 3781136 w 3781136"/>
                <a:gd name="connsiteY2" fmla="*/ 5691187 h 5691187"/>
                <a:gd name="connsiteX3" fmla="*/ 0 w 3781136"/>
                <a:gd name="connsiteY3" fmla="*/ 5691187 h 5691187"/>
                <a:gd name="connsiteX4" fmla="*/ 709613 w 3781136"/>
                <a:gd name="connsiteY4" fmla="*/ 2147887 h 5691187"/>
                <a:gd name="connsiteX0" fmla="*/ 714375 w 3781136"/>
                <a:gd name="connsiteY0" fmla="*/ 2143125 h 5691187"/>
                <a:gd name="connsiteX1" fmla="*/ 2347912 w 3781136"/>
                <a:gd name="connsiteY1" fmla="*/ 0 h 5691187"/>
                <a:gd name="connsiteX2" fmla="*/ 3781136 w 3781136"/>
                <a:gd name="connsiteY2" fmla="*/ 5691187 h 5691187"/>
                <a:gd name="connsiteX3" fmla="*/ 0 w 3781136"/>
                <a:gd name="connsiteY3" fmla="*/ 5691187 h 5691187"/>
                <a:gd name="connsiteX4" fmla="*/ 714375 w 3781136"/>
                <a:gd name="connsiteY4" fmla="*/ 2143125 h 5691187"/>
                <a:gd name="connsiteX0" fmla="*/ 723900 w 3781136"/>
                <a:gd name="connsiteY0" fmla="*/ 2133600 h 5691187"/>
                <a:gd name="connsiteX1" fmla="*/ 2347912 w 3781136"/>
                <a:gd name="connsiteY1" fmla="*/ 0 h 5691187"/>
                <a:gd name="connsiteX2" fmla="*/ 3781136 w 3781136"/>
                <a:gd name="connsiteY2" fmla="*/ 5691187 h 5691187"/>
                <a:gd name="connsiteX3" fmla="*/ 0 w 3781136"/>
                <a:gd name="connsiteY3" fmla="*/ 5691187 h 5691187"/>
                <a:gd name="connsiteX4" fmla="*/ 723900 w 3781136"/>
                <a:gd name="connsiteY4" fmla="*/ 2133600 h 5691187"/>
                <a:gd name="connsiteX0" fmla="*/ 723900 w 3781136"/>
                <a:gd name="connsiteY0" fmla="*/ 2133600 h 5691187"/>
                <a:gd name="connsiteX1" fmla="*/ 2345531 w 3781136"/>
                <a:gd name="connsiteY1" fmla="*/ 0 h 5691187"/>
                <a:gd name="connsiteX2" fmla="*/ 3781136 w 3781136"/>
                <a:gd name="connsiteY2" fmla="*/ 5691187 h 5691187"/>
                <a:gd name="connsiteX3" fmla="*/ 0 w 3781136"/>
                <a:gd name="connsiteY3" fmla="*/ 5691187 h 5691187"/>
                <a:gd name="connsiteX4" fmla="*/ 723900 w 3781136"/>
                <a:gd name="connsiteY4" fmla="*/ 2133600 h 5691187"/>
                <a:gd name="connsiteX0" fmla="*/ 719137 w 3781136"/>
                <a:gd name="connsiteY0" fmla="*/ 2131219 h 5691187"/>
                <a:gd name="connsiteX1" fmla="*/ 2345531 w 3781136"/>
                <a:gd name="connsiteY1" fmla="*/ 0 h 5691187"/>
                <a:gd name="connsiteX2" fmla="*/ 3781136 w 3781136"/>
                <a:gd name="connsiteY2" fmla="*/ 5691187 h 5691187"/>
                <a:gd name="connsiteX3" fmla="*/ 0 w 3781136"/>
                <a:gd name="connsiteY3" fmla="*/ 5691187 h 5691187"/>
                <a:gd name="connsiteX4" fmla="*/ 719137 w 3781136"/>
                <a:gd name="connsiteY4" fmla="*/ 2131219 h 5691187"/>
                <a:gd name="connsiteX0" fmla="*/ 719137 w 3783517"/>
                <a:gd name="connsiteY0" fmla="*/ 2131219 h 5691187"/>
                <a:gd name="connsiteX1" fmla="*/ 2345531 w 3783517"/>
                <a:gd name="connsiteY1" fmla="*/ 0 h 5691187"/>
                <a:gd name="connsiteX2" fmla="*/ 3783517 w 3783517"/>
                <a:gd name="connsiteY2" fmla="*/ 5691187 h 5691187"/>
                <a:gd name="connsiteX3" fmla="*/ 0 w 3783517"/>
                <a:gd name="connsiteY3" fmla="*/ 5691187 h 5691187"/>
                <a:gd name="connsiteX4" fmla="*/ 719137 w 3783517"/>
                <a:gd name="connsiteY4" fmla="*/ 2131219 h 5691187"/>
                <a:gd name="connsiteX0" fmla="*/ 721518 w 3785898"/>
                <a:gd name="connsiteY0" fmla="*/ 2131219 h 5691187"/>
                <a:gd name="connsiteX1" fmla="*/ 2347912 w 3785898"/>
                <a:gd name="connsiteY1" fmla="*/ 0 h 5691187"/>
                <a:gd name="connsiteX2" fmla="*/ 3785898 w 3785898"/>
                <a:gd name="connsiteY2" fmla="*/ 5691187 h 5691187"/>
                <a:gd name="connsiteX3" fmla="*/ 0 w 3785898"/>
                <a:gd name="connsiteY3" fmla="*/ 5691187 h 5691187"/>
                <a:gd name="connsiteX4" fmla="*/ 721518 w 3785898"/>
                <a:gd name="connsiteY4" fmla="*/ 2131219 h 5691187"/>
                <a:gd name="connsiteX0" fmla="*/ 654843 w 3785898"/>
                <a:gd name="connsiteY0" fmla="*/ 2100263 h 5691187"/>
                <a:gd name="connsiteX1" fmla="*/ 2347912 w 3785898"/>
                <a:gd name="connsiteY1" fmla="*/ 0 h 5691187"/>
                <a:gd name="connsiteX2" fmla="*/ 3785898 w 3785898"/>
                <a:gd name="connsiteY2" fmla="*/ 5691187 h 5691187"/>
                <a:gd name="connsiteX3" fmla="*/ 0 w 3785898"/>
                <a:gd name="connsiteY3" fmla="*/ 5691187 h 5691187"/>
                <a:gd name="connsiteX4" fmla="*/ 654843 w 3785898"/>
                <a:gd name="connsiteY4" fmla="*/ 2100263 h 5691187"/>
                <a:gd name="connsiteX0" fmla="*/ 716756 w 3785898"/>
                <a:gd name="connsiteY0" fmla="*/ 2131219 h 5691187"/>
                <a:gd name="connsiteX1" fmla="*/ 2347912 w 3785898"/>
                <a:gd name="connsiteY1" fmla="*/ 0 h 5691187"/>
                <a:gd name="connsiteX2" fmla="*/ 3785898 w 3785898"/>
                <a:gd name="connsiteY2" fmla="*/ 5691187 h 5691187"/>
                <a:gd name="connsiteX3" fmla="*/ 0 w 3785898"/>
                <a:gd name="connsiteY3" fmla="*/ 5691187 h 5691187"/>
                <a:gd name="connsiteX4" fmla="*/ 716756 w 3785898"/>
                <a:gd name="connsiteY4" fmla="*/ 2131219 h 5691187"/>
                <a:gd name="connsiteX0" fmla="*/ 719137 w 3785898"/>
                <a:gd name="connsiteY0" fmla="*/ 2135981 h 5691187"/>
                <a:gd name="connsiteX1" fmla="*/ 2347912 w 3785898"/>
                <a:gd name="connsiteY1" fmla="*/ 0 h 5691187"/>
                <a:gd name="connsiteX2" fmla="*/ 3785898 w 3785898"/>
                <a:gd name="connsiteY2" fmla="*/ 5691187 h 5691187"/>
                <a:gd name="connsiteX3" fmla="*/ 0 w 3785898"/>
                <a:gd name="connsiteY3" fmla="*/ 5691187 h 5691187"/>
                <a:gd name="connsiteX4" fmla="*/ 719137 w 3785898"/>
                <a:gd name="connsiteY4" fmla="*/ 2135981 h 5691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85898" h="5691187">
                  <a:moveTo>
                    <a:pt x="719137" y="2135981"/>
                  </a:moveTo>
                  <a:lnTo>
                    <a:pt x="2347912" y="0"/>
                  </a:lnTo>
                  <a:lnTo>
                    <a:pt x="3785898" y="5691187"/>
                  </a:lnTo>
                  <a:lnTo>
                    <a:pt x="0" y="5691187"/>
                  </a:lnTo>
                  <a:lnTo>
                    <a:pt x="719137" y="2135981"/>
                  </a:lnTo>
                  <a:close/>
                </a:path>
              </a:pathLst>
            </a:custGeom>
            <a:solidFill>
              <a:srgbClr val="003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7" name="Rectangle 17"/>
            <p:cNvSpPr/>
            <p:nvPr/>
          </p:nvSpPr>
          <p:spPr>
            <a:xfrm>
              <a:off x="1286027" y="3291804"/>
              <a:ext cx="2680933" cy="3566196"/>
            </a:xfrm>
            <a:custGeom>
              <a:avLst/>
              <a:gdLst>
                <a:gd name="connsiteX0" fmla="*/ 0 w 1062522"/>
                <a:gd name="connsiteY0" fmla="*/ 0 h 3502819"/>
                <a:gd name="connsiteX1" fmla="*/ 1062522 w 1062522"/>
                <a:gd name="connsiteY1" fmla="*/ 0 h 3502819"/>
                <a:gd name="connsiteX2" fmla="*/ 1062522 w 1062522"/>
                <a:gd name="connsiteY2" fmla="*/ 3502819 h 3502819"/>
                <a:gd name="connsiteX3" fmla="*/ 0 w 1062522"/>
                <a:gd name="connsiteY3" fmla="*/ 3502819 h 3502819"/>
                <a:gd name="connsiteX4" fmla="*/ 0 w 1062522"/>
                <a:gd name="connsiteY4" fmla="*/ 0 h 3502819"/>
                <a:gd name="connsiteX0" fmla="*/ 0 w 1786218"/>
                <a:gd name="connsiteY0" fmla="*/ 56233 h 3559052"/>
                <a:gd name="connsiteX1" fmla="*/ 1786218 w 1786218"/>
                <a:gd name="connsiteY1" fmla="*/ 0 h 3559052"/>
                <a:gd name="connsiteX2" fmla="*/ 1062522 w 1786218"/>
                <a:gd name="connsiteY2" fmla="*/ 3559052 h 3559052"/>
                <a:gd name="connsiteX3" fmla="*/ 0 w 1786218"/>
                <a:gd name="connsiteY3" fmla="*/ 3559052 h 3559052"/>
                <a:gd name="connsiteX4" fmla="*/ 0 w 1786218"/>
                <a:gd name="connsiteY4" fmla="*/ 56233 h 3559052"/>
                <a:gd name="connsiteX0" fmla="*/ 0 w 2676169"/>
                <a:gd name="connsiteY0" fmla="*/ 58678 h 3559052"/>
                <a:gd name="connsiteX1" fmla="*/ 2676169 w 2676169"/>
                <a:gd name="connsiteY1" fmla="*/ 0 h 3559052"/>
                <a:gd name="connsiteX2" fmla="*/ 1952473 w 2676169"/>
                <a:gd name="connsiteY2" fmla="*/ 3559052 h 3559052"/>
                <a:gd name="connsiteX3" fmla="*/ 889951 w 2676169"/>
                <a:gd name="connsiteY3" fmla="*/ 3559052 h 3559052"/>
                <a:gd name="connsiteX4" fmla="*/ 0 w 2676169"/>
                <a:gd name="connsiteY4" fmla="*/ 58678 h 3559052"/>
                <a:gd name="connsiteX0" fmla="*/ 0 w 2678550"/>
                <a:gd name="connsiteY0" fmla="*/ 61059 h 3561433"/>
                <a:gd name="connsiteX1" fmla="*/ 2678550 w 2678550"/>
                <a:gd name="connsiteY1" fmla="*/ 0 h 3561433"/>
                <a:gd name="connsiteX2" fmla="*/ 1952473 w 2678550"/>
                <a:gd name="connsiteY2" fmla="*/ 3561433 h 3561433"/>
                <a:gd name="connsiteX3" fmla="*/ 889951 w 2678550"/>
                <a:gd name="connsiteY3" fmla="*/ 3561433 h 3561433"/>
                <a:gd name="connsiteX4" fmla="*/ 0 w 2678550"/>
                <a:gd name="connsiteY4" fmla="*/ 61059 h 3561433"/>
                <a:gd name="connsiteX0" fmla="*/ 0 w 2678550"/>
                <a:gd name="connsiteY0" fmla="*/ 61059 h 3561433"/>
                <a:gd name="connsiteX1" fmla="*/ 2678550 w 2678550"/>
                <a:gd name="connsiteY1" fmla="*/ 0 h 3561433"/>
                <a:gd name="connsiteX2" fmla="*/ 1954854 w 2678550"/>
                <a:gd name="connsiteY2" fmla="*/ 3561433 h 3561433"/>
                <a:gd name="connsiteX3" fmla="*/ 889951 w 2678550"/>
                <a:gd name="connsiteY3" fmla="*/ 3561433 h 3561433"/>
                <a:gd name="connsiteX4" fmla="*/ 0 w 2678550"/>
                <a:gd name="connsiteY4" fmla="*/ 61059 h 3561433"/>
                <a:gd name="connsiteX0" fmla="*/ 0 w 2680932"/>
                <a:gd name="connsiteY0" fmla="*/ 63440 h 3563814"/>
                <a:gd name="connsiteX1" fmla="*/ 2680932 w 2680932"/>
                <a:gd name="connsiteY1" fmla="*/ 0 h 3563814"/>
                <a:gd name="connsiteX2" fmla="*/ 1954854 w 2680932"/>
                <a:gd name="connsiteY2" fmla="*/ 3563814 h 3563814"/>
                <a:gd name="connsiteX3" fmla="*/ 889951 w 2680932"/>
                <a:gd name="connsiteY3" fmla="*/ 3563814 h 3563814"/>
                <a:gd name="connsiteX4" fmla="*/ 0 w 2680932"/>
                <a:gd name="connsiteY4" fmla="*/ 63440 h 3563814"/>
                <a:gd name="connsiteX0" fmla="*/ 0 w 2685695"/>
                <a:gd name="connsiteY0" fmla="*/ 63440 h 3563814"/>
                <a:gd name="connsiteX1" fmla="*/ 2685695 w 2685695"/>
                <a:gd name="connsiteY1" fmla="*/ 0 h 3563814"/>
                <a:gd name="connsiteX2" fmla="*/ 1954854 w 2685695"/>
                <a:gd name="connsiteY2" fmla="*/ 3563814 h 3563814"/>
                <a:gd name="connsiteX3" fmla="*/ 889951 w 2685695"/>
                <a:gd name="connsiteY3" fmla="*/ 3563814 h 3563814"/>
                <a:gd name="connsiteX4" fmla="*/ 0 w 2685695"/>
                <a:gd name="connsiteY4" fmla="*/ 63440 h 3563814"/>
                <a:gd name="connsiteX0" fmla="*/ 0 w 2683314"/>
                <a:gd name="connsiteY0" fmla="*/ 61059 h 3561433"/>
                <a:gd name="connsiteX1" fmla="*/ 2683314 w 2683314"/>
                <a:gd name="connsiteY1" fmla="*/ 0 h 3561433"/>
                <a:gd name="connsiteX2" fmla="*/ 1954854 w 2683314"/>
                <a:gd name="connsiteY2" fmla="*/ 3561433 h 3561433"/>
                <a:gd name="connsiteX3" fmla="*/ 889951 w 2683314"/>
                <a:gd name="connsiteY3" fmla="*/ 3561433 h 3561433"/>
                <a:gd name="connsiteX4" fmla="*/ 0 w 2683314"/>
                <a:gd name="connsiteY4" fmla="*/ 61059 h 3561433"/>
                <a:gd name="connsiteX0" fmla="*/ 0 w 2680933"/>
                <a:gd name="connsiteY0" fmla="*/ 65821 h 3566195"/>
                <a:gd name="connsiteX1" fmla="*/ 2680933 w 2680933"/>
                <a:gd name="connsiteY1" fmla="*/ 0 h 3566195"/>
                <a:gd name="connsiteX2" fmla="*/ 1954854 w 2680933"/>
                <a:gd name="connsiteY2" fmla="*/ 3566195 h 3566195"/>
                <a:gd name="connsiteX3" fmla="*/ 889951 w 2680933"/>
                <a:gd name="connsiteY3" fmla="*/ 3566195 h 3566195"/>
                <a:gd name="connsiteX4" fmla="*/ 0 w 2680933"/>
                <a:gd name="connsiteY4" fmla="*/ 65821 h 3566195"/>
                <a:gd name="connsiteX0" fmla="*/ 0 w 2680933"/>
                <a:gd name="connsiteY0" fmla="*/ 65821 h 3566195"/>
                <a:gd name="connsiteX1" fmla="*/ 2680933 w 2680933"/>
                <a:gd name="connsiteY1" fmla="*/ 0 h 3566195"/>
                <a:gd name="connsiteX2" fmla="*/ 1957236 w 2680933"/>
                <a:gd name="connsiteY2" fmla="*/ 3566195 h 3566195"/>
                <a:gd name="connsiteX3" fmla="*/ 889951 w 2680933"/>
                <a:gd name="connsiteY3" fmla="*/ 3566195 h 3566195"/>
                <a:gd name="connsiteX4" fmla="*/ 0 w 2680933"/>
                <a:gd name="connsiteY4" fmla="*/ 65821 h 3566195"/>
                <a:gd name="connsiteX0" fmla="*/ 0 w 2680933"/>
                <a:gd name="connsiteY0" fmla="*/ 58677 h 3566195"/>
                <a:gd name="connsiteX1" fmla="*/ 2680933 w 2680933"/>
                <a:gd name="connsiteY1" fmla="*/ 0 h 3566195"/>
                <a:gd name="connsiteX2" fmla="*/ 1957236 w 2680933"/>
                <a:gd name="connsiteY2" fmla="*/ 3566195 h 3566195"/>
                <a:gd name="connsiteX3" fmla="*/ 889951 w 2680933"/>
                <a:gd name="connsiteY3" fmla="*/ 3566195 h 3566195"/>
                <a:gd name="connsiteX4" fmla="*/ 0 w 2680933"/>
                <a:gd name="connsiteY4" fmla="*/ 58677 h 3566195"/>
                <a:gd name="connsiteX0" fmla="*/ 0 w 2680933"/>
                <a:gd name="connsiteY0" fmla="*/ 61058 h 3566195"/>
                <a:gd name="connsiteX1" fmla="*/ 2680933 w 2680933"/>
                <a:gd name="connsiteY1" fmla="*/ 0 h 3566195"/>
                <a:gd name="connsiteX2" fmla="*/ 1957236 w 2680933"/>
                <a:gd name="connsiteY2" fmla="*/ 3566195 h 3566195"/>
                <a:gd name="connsiteX3" fmla="*/ 889951 w 2680933"/>
                <a:gd name="connsiteY3" fmla="*/ 3566195 h 3566195"/>
                <a:gd name="connsiteX4" fmla="*/ 0 w 2680933"/>
                <a:gd name="connsiteY4" fmla="*/ 61058 h 3566195"/>
                <a:gd name="connsiteX0" fmla="*/ 0 w 2680933"/>
                <a:gd name="connsiteY0" fmla="*/ 63440 h 3566195"/>
                <a:gd name="connsiteX1" fmla="*/ 2680933 w 2680933"/>
                <a:gd name="connsiteY1" fmla="*/ 0 h 3566195"/>
                <a:gd name="connsiteX2" fmla="*/ 1957236 w 2680933"/>
                <a:gd name="connsiteY2" fmla="*/ 3566195 h 3566195"/>
                <a:gd name="connsiteX3" fmla="*/ 889951 w 2680933"/>
                <a:gd name="connsiteY3" fmla="*/ 3566195 h 3566195"/>
                <a:gd name="connsiteX4" fmla="*/ 0 w 2680933"/>
                <a:gd name="connsiteY4" fmla="*/ 63440 h 35661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80933" h="3566195">
                  <a:moveTo>
                    <a:pt x="0" y="63440"/>
                  </a:moveTo>
                  <a:lnTo>
                    <a:pt x="2680933" y="0"/>
                  </a:lnTo>
                  <a:lnTo>
                    <a:pt x="1957236" y="3566195"/>
                  </a:lnTo>
                  <a:lnTo>
                    <a:pt x="889951" y="3566195"/>
                  </a:lnTo>
                  <a:lnTo>
                    <a:pt x="0" y="63440"/>
                  </a:lnTo>
                  <a:close/>
                </a:path>
              </a:pathLst>
            </a:cu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8" name="Rectangle 18"/>
            <p:cNvSpPr/>
            <p:nvPr/>
          </p:nvSpPr>
          <p:spPr>
            <a:xfrm>
              <a:off x="1281908" y="1845468"/>
              <a:ext cx="2977354" cy="1512887"/>
            </a:xfrm>
            <a:custGeom>
              <a:avLst/>
              <a:gdLst>
                <a:gd name="connsiteX0" fmla="*/ 0 w 2969417"/>
                <a:gd name="connsiteY0" fmla="*/ 0 h 1489074"/>
                <a:gd name="connsiteX1" fmla="*/ 2969417 w 2969417"/>
                <a:gd name="connsiteY1" fmla="*/ 0 h 1489074"/>
                <a:gd name="connsiteX2" fmla="*/ 2969417 w 2969417"/>
                <a:gd name="connsiteY2" fmla="*/ 1489074 h 1489074"/>
                <a:gd name="connsiteX3" fmla="*/ 0 w 2969417"/>
                <a:gd name="connsiteY3" fmla="*/ 1489074 h 1489074"/>
                <a:gd name="connsiteX4" fmla="*/ 0 w 2969417"/>
                <a:gd name="connsiteY4" fmla="*/ 0 h 1489074"/>
                <a:gd name="connsiteX0" fmla="*/ 0 w 2969417"/>
                <a:gd name="connsiteY0" fmla="*/ 0 h 1489074"/>
                <a:gd name="connsiteX1" fmla="*/ 2969417 w 2969417"/>
                <a:gd name="connsiteY1" fmla="*/ 0 h 1489074"/>
                <a:gd name="connsiteX2" fmla="*/ 2680492 w 2969417"/>
                <a:gd name="connsiteY2" fmla="*/ 1435099 h 1489074"/>
                <a:gd name="connsiteX3" fmla="*/ 0 w 2969417"/>
                <a:gd name="connsiteY3" fmla="*/ 1489074 h 1489074"/>
                <a:gd name="connsiteX4" fmla="*/ 0 w 2969417"/>
                <a:gd name="connsiteY4" fmla="*/ 0 h 1489074"/>
                <a:gd name="connsiteX0" fmla="*/ 0 w 2842417"/>
                <a:gd name="connsiteY0" fmla="*/ 0 h 1489074"/>
                <a:gd name="connsiteX1" fmla="*/ 2842417 w 2842417"/>
                <a:gd name="connsiteY1" fmla="*/ 323850 h 1489074"/>
                <a:gd name="connsiteX2" fmla="*/ 2680492 w 2842417"/>
                <a:gd name="connsiteY2" fmla="*/ 1435099 h 1489074"/>
                <a:gd name="connsiteX3" fmla="*/ 0 w 2842417"/>
                <a:gd name="connsiteY3" fmla="*/ 1489074 h 1489074"/>
                <a:gd name="connsiteX4" fmla="*/ 0 w 2842417"/>
                <a:gd name="connsiteY4" fmla="*/ 0 h 1489074"/>
                <a:gd name="connsiteX0" fmla="*/ 0 w 2966242"/>
                <a:gd name="connsiteY0" fmla="*/ 12700 h 1501774"/>
                <a:gd name="connsiteX1" fmla="*/ 2966242 w 2966242"/>
                <a:gd name="connsiteY1" fmla="*/ 0 h 1501774"/>
                <a:gd name="connsiteX2" fmla="*/ 2680492 w 2966242"/>
                <a:gd name="connsiteY2" fmla="*/ 1447799 h 1501774"/>
                <a:gd name="connsiteX3" fmla="*/ 0 w 2966242"/>
                <a:gd name="connsiteY3" fmla="*/ 1501774 h 1501774"/>
                <a:gd name="connsiteX4" fmla="*/ 0 w 2966242"/>
                <a:gd name="connsiteY4" fmla="*/ 12700 h 1501774"/>
                <a:gd name="connsiteX0" fmla="*/ 0 w 2966242"/>
                <a:gd name="connsiteY0" fmla="*/ 1501774 h 1501774"/>
                <a:gd name="connsiteX1" fmla="*/ 2966242 w 2966242"/>
                <a:gd name="connsiteY1" fmla="*/ 0 h 1501774"/>
                <a:gd name="connsiteX2" fmla="*/ 2680492 w 2966242"/>
                <a:gd name="connsiteY2" fmla="*/ 1447799 h 1501774"/>
                <a:gd name="connsiteX3" fmla="*/ 0 w 2966242"/>
                <a:gd name="connsiteY3" fmla="*/ 1501774 h 1501774"/>
                <a:gd name="connsiteX0" fmla="*/ 0 w 2972592"/>
                <a:gd name="connsiteY0" fmla="*/ 1501774 h 1501774"/>
                <a:gd name="connsiteX1" fmla="*/ 2972592 w 2972592"/>
                <a:gd name="connsiteY1" fmla="*/ 0 h 1501774"/>
                <a:gd name="connsiteX2" fmla="*/ 2686842 w 2972592"/>
                <a:gd name="connsiteY2" fmla="*/ 1447799 h 1501774"/>
                <a:gd name="connsiteX3" fmla="*/ 0 w 2972592"/>
                <a:gd name="connsiteY3" fmla="*/ 1501774 h 1501774"/>
                <a:gd name="connsiteX0" fmla="*/ 0 w 2966242"/>
                <a:gd name="connsiteY0" fmla="*/ 1504949 h 1504949"/>
                <a:gd name="connsiteX1" fmla="*/ 2966242 w 2966242"/>
                <a:gd name="connsiteY1" fmla="*/ 0 h 1504949"/>
                <a:gd name="connsiteX2" fmla="*/ 2680492 w 2966242"/>
                <a:gd name="connsiteY2" fmla="*/ 1447799 h 1504949"/>
                <a:gd name="connsiteX3" fmla="*/ 0 w 2966242"/>
                <a:gd name="connsiteY3" fmla="*/ 1504949 h 1504949"/>
                <a:gd name="connsiteX0" fmla="*/ 0 w 2966242"/>
                <a:gd name="connsiteY0" fmla="*/ 1504949 h 1504949"/>
                <a:gd name="connsiteX1" fmla="*/ 2966242 w 2966242"/>
                <a:gd name="connsiteY1" fmla="*/ 0 h 1504949"/>
                <a:gd name="connsiteX2" fmla="*/ 2569367 w 2966242"/>
                <a:gd name="connsiteY2" fmla="*/ 1276349 h 1504949"/>
                <a:gd name="connsiteX3" fmla="*/ 0 w 2966242"/>
                <a:gd name="connsiteY3" fmla="*/ 1504949 h 1504949"/>
                <a:gd name="connsiteX0" fmla="*/ 0 w 2966242"/>
                <a:gd name="connsiteY0" fmla="*/ 1504949 h 1504949"/>
                <a:gd name="connsiteX1" fmla="*/ 2966242 w 2966242"/>
                <a:gd name="connsiteY1" fmla="*/ 0 h 1504949"/>
                <a:gd name="connsiteX2" fmla="*/ 2674142 w 2966242"/>
                <a:gd name="connsiteY2" fmla="*/ 1444624 h 1504949"/>
                <a:gd name="connsiteX3" fmla="*/ 0 w 2966242"/>
                <a:gd name="connsiteY3" fmla="*/ 1504949 h 1504949"/>
                <a:gd name="connsiteX0" fmla="*/ 0 w 2832892"/>
                <a:gd name="connsiteY0" fmla="*/ 1470024 h 1470024"/>
                <a:gd name="connsiteX1" fmla="*/ 2832892 w 2832892"/>
                <a:gd name="connsiteY1" fmla="*/ 0 h 1470024"/>
                <a:gd name="connsiteX2" fmla="*/ 2540792 w 2832892"/>
                <a:gd name="connsiteY2" fmla="*/ 1444624 h 1470024"/>
                <a:gd name="connsiteX3" fmla="*/ 0 w 2832892"/>
                <a:gd name="connsiteY3" fmla="*/ 1470024 h 1470024"/>
                <a:gd name="connsiteX0" fmla="*/ 0 w 2972592"/>
                <a:gd name="connsiteY0" fmla="*/ 1504949 h 1504949"/>
                <a:gd name="connsiteX1" fmla="*/ 2972592 w 2972592"/>
                <a:gd name="connsiteY1" fmla="*/ 0 h 1504949"/>
                <a:gd name="connsiteX2" fmla="*/ 2680492 w 2972592"/>
                <a:gd name="connsiteY2" fmla="*/ 1444624 h 1504949"/>
                <a:gd name="connsiteX3" fmla="*/ 0 w 2972592"/>
                <a:gd name="connsiteY3" fmla="*/ 1504949 h 1504949"/>
                <a:gd name="connsiteX0" fmla="*/ 0 w 2972592"/>
                <a:gd name="connsiteY0" fmla="*/ 1508124 h 1508124"/>
                <a:gd name="connsiteX1" fmla="*/ 2972592 w 2972592"/>
                <a:gd name="connsiteY1" fmla="*/ 0 h 1508124"/>
                <a:gd name="connsiteX2" fmla="*/ 2680492 w 2972592"/>
                <a:gd name="connsiteY2" fmla="*/ 1447799 h 1508124"/>
                <a:gd name="connsiteX3" fmla="*/ 0 w 2972592"/>
                <a:gd name="connsiteY3" fmla="*/ 1508124 h 1508124"/>
                <a:gd name="connsiteX0" fmla="*/ 0 w 2974974"/>
                <a:gd name="connsiteY0" fmla="*/ 1510505 h 1510505"/>
                <a:gd name="connsiteX1" fmla="*/ 2974974 w 2974974"/>
                <a:gd name="connsiteY1" fmla="*/ 0 h 1510505"/>
                <a:gd name="connsiteX2" fmla="*/ 2680492 w 2974974"/>
                <a:gd name="connsiteY2" fmla="*/ 1450180 h 1510505"/>
                <a:gd name="connsiteX3" fmla="*/ 0 w 2974974"/>
                <a:gd name="connsiteY3" fmla="*/ 1510505 h 1510505"/>
                <a:gd name="connsiteX0" fmla="*/ 0 w 2977355"/>
                <a:gd name="connsiteY0" fmla="*/ 1512887 h 1512887"/>
                <a:gd name="connsiteX1" fmla="*/ 2977355 w 2977355"/>
                <a:gd name="connsiteY1" fmla="*/ 0 h 1512887"/>
                <a:gd name="connsiteX2" fmla="*/ 2680492 w 2977355"/>
                <a:gd name="connsiteY2" fmla="*/ 1452562 h 1512887"/>
                <a:gd name="connsiteX3" fmla="*/ 0 w 2977355"/>
                <a:gd name="connsiteY3" fmla="*/ 1512887 h 1512887"/>
                <a:gd name="connsiteX0" fmla="*/ 0 w 2977355"/>
                <a:gd name="connsiteY0" fmla="*/ 1512887 h 1512887"/>
                <a:gd name="connsiteX1" fmla="*/ 2977355 w 2977355"/>
                <a:gd name="connsiteY1" fmla="*/ 0 h 1512887"/>
                <a:gd name="connsiteX2" fmla="*/ 2682873 w 2977355"/>
                <a:gd name="connsiteY2" fmla="*/ 1452562 h 1512887"/>
                <a:gd name="connsiteX3" fmla="*/ 0 w 2977355"/>
                <a:gd name="connsiteY3" fmla="*/ 1512887 h 1512887"/>
                <a:gd name="connsiteX0" fmla="*/ 0 w 2974974"/>
                <a:gd name="connsiteY0" fmla="*/ 1512887 h 1512887"/>
                <a:gd name="connsiteX1" fmla="*/ 2974974 w 2974974"/>
                <a:gd name="connsiteY1" fmla="*/ 0 h 1512887"/>
                <a:gd name="connsiteX2" fmla="*/ 2680492 w 2974974"/>
                <a:gd name="connsiteY2" fmla="*/ 1452562 h 1512887"/>
                <a:gd name="connsiteX3" fmla="*/ 0 w 2974974"/>
                <a:gd name="connsiteY3" fmla="*/ 1512887 h 1512887"/>
                <a:gd name="connsiteX0" fmla="*/ 0 w 2974974"/>
                <a:gd name="connsiteY0" fmla="*/ 1512887 h 1512887"/>
                <a:gd name="connsiteX1" fmla="*/ 2974974 w 2974974"/>
                <a:gd name="connsiteY1" fmla="*/ 0 h 1512887"/>
                <a:gd name="connsiteX2" fmla="*/ 2680492 w 2974974"/>
                <a:gd name="connsiteY2" fmla="*/ 1457325 h 1512887"/>
                <a:gd name="connsiteX3" fmla="*/ 0 w 2974974"/>
                <a:gd name="connsiteY3" fmla="*/ 1512887 h 1512887"/>
                <a:gd name="connsiteX0" fmla="*/ 0 w 2972592"/>
                <a:gd name="connsiteY0" fmla="*/ 1512887 h 1512887"/>
                <a:gd name="connsiteX1" fmla="*/ 2972592 w 2972592"/>
                <a:gd name="connsiteY1" fmla="*/ 0 h 1512887"/>
                <a:gd name="connsiteX2" fmla="*/ 2678110 w 2972592"/>
                <a:gd name="connsiteY2" fmla="*/ 1457325 h 1512887"/>
                <a:gd name="connsiteX3" fmla="*/ 0 w 2972592"/>
                <a:gd name="connsiteY3" fmla="*/ 1512887 h 1512887"/>
                <a:gd name="connsiteX0" fmla="*/ 0 w 2974973"/>
                <a:gd name="connsiteY0" fmla="*/ 1510505 h 1510505"/>
                <a:gd name="connsiteX1" fmla="*/ 2974973 w 2974973"/>
                <a:gd name="connsiteY1" fmla="*/ 0 h 1510505"/>
                <a:gd name="connsiteX2" fmla="*/ 2680491 w 2974973"/>
                <a:gd name="connsiteY2" fmla="*/ 1457325 h 1510505"/>
                <a:gd name="connsiteX3" fmla="*/ 0 w 2974973"/>
                <a:gd name="connsiteY3" fmla="*/ 1510505 h 1510505"/>
                <a:gd name="connsiteX0" fmla="*/ 0 w 2977354"/>
                <a:gd name="connsiteY0" fmla="*/ 1512887 h 1512887"/>
                <a:gd name="connsiteX1" fmla="*/ 2977354 w 2977354"/>
                <a:gd name="connsiteY1" fmla="*/ 0 h 1512887"/>
                <a:gd name="connsiteX2" fmla="*/ 2682872 w 2977354"/>
                <a:gd name="connsiteY2" fmla="*/ 1457325 h 1512887"/>
                <a:gd name="connsiteX3" fmla="*/ 0 w 2977354"/>
                <a:gd name="connsiteY3" fmla="*/ 1512887 h 15128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77354" h="1512887">
                  <a:moveTo>
                    <a:pt x="0" y="1512887"/>
                  </a:moveTo>
                  <a:lnTo>
                    <a:pt x="2977354" y="0"/>
                  </a:lnTo>
                  <a:lnTo>
                    <a:pt x="2682872" y="1457325"/>
                  </a:lnTo>
                  <a:lnTo>
                    <a:pt x="0" y="1512887"/>
                  </a:lnTo>
                  <a:close/>
                </a:path>
              </a:pathLst>
            </a:custGeom>
            <a:solidFill>
              <a:srgbClr val="0025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9" name="Rectangle 19"/>
            <p:cNvSpPr/>
            <p:nvPr/>
          </p:nvSpPr>
          <p:spPr>
            <a:xfrm>
              <a:off x="3959815" y="1166813"/>
              <a:ext cx="1626597" cy="2137691"/>
            </a:xfrm>
            <a:custGeom>
              <a:avLst/>
              <a:gdLst>
                <a:gd name="connsiteX0" fmla="*/ 0 w 1624216"/>
                <a:gd name="connsiteY0" fmla="*/ 0 h 2132135"/>
                <a:gd name="connsiteX1" fmla="*/ 1624216 w 1624216"/>
                <a:gd name="connsiteY1" fmla="*/ 0 h 2132135"/>
                <a:gd name="connsiteX2" fmla="*/ 1624216 w 1624216"/>
                <a:gd name="connsiteY2" fmla="*/ 2132135 h 2132135"/>
                <a:gd name="connsiteX3" fmla="*/ 0 w 1624216"/>
                <a:gd name="connsiteY3" fmla="*/ 2132135 h 2132135"/>
                <a:gd name="connsiteX4" fmla="*/ 0 w 1624216"/>
                <a:gd name="connsiteY4" fmla="*/ 0 h 2132135"/>
                <a:gd name="connsiteX0" fmla="*/ 295275 w 1624216"/>
                <a:gd name="connsiteY0" fmla="*/ 682625 h 2132135"/>
                <a:gd name="connsiteX1" fmla="*/ 1624216 w 1624216"/>
                <a:gd name="connsiteY1" fmla="*/ 0 h 2132135"/>
                <a:gd name="connsiteX2" fmla="*/ 1624216 w 1624216"/>
                <a:gd name="connsiteY2" fmla="*/ 2132135 h 2132135"/>
                <a:gd name="connsiteX3" fmla="*/ 0 w 1624216"/>
                <a:gd name="connsiteY3" fmla="*/ 2132135 h 2132135"/>
                <a:gd name="connsiteX4" fmla="*/ 295275 w 1624216"/>
                <a:gd name="connsiteY4" fmla="*/ 682625 h 2132135"/>
                <a:gd name="connsiteX0" fmla="*/ 295275 w 1624216"/>
                <a:gd name="connsiteY0" fmla="*/ 682625 h 2132135"/>
                <a:gd name="connsiteX1" fmla="*/ 1624216 w 1624216"/>
                <a:gd name="connsiteY1" fmla="*/ 0 h 2132135"/>
                <a:gd name="connsiteX2" fmla="*/ 0 w 1624216"/>
                <a:gd name="connsiteY2" fmla="*/ 2132135 h 2132135"/>
                <a:gd name="connsiteX3" fmla="*/ 295275 w 1624216"/>
                <a:gd name="connsiteY3" fmla="*/ 682625 h 2132135"/>
                <a:gd name="connsiteX0" fmla="*/ 295275 w 1624216"/>
                <a:gd name="connsiteY0" fmla="*/ 682625 h 2144835"/>
                <a:gd name="connsiteX1" fmla="*/ 1624216 w 1624216"/>
                <a:gd name="connsiteY1" fmla="*/ 0 h 2144835"/>
                <a:gd name="connsiteX2" fmla="*/ 0 w 1624216"/>
                <a:gd name="connsiteY2" fmla="*/ 2144835 h 2144835"/>
                <a:gd name="connsiteX3" fmla="*/ 295275 w 1624216"/>
                <a:gd name="connsiteY3" fmla="*/ 682625 h 2144835"/>
                <a:gd name="connsiteX0" fmla="*/ 290513 w 1624216"/>
                <a:gd name="connsiteY0" fmla="*/ 680244 h 2144835"/>
                <a:gd name="connsiteX1" fmla="*/ 1624216 w 1624216"/>
                <a:gd name="connsiteY1" fmla="*/ 0 h 2144835"/>
                <a:gd name="connsiteX2" fmla="*/ 0 w 1624216"/>
                <a:gd name="connsiteY2" fmla="*/ 2144835 h 2144835"/>
                <a:gd name="connsiteX3" fmla="*/ 290513 w 1624216"/>
                <a:gd name="connsiteY3" fmla="*/ 680244 h 2144835"/>
                <a:gd name="connsiteX0" fmla="*/ 402431 w 1624216"/>
                <a:gd name="connsiteY0" fmla="*/ 823119 h 2144835"/>
                <a:gd name="connsiteX1" fmla="*/ 1624216 w 1624216"/>
                <a:gd name="connsiteY1" fmla="*/ 0 h 2144835"/>
                <a:gd name="connsiteX2" fmla="*/ 0 w 1624216"/>
                <a:gd name="connsiteY2" fmla="*/ 2144835 h 2144835"/>
                <a:gd name="connsiteX3" fmla="*/ 402431 w 1624216"/>
                <a:gd name="connsiteY3" fmla="*/ 823119 h 2144835"/>
                <a:gd name="connsiteX0" fmla="*/ 292894 w 1624216"/>
                <a:gd name="connsiteY0" fmla="*/ 682625 h 2144835"/>
                <a:gd name="connsiteX1" fmla="*/ 1624216 w 1624216"/>
                <a:gd name="connsiteY1" fmla="*/ 0 h 2144835"/>
                <a:gd name="connsiteX2" fmla="*/ 0 w 1624216"/>
                <a:gd name="connsiteY2" fmla="*/ 2144835 h 2144835"/>
                <a:gd name="connsiteX3" fmla="*/ 292894 w 1624216"/>
                <a:gd name="connsiteY3" fmla="*/ 682625 h 2144835"/>
                <a:gd name="connsiteX0" fmla="*/ 219075 w 1550397"/>
                <a:gd name="connsiteY0" fmla="*/ 682625 h 1980529"/>
                <a:gd name="connsiteX1" fmla="*/ 1550397 w 1550397"/>
                <a:gd name="connsiteY1" fmla="*/ 0 h 1980529"/>
                <a:gd name="connsiteX2" fmla="*/ 0 w 1550397"/>
                <a:gd name="connsiteY2" fmla="*/ 1980529 h 1980529"/>
                <a:gd name="connsiteX3" fmla="*/ 219075 w 1550397"/>
                <a:gd name="connsiteY3" fmla="*/ 682625 h 1980529"/>
                <a:gd name="connsiteX0" fmla="*/ 295275 w 1626597"/>
                <a:gd name="connsiteY0" fmla="*/ 682625 h 2137691"/>
                <a:gd name="connsiteX1" fmla="*/ 1626597 w 1626597"/>
                <a:gd name="connsiteY1" fmla="*/ 0 h 2137691"/>
                <a:gd name="connsiteX2" fmla="*/ 0 w 1626597"/>
                <a:gd name="connsiteY2" fmla="*/ 2137691 h 2137691"/>
                <a:gd name="connsiteX3" fmla="*/ 295275 w 1626597"/>
                <a:gd name="connsiteY3" fmla="*/ 682625 h 2137691"/>
                <a:gd name="connsiteX0" fmla="*/ 292894 w 1626597"/>
                <a:gd name="connsiteY0" fmla="*/ 680244 h 2137691"/>
                <a:gd name="connsiteX1" fmla="*/ 1626597 w 1626597"/>
                <a:gd name="connsiteY1" fmla="*/ 0 h 2137691"/>
                <a:gd name="connsiteX2" fmla="*/ 0 w 1626597"/>
                <a:gd name="connsiteY2" fmla="*/ 2137691 h 2137691"/>
                <a:gd name="connsiteX3" fmla="*/ 292894 w 1626597"/>
                <a:gd name="connsiteY3" fmla="*/ 680244 h 2137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6597" h="2137691">
                  <a:moveTo>
                    <a:pt x="292894" y="680244"/>
                  </a:moveTo>
                  <a:lnTo>
                    <a:pt x="1626597" y="0"/>
                  </a:lnTo>
                  <a:lnTo>
                    <a:pt x="0" y="2137691"/>
                  </a:lnTo>
                  <a:lnTo>
                    <a:pt x="292894" y="680244"/>
                  </a:lnTo>
                  <a:close/>
                </a:path>
              </a:pathLst>
            </a:custGeom>
            <a:solidFill>
              <a:srgbClr val="002C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30" name="Rectangle 20"/>
            <p:cNvSpPr/>
            <p:nvPr/>
          </p:nvSpPr>
          <p:spPr>
            <a:xfrm>
              <a:off x="7984331" y="0"/>
              <a:ext cx="2433638" cy="3205161"/>
            </a:xfrm>
            <a:custGeom>
              <a:avLst/>
              <a:gdLst>
                <a:gd name="connsiteX0" fmla="*/ 0 w 57150"/>
                <a:gd name="connsiteY0" fmla="*/ 0 h 1497806"/>
                <a:gd name="connsiteX1" fmla="*/ 57150 w 57150"/>
                <a:gd name="connsiteY1" fmla="*/ 0 h 1497806"/>
                <a:gd name="connsiteX2" fmla="*/ 57150 w 57150"/>
                <a:gd name="connsiteY2" fmla="*/ 1497806 h 1497806"/>
                <a:gd name="connsiteX3" fmla="*/ 0 w 57150"/>
                <a:gd name="connsiteY3" fmla="*/ 1497806 h 1497806"/>
                <a:gd name="connsiteX4" fmla="*/ 0 w 57150"/>
                <a:gd name="connsiteY4" fmla="*/ 0 h 1497806"/>
                <a:gd name="connsiteX0" fmla="*/ 0 w 2438400"/>
                <a:gd name="connsiteY0" fmla="*/ 0 h 1497806"/>
                <a:gd name="connsiteX1" fmla="*/ 57150 w 2438400"/>
                <a:gd name="connsiteY1" fmla="*/ 0 h 1497806"/>
                <a:gd name="connsiteX2" fmla="*/ 2438400 w 2438400"/>
                <a:gd name="connsiteY2" fmla="*/ 1076325 h 1497806"/>
                <a:gd name="connsiteX3" fmla="*/ 0 w 2438400"/>
                <a:gd name="connsiteY3" fmla="*/ 1497806 h 1497806"/>
                <a:gd name="connsiteX4" fmla="*/ 0 w 2438400"/>
                <a:gd name="connsiteY4" fmla="*/ 0 h 1497806"/>
                <a:gd name="connsiteX0" fmla="*/ 0 w 2438400"/>
                <a:gd name="connsiteY0" fmla="*/ 0 h 2340768"/>
                <a:gd name="connsiteX1" fmla="*/ 57150 w 2438400"/>
                <a:gd name="connsiteY1" fmla="*/ 0 h 2340768"/>
                <a:gd name="connsiteX2" fmla="*/ 2438400 w 2438400"/>
                <a:gd name="connsiteY2" fmla="*/ 1076325 h 2340768"/>
                <a:gd name="connsiteX3" fmla="*/ 716757 w 2438400"/>
                <a:gd name="connsiteY3" fmla="*/ 2340768 h 2340768"/>
                <a:gd name="connsiteX4" fmla="*/ 0 w 2438400"/>
                <a:gd name="connsiteY4" fmla="*/ 0 h 2340768"/>
                <a:gd name="connsiteX0" fmla="*/ 0 w 2438400"/>
                <a:gd name="connsiteY0" fmla="*/ 0 h 3205161"/>
                <a:gd name="connsiteX1" fmla="*/ 57150 w 2438400"/>
                <a:gd name="connsiteY1" fmla="*/ 0 h 3205161"/>
                <a:gd name="connsiteX2" fmla="*/ 2438400 w 2438400"/>
                <a:gd name="connsiteY2" fmla="*/ 1076325 h 3205161"/>
                <a:gd name="connsiteX3" fmla="*/ 809625 w 2438400"/>
                <a:gd name="connsiteY3" fmla="*/ 3205161 h 3205161"/>
                <a:gd name="connsiteX4" fmla="*/ 0 w 2438400"/>
                <a:gd name="connsiteY4" fmla="*/ 0 h 3205161"/>
                <a:gd name="connsiteX0" fmla="*/ 0 w 2433638"/>
                <a:gd name="connsiteY0" fmla="*/ 0 h 3205161"/>
                <a:gd name="connsiteX1" fmla="*/ 57150 w 2433638"/>
                <a:gd name="connsiteY1" fmla="*/ 0 h 3205161"/>
                <a:gd name="connsiteX2" fmla="*/ 2433638 w 2433638"/>
                <a:gd name="connsiteY2" fmla="*/ 1073944 h 3205161"/>
                <a:gd name="connsiteX3" fmla="*/ 809625 w 2433638"/>
                <a:gd name="connsiteY3" fmla="*/ 3205161 h 3205161"/>
                <a:gd name="connsiteX4" fmla="*/ 0 w 2433638"/>
                <a:gd name="connsiteY4" fmla="*/ 0 h 3205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33638" h="3205161">
                  <a:moveTo>
                    <a:pt x="0" y="0"/>
                  </a:moveTo>
                  <a:lnTo>
                    <a:pt x="57150" y="0"/>
                  </a:lnTo>
                  <a:lnTo>
                    <a:pt x="2433638" y="1073944"/>
                  </a:lnTo>
                  <a:lnTo>
                    <a:pt x="809625" y="3205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31" name="Rectangle 21"/>
            <p:cNvSpPr/>
            <p:nvPr/>
          </p:nvSpPr>
          <p:spPr>
            <a:xfrm>
              <a:off x="8031957" y="-2"/>
              <a:ext cx="2774155" cy="1076327"/>
            </a:xfrm>
            <a:custGeom>
              <a:avLst/>
              <a:gdLst>
                <a:gd name="connsiteX0" fmla="*/ 0 w 2619375"/>
                <a:gd name="connsiteY0" fmla="*/ 0 h 909640"/>
                <a:gd name="connsiteX1" fmla="*/ 2619375 w 2619375"/>
                <a:gd name="connsiteY1" fmla="*/ 0 h 909640"/>
                <a:gd name="connsiteX2" fmla="*/ 2619375 w 2619375"/>
                <a:gd name="connsiteY2" fmla="*/ 909640 h 909640"/>
                <a:gd name="connsiteX3" fmla="*/ 0 w 2619375"/>
                <a:gd name="connsiteY3" fmla="*/ 909640 h 909640"/>
                <a:gd name="connsiteX4" fmla="*/ 0 w 2619375"/>
                <a:gd name="connsiteY4" fmla="*/ 0 h 909640"/>
                <a:gd name="connsiteX0" fmla="*/ 0 w 2757487"/>
                <a:gd name="connsiteY0" fmla="*/ 0 h 909640"/>
                <a:gd name="connsiteX1" fmla="*/ 2619375 w 2757487"/>
                <a:gd name="connsiteY1" fmla="*/ 0 h 909640"/>
                <a:gd name="connsiteX2" fmla="*/ 2757487 w 2757487"/>
                <a:gd name="connsiteY2" fmla="*/ 561978 h 909640"/>
                <a:gd name="connsiteX3" fmla="*/ 0 w 2757487"/>
                <a:gd name="connsiteY3" fmla="*/ 909640 h 909640"/>
                <a:gd name="connsiteX4" fmla="*/ 0 w 2757487"/>
                <a:gd name="connsiteY4" fmla="*/ 0 h 909640"/>
                <a:gd name="connsiteX0" fmla="*/ 0 w 2757487"/>
                <a:gd name="connsiteY0" fmla="*/ 0 h 1073946"/>
                <a:gd name="connsiteX1" fmla="*/ 2619375 w 2757487"/>
                <a:gd name="connsiteY1" fmla="*/ 0 h 1073946"/>
                <a:gd name="connsiteX2" fmla="*/ 2757487 w 2757487"/>
                <a:gd name="connsiteY2" fmla="*/ 561978 h 1073946"/>
                <a:gd name="connsiteX3" fmla="*/ 2369343 w 2757487"/>
                <a:gd name="connsiteY3" fmla="*/ 1073946 h 1073946"/>
                <a:gd name="connsiteX4" fmla="*/ 0 w 2757487"/>
                <a:gd name="connsiteY4" fmla="*/ 0 h 1073946"/>
                <a:gd name="connsiteX0" fmla="*/ 0 w 2757487"/>
                <a:gd name="connsiteY0" fmla="*/ 0 h 1076327"/>
                <a:gd name="connsiteX1" fmla="*/ 2619375 w 2757487"/>
                <a:gd name="connsiteY1" fmla="*/ 0 h 1076327"/>
                <a:gd name="connsiteX2" fmla="*/ 2757487 w 2757487"/>
                <a:gd name="connsiteY2" fmla="*/ 561978 h 1076327"/>
                <a:gd name="connsiteX3" fmla="*/ 2371724 w 2757487"/>
                <a:gd name="connsiteY3" fmla="*/ 1076327 h 1076327"/>
                <a:gd name="connsiteX4" fmla="*/ 0 w 2757487"/>
                <a:gd name="connsiteY4" fmla="*/ 0 h 1076327"/>
                <a:gd name="connsiteX0" fmla="*/ 0 w 2759864"/>
                <a:gd name="connsiteY0" fmla="*/ 0 h 1076327"/>
                <a:gd name="connsiteX1" fmla="*/ 2619375 w 2759864"/>
                <a:gd name="connsiteY1" fmla="*/ 0 h 1076327"/>
                <a:gd name="connsiteX2" fmla="*/ 2759864 w 2759864"/>
                <a:gd name="connsiteY2" fmla="*/ 569122 h 1076327"/>
                <a:gd name="connsiteX3" fmla="*/ 2371724 w 2759864"/>
                <a:gd name="connsiteY3" fmla="*/ 1076327 h 1076327"/>
                <a:gd name="connsiteX4" fmla="*/ 0 w 2759864"/>
                <a:gd name="connsiteY4" fmla="*/ 0 h 1076327"/>
                <a:gd name="connsiteX0" fmla="*/ 0 w 2769373"/>
                <a:gd name="connsiteY0" fmla="*/ 0 h 1076327"/>
                <a:gd name="connsiteX1" fmla="*/ 2628884 w 2769373"/>
                <a:gd name="connsiteY1" fmla="*/ 0 h 1076327"/>
                <a:gd name="connsiteX2" fmla="*/ 2769373 w 2769373"/>
                <a:gd name="connsiteY2" fmla="*/ 569122 h 1076327"/>
                <a:gd name="connsiteX3" fmla="*/ 2381233 w 2769373"/>
                <a:gd name="connsiteY3" fmla="*/ 1076327 h 1076327"/>
                <a:gd name="connsiteX4" fmla="*/ 0 w 2769373"/>
                <a:gd name="connsiteY4" fmla="*/ 0 h 1076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69373" h="1076327">
                  <a:moveTo>
                    <a:pt x="0" y="0"/>
                  </a:moveTo>
                  <a:lnTo>
                    <a:pt x="2628884" y="0"/>
                  </a:lnTo>
                  <a:lnTo>
                    <a:pt x="2769373" y="569122"/>
                  </a:lnTo>
                  <a:lnTo>
                    <a:pt x="2381233" y="1076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4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32" name="Rectangle 22"/>
            <p:cNvSpPr/>
            <p:nvPr/>
          </p:nvSpPr>
          <p:spPr>
            <a:xfrm>
              <a:off x="10663238" y="-2"/>
              <a:ext cx="566737" cy="576264"/>
            </a:xfrm>
            <a:custGeom>
              <a:avLst/>
              <a:gdLst>
                <a:gd name="connsiteX0" fmla="*/ 0 w 564356"/>
                <a:gd name="connsiteY0" fmla="*/ 0 h 564358"/>
                <a:gd name="connsiteX1" fmla="*/ 564356 w 564356"/>
                <a:gd name="connsiteY1" fmla="*/ 0 h 564358"/>
                <a:gd name="connsiteX2" fmla="*/ 564356 w 564356"/>
                <a:gd name="connsiteY2" fmla="*/ 564358 h 564358"/>
                <a:gd name="connsiteX3" fmla="*/ 0 w 564356"/>
                <a:gd name="connsiteY3" fmla="*/ 564358 h 564358"/>
                <a:gd name="connsiteX4" fmla="*/ 0 w 564356"/>
                <a:gd name="connsiteY4" fmla="*/ 0 h 564358"/>
                <a:gd name="connsiteX0" fmla="*/ 0 w 564356"/>
                <a:gd name="connsiteY0" fmla="*/ 0 h 564358"/>
                <a:gd name="connsiteX1" fmla="*/ 564356 w 564356"/>
                <a:gd name="connsiteY1" fmla="*/ 0 h 564358"/>
                <a:gd name="connsiteX2" fmla="*/ 564356 w 564356"/>
                <a:gd name="connsiteY2" fmla="*/ 564358 h 564358"/>
                <a:gd name="connsiteX3" fmla="*/ 140494 w 564356"/>
                <a:gd name="connsiteY3" fmla="*/ 561977 h 564358"/>
                <a:gd name="connsiteX4" fmla="*/ 0 w 564356"/>
                <a:gd name="connsiteY4" fmla="*/ 0 h 564358"/>
                <a:gd name="connsiteX0" fmla="*/ 0 w 564356"/>
                <a:gd name="connsiteY0" fmla="*/ 0 h 561977"/>
                <a:gd name="connsiteX1" fmla="*/ 564356 w 564356"/>
                <a:gd name="connsiteY1" fmla="*/ 0 h 561977"/>
                <a:gd name="connsiteX2" fmla="*/ 140494 w 564356"/>
                <a:gd name="connsiteY2" fmla="*/ 561977 h 561977"/>
                <a:gd name="connsiteX3" fmla="*/ 0 w 564356"/>
                <a:gd name="connsiteY3" fmla="*/ 0 h 561977"/>
                <a:gd name="connsiteX0" fmla="*/ 0 w 566737"/>
                <a:gd name="connsiteY0" fmla="*/ 0 h 561977"/>
                <a:gd name="connsiteX1" fmla="*/ 566737 w 566737"/>
                <a:gd name="connsiteY1" fmla="*/ 0 h 561977"/>
                <a:gd name="connsiteX2" fmla="*/ 140494 w 566737"/>
                <a:gd name="connsiteY2" fmla="*/ 561977 h 561977"/>
                <a:gd name="connsiteX3" fmla="*/ 0 w 566737"/>
                <a:gd name="connsiteY3" fmla="*/ 0 h 561977"/>
                <a:gd name="connsiteX0" fmla="*/ 0 w 566737"/>
                <a:gd name="connsiteY0" fmla="*/ 0 h 569120"/>
                <a:gd name="connsiteX1" fmla="*/ 566737 w 566737"/>
                <a:gd name="connsiteY1" fmla="*/ 0 h 569120"/>
                <a:gd name="connsiteX2" fmla="*/ 140494 w 566737"/>
                <a:gd name="connsiteY2" fmla="*/ 569120 h 569120"/>
                <a:gd name="connsiteX3" fmla="*/ 0 w 566737"/>
                <a:gd name="connsiteY3" fmla="*/ 0 h 569120"/>
                <a:gd name="connsiteX0" fmla="*/ 0 w 566737"/>
                <a:gd name="connsiteY0" fmla="*/ 0 h 576264"/>
                <a:gd name="connsiteX1" fmla="*/ 566737 w 566737"/>
                <a:gd name="connsiteY1" fmla="*/ 0 h 576264"/>
                <a:gd name="connsiteX2" fmla="*/ 138113 w 566737"/>
                <a:gd name="connsiteY2" fmla="*/ 576264 h 576264"/>
                <a:gd name="connsiteX3" fmla="*/ 0 w 566737"/>
                <a:gd name="connsiteY3" fmla="*/ 0 h 576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6737" h="576264">
                  <a:moveTo>
                    <a:pt x="0" y="0"/>
                  </a:moveTo>
                  <a:lnTo>
                    <a:pt x="566737" y="0"/>
                  </a:lnTo>
                  <a:lnTo>
                    <a:pt x="138113" y="5762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33" name="Rectangle 23"/>
            <p:cNvSpPr/>
            <p:nvPr/>
          </p:nvSpPr>
          <p:spPr>
            <a:xfrm>
              <a:off x="10413207" y="559592"/>
              <a:ext cx="588170" cy="781052"/>
            </a:xfrm>
            <a:custGeom>
              <a:avLst/>
              <a:gdLst>
                <a:gd name="connsiteX0" fmla="*/ 0 w 626269"/>
                <a:gd name="connsiteY0" fmla="*/ 0 h 769145"/>
                <a:gd name="connsiteX1" fmla="*/ 626269 w 626269"/>
                <a:gd name="connsiteY1" fmla="*/ 0 h 769145"/>
                <a:gd name="connsiteX2" fmla="*/ 626269 w 626269"/>
                <a:gd name="connsiteY2" fmla="*/ 769145 h 769145"/>
                <a:gd name="connsiteX3" fmla="*/ 0 w 626269"/>
                <a:gd name="connsiteY3" fmla="*/ 769145 h 769145"/>
                <a:gd name="connsiteX4" fmla="*/ 0 w 626269"/>
                <a:gd name="connsiteY4" fmla="*/ 0 h 769145"/>
                <a:gd name="connsiteX0" fmla="*/ 0 w 626269"/>
                <a:gd name="connsiteY0" fmla="*/ 2381 h 771526"/>
                <a:gd name="connsiteX1" fmla="*/ 433388 w 626269"/>
                <a:gd name="connsiteY1" fmla="*/ 0 h 771526"/>
                <a:gd name="connsiteX2" fmla="*/ 626269 w 626269"/>
                <a:gd name="connsiteY2" fmla="*/ 771526 h 771526"/>
                <a:gd name="connsiteX3" fmla="*/ 0 w 626269"/>
                <a:gd name="connsiteY3" fmla="*/ 771526 h 771526"/>
                <a:gd name="connsiteX4" fmla="*/ 0 w 626269"/>
                <a:gd name="connsiteY4" fmla="*/ 2381 h 771526"/>
                <a:gd name="connsiteX0" fmla="*/ 0 w 626269"/>
                <a:gd name="connsiteY0" fmla="*/ 2381 h 771526"/>
                <a:gd name="connsiteX1" fmla="*/ 433388 w 626269"/>
                <a:gd name="connsiteY1" fmla="*/ 0 h 771526"/>
                <a:gd name="connsiteX2" fmla="*/ 626269 w 626269"/>
                <a:gd name="connsiteY2" fmla="*/ 771526 h 771526"/>
                <a:gd name="connsiteX3" fmla="*/ 47625 w 626269"/>
                <a:gd name="connsiteY3" fmla="*/ 511970 h 771526"/>
                <a:gd name="connsiteX4" fmla="*/ 0 w 626269"/>
                <a:gd name="connsiteY4" fmla="*/ 2381 h 771526"/>
                <a:gd name="connsiteX0" fmla="*/ 0 w 578644"/>
                <a:gd name="connsiteY0" fmla="*/ 511970 h 771526"/>
                <a:gd name="connsiteX1" fmla="*/ 385763 w 578644"/>
                <a:gd name="connsiteY1" fmla="*/ 0 h 771526"/>
                <a:gd name="connsiteX2" fmla="*/ 578644 w 578644"/>
                <a:gd name="connsiteY2" fmla="*/ 771526 h 771526"/>
                <a:gd name="connsiteX3" fmla="*/ 0 w 578644"/>
                <a:gd name="connsiteY3" fmla="*/ 511970 h 771526"/>
                <a:gd name="connsiteX0" fmla="*/ 0 w 578644"/>
                <a:gd name="connsiteY0" fmla="*/ 511970 h 771526"/>
                <a:gd name="connsiteX1" fmla="*/ 383382 w 578644"/>
                <a:gd name="connsiteY1" fmla="*/ 0 h 771526"/>
                <a:gd name="connsiteX2" fmla="*/ 578644 w 578644"/>
                <a:gd name="connsiteY2" fmla="*/ 771526 h 771526"/>
                <a:gd name="connsiteX3" fmla="*/ 0 w 578644"/>
                <a:gd name="connsiteY3" fmla="*/ 511970 h 771526"/>
                <a:gd name="connsiteX0" fmla="*/ 0 w 581025"/>
                <a:gd name="connsiteY0" fmla="*/ 511970 h 771526"/>
                <a:gd name="connsiteX1" fmla="*/ 383382 w 581025"/>
                <a:gd name="connsiteY1" fmla="*/ 0 h 771526"/>
                <a:gd name="connsiteX2" fmla="*/ 581025 w 581025"/>
                <a:gd name="connsiteY2" fmla="*/ 771526 h 771526"/>
                <a:gd name="connsiteX3" fmla="*/ 0 w 581025"/>
                <a:gd name="connsiteY3" fmla="*/ 511970 h 771526"/>
                <a:gd name="connsiteX0" fmla="*/ 0 w 581025"/>
                <a:gd name="connsiteY0" fmla="*/ 516733 h 776289"/>
                <a:gd name="connsiteX1" fmla="*/ 385763 w 581025"/>
                <a:gd name="connsiteY1" fmla="*/ 0 h 776289"/>
                <a:gd name="connsiteX2" fmla="*/ 581025 w 581025"/>
                <a:gd name="connsiteY2" fmla="*/ 776289 h 776289"/>
                <a:gd name="connsiteX3" fmla="*/ 0 w 581025"/>
                <a:gd name="connsiteY3" fmla="*/ 516733 h 776289"/>
                <a:gd name="connsiteX0" fmla="*/ 0 w 583407"/>
                <a:gd name="connsiteY0" fmla="*/ 516733 h 776289"/>
                <a:gd name="connsiteX1" fmla="*/ 388145 w 583407"/>
                <a:gd name="connsiteY1" fmla="*/ 0 h 776289"/>
                <a:gd name="connsiteX2" fmla="*/ 583407 w 583407"/>
                <a:gd name="connsiteY2" fmla="*/ 776289 h 776289"/>
                <a:gd name="connsiteX3" fmla="*/ 0 w 583407"/>
                <a:gd name="connsiteY3" fmla="*/ 516733 h 776289"/>
                <a:gd name="connsiteX0" fmla="*/ 0 w 583407"/>
                <a:gd name="connsiteY0" fmla="*/ 516733 h 776289"/>
                <a:gd name="connsiteX1" fmla="*/ 388145 w 583407"/>
                <a:gd name="connsiteY1" fmla="*/ 0 h 776289"/>
                <a:gd name="connsiteX2" fmla="*/ 583407 w 583407"/>
                <a:gd name="connsiteY2" fmla="*/ 776289 h 776289"/>
                <a:gd name="connsiteX3" fmla="*/ 0 w 583407"/>
                <a:gd name="connsiteY3" fmla="*/ 516733 h 776289"/>
                <a:gd name="connsiteX0" fmla="*/ 0 w 583407"/>
                <a:gd name="connsiteY0" fmla="*/ 519114 h 776289"/>
                <a:gd name="connsiteX1" fmla="*/ 388145 w 583407"/>
                <a:gd name="connsiteY1" fmla="*/ 0 h 776289"/>
                <a:gd name="connsiteX2" fmla="*/ 583407 w 583407"/>
                <a:gd name="connsiteY2" fmla="*/ 776289 h 776289"/>
                <a:gd name="connsiteX3" fmla="*/ 0 w 583407"/>
                <a:gd name="connsiteY3" fmla="*/ 519114 h 776289"/>
                <a:gd name="connsiteX0" fmla="*/ 0 w 585789"/>
                <a:gd name="connsiteY0" fmla="*/ 519114 h 776289"/>
                <a:gd name="connsiteX1" fmla="*/ 390527 w 585789"/>
                <a:gd name="connsiteY1" fmla="*/ 0 h 776289"/>
                <a:gd name="connsiteX2" fmla="*/ 585789 w 585789"/>
                <a:gd name="connsiteY2" fmla="*/ 776289 h 776289"/>
                <a:gd name="connsiteX3" fmla="*/ 0 w 585789"/>
                <a:gd name="connsiteY3" fmla="*/ 519114 h 776289"/>
                <a:gd name="connsiteX0" fmla="*/ 0 w 588170"/>
                <a:gd name="connsiteY0" fmla="*/ 519114 h 781052"/>
                <a:gd name="connsiteX1" fmla="*/ 390527 w 588170"/>
                <a:gd name="connsiteY1" fmla="*/ 0 h 781052"/>
                <a:gd name="connsiteX2" fmla="*/ 588170 w 588170"/>
                <a:gd name="connsiteY2" fmla="*/ 781052 h 781052"/>
                <a:gd name="connsiteX3" fmla="*/ 0 w 588170"/>
                <a:gd name="connsiteY3" fmla="*/ 519114 h 781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8170" h="781052">
                  <a:moveTo>
                    <a:pt x="0" y="519114"/>
                  </a:moveTo>
                  <a:lnTo>
                    <a:pt x="390527" y="0"/>
                  </a:lnTo>
                  <a:lnTo>
                    <a:pt x="588170" y="781052"/>
                  </a:lnTo>
                  <a:lnTo>
                    <a:pt x="0" y="519114"/>
                  </a:lnTo>
                  <a:close/>
                </a:path>
              </a:pathLst>
            </a:custGeom>
            <a:solidFill>
              <a:srgbClr val="0025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34" name="Rectangle 24"/>
            <p:cNvSpPr/>
            <p:nvPr/>
          </p:nvSpPr>
          <p:spPr>
            <a:xfrm>
              <a:off x="10802938" y="0"/>
              <a:ext cx="1389062" cy="1873250"/>
            </a:xfrm>
            <a:custGeom>
              <a:avLst/>
              <a:gdLst>
                <a:gd name="connsiteX0" fmla="*/ 0 w 964406"/>
                <a:gd name="connsiteY0" fmla="*/ 0 h 1873250"/>
                <a:gd name="connsiteX1" fmla="*/ 964406 w 964406"/>
                <a:gd name="connsiteY1" fmla="*/ 0 h 1873250"/>
                <a:gd name="connsiteX2" fmla="*/ 964406 w 964406"/>
                <a:gd name="connsiteY2" fmla="*/ 1873250 h 1873250"/>
                <a:gd name="connsiteX3" fmla="*/ 0 w 964406"/>
                <a:gd name="connsiteY3" fmla="*/ 1873250 h 1873250"/>
                <a:gd name="connsiteX4" fmla="*/ 0 w 964406"/>
                <a:gd name="connsiteY4" fmla="*/ 0 h 1873250"/>
                <a:gd name="connsiteX0" fmla="*/ 234950 w 1199356"/>
                <a:gd name="connsiteY0" fmla="*/ 0 h 1873250"/>
                <a:gd name="connsiteX1" fmla="*/ 1199356 w 1199356"/>
                <a:gd name="connsiteY1" fmla="*/ 0 h 1873250"/>
                <a:gd name="connsiteX2" fmla="*/ 1199356 w 1199356"/>
                <a:gd name="connsiteY2" fmla="*/ 1873250 h 1873250"/>
                <a:gd name="connsiteX3" fmla="*/ 0 w 1199356"/>
                <a:gd name="connsiteY3" fmla="*/ 1333500 h 1873250"/>
                <a:gd name="connsiteX4" fmla="*/ 234950 w 1199356"/>
                <a:gd name="connsiteY4" fmla="*/ 0 h 1873250"/>
                <a:gd name="connsiteX0" fmla="*/ 423487 w 1387893"/>
                <a:gd name="connsiteY0" fmla="*/ 0 h 1873250"/>
                <a:gd name="connsiteX1" fmla="*/ 1387893 w 1387893"/>
                <a:gd name="connsiteY1" fmla="*/ 0 h 1873250"/>
                <a:gd name="connsiteX2" fmla="*/ 1387893 w 1387893"/>
                <a:gd name="connsiteY2" fmla="*/ 1873250 h 1873250"/>
                <a:gd name="connsiteX3" fmla="*/ 188537 w 1387893"/>
                <a:gd name="connsiteY3" fmla="*/ 1333500 h 1873250"/>
                <a:gd name="connsiteX4" fmla="*/ 3593 w 1387893"/>
                <a:gd name="connsiteY4" fmla="*/ 561975 h 1873250"/>
                <a:gd name="connsiteX5" fmla="*/ 423487 w 1387893"/>
                <a:gd name="connsiteY5" fmla="*/ 0 h 1873250"/>
                <a:gd name="connsiteX0" fmla="*/ 419894 w 1384300"/>
                <a:gd name="connsiteY0" fmla="*/ 0 h 1873250"/>
                <a:gd name="connsiteX1" fmla="*/ 1384300 w 1384300"/>
                <a:gd name="connsiteY1" fmla="*/ 0 h 1873250"/>
                <a:gd name="connsiteX2" fmla="*/ 1384300 w 1384300"/>
                <a:gd name="connsiteY2" fmla="*/ 1873250 h 1873250"/>
                <a:gd name="connsiteX3" fmla="*/ 184944 w 1384300"/>
                <a:gd name="connsiteY3" fmla="*/ 1333500 h 1873250"/>
                <a:gd name="connsiteX4" fmla="*/ 0 w 1384300"/>
                <a:gd name="connsiteY4" fmla="*/ 561975 h 1873250"/>
                <a:gd name="connsiteX5" fmla="*/ 419894 w 1384300"/>
                <a:gd name="connsiteY5" fmla="*/ 0 h 1873250"/>
                <a:gd name="connsiteX0" fmla="*/ 424656 w 1389062"/>
                <a:gd name="connsiteY0" fmla="*/ 0 h 1873250"/>
                <a:gd name="connsiteX1" fmla="*/ 1389062 w 1389062"/>
                <a:gd name="connsiteY1" fmla="*/ 0 h 1873250"/>
                <a:gd name="connsiteX2" fmla="*/ 1389062 w 1389062"/>
                <a:gd name="connsiteY2" fmla="*/ 1873250 h 1873250"/>
                <a:gd name="connsiteX3" fmla="*/ 189706 w 1389062"/>
                <a:gd name="connsiteY3" fmla="*/ 1333500 h 1873250"/>
                <a:gd name="connsiteX4" fmla="*/ 0 w 1389062"/>
                <a:gd name="connsiteY4" fmla="*/ 561975 h 1873250"/>
                <a:gd name="connsiteX5" fmla="*/ 424656 w 1389062"/>
                <a:gd name="connsiteY5" fmla="*/ 0 h 1873250"/>
                <a:gd name="connsiteX0" fmla="*/ 424656 w 1389062"/>
                <a:gd name="connsiteY0" fmla="*/ 0 h 1873250"/>
                <a:gd name="connsiteX1" fmla="*/ 1389062 w 1389062"/>
                <a:gd name="connsiteY1" fmla="*/ 0 h 1873250"/>
                <a:gd name="connsiteX2" fmla="*/ 1389062 w 1389062"/>
                <a:gd name="connsiteY2" fmla="*/ 1873250 h 1873250"/>
                <a:gd name="connsiteX3" fmla="*/ 189706 w 1389062"/>
                <a:gd name="connsiteY3" fmla="*/ 1331119 h 1873250"/>
                <a:gd name="connsiteX4" fmla="*/ 0 w 1389062"/>
                <a:gd name="connsiteY4" fmla="*/ 561975 h 1873250"/>
                <a:gd name="connsiteX5" fmla="*/ 424656 w 1389062"/>
                <a:gd name="connsiteY5" fmla="*/ 0 h 1873250"/>
                <a:gd name="connsiteX0" fmla="*/ 424656 w 1389062"/>
                <a:gd name="connsiteY0" fmla="*/ 0 h 1873250"/>
                <a:gd name="connsiteX1" fmla="*/ 1389062 w 1389062"/>
                <a:gd name="connsiteY1" fmla="*/ 0 h 1873250"/>
                <a:gd name="connsiteX2" fmla="*/ 1389062 w 1389062"/>
                <a:gd name="connsiteY2" fmla="*/ 1873250 h 1873250"/>
                <a:gd name="connsiteX3" fmla="*/ 189706 w 1389062"/>
                <a:gd name="connsiteY3" fmla="*/ 1331119 h 1873250"/>
                <a:gd name="connsiteX4" fmla="*/ 0 w 1389062"/>
                <a:gd name="connsiteY4" fmla="*/ 559594 h 1873250"/>
                <a:gd name="connsiteX5" fmla="*/ 424656 w 1389062"/>
                <a:gd name="connsiteY5" fmla="*/ 0 h 1873250"/>
                <a:gd name="connsiteX0" fmla="*/ 424656 w 1389062"/>
                <a:gd name="connsiteY0" fmla="*/ 0 h 1873250"/>
                <a:gd name="connsiteX1" fmla="*/ 1389062 w 1389062"/>
                <a:gd name="connsiteY1" fmla="*/ 0 h 1873250"/>
                <a:gd name="connsiteX2" fmla="*/ 1389062 w 1389062"/>
                <a:gd name="connsiteY2" fmla="*/ 1873250 h 1873250"/>
                <a:gd name="connsiteX3" fmla="*/ 189706 w 1389062"/>
                <a:gd name="connsiteY3" fmla="*/ 1333500 h 1873250"/>
                <a:gd name="connsiteX4" fmla="*/ 0 w 1389062"/>
                <a:gd name="connsiteY4" fmla="*/ 559594 h 1873250"/>
                <a:gd name="connsiteX5" fmla="*/ 424656 w 1389062"/>
                <a:gd name="connsiteY5" fmla="*/ 0 h 1873250"/>
                <a:gd name="connsiteX0" fmla="*/ 424656 w 1389062"/>
                <a:gd name="connsiteY0" fmla="*/ 0 h 1873250"/>
                <a:gd name="connsiteX1" fmla="*/ 1389062 w 1389062"/>
                <a:gd name="connsiteY1" fmla="*/ 0 h 1873250"/>
                <a:gd name="connsiteX2" fmla="*/ 1389062 w 1389062"/>
                <a:gd name="connsiteY2" fmla="*/ 1873250 h 1873250"/>
                <a:gd name="connsiteX3" fmla="*/ 189706 w 1389062"/>
                <a:gd name="connsiteY3" fmla="*/ 1333500 h 1873250"/>
                <a:gd name="connsiteX4" fmla="*/ 0 w 1389062"/>
                <a:gd name="connsiteY4" fmla="*/ 561975 h 1873250"/>
                <a:gd name="connsiteX5" fmla="*/ 424656 w 1389062"/>
                <a:gd name="connsiteY5" fmla="*/ 0 h 1873250"/>
                <a:gd name="connsiteX0" fmla="*/ 424656 w 1389062"/>
                <a:gd name="connsiteY0" fmla="*/ 0 h 1873250"/>
                <a:gd name="connsiteX1" fmla="*/ 1389062 w 1389062"/>
                <a:gd name="connsiteY1" fmla="*/ 0 h 1873250"/>
                <a:gd name="connsiteX2" fmla="*/ 1389062 w 1389062"/>
                <a:gd name="connsiteY2" fmla="*/ 1873250 h 1873250"/>
                <a:gd name="connsiteX3" fmla="*/ 189706 w 1389062"/>
                <a:gd name="connsiteY3" fmla="*/ 1335882 h 1873250"/>
                <a:gd name="connsiteX4" fmla="*/ 0 w 1389062"/>
                <a:gd name="connsiteY4" fmla="*/ 561975 h 1873250"/>
                <a:gd name="connsiteX5" fmla="*/ 424656 w 1389062"/>
                <a:gd name="connsiteY5" fmla="*/ 0 h 187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89062" h="1873250">
                  <a:moveTo>
                    <a:pt x="424656" y="0"/>
                  </a:moveTo>
                  <a:lnTo>
                    <a:pt x="1389062" y="0"/>
                  </a:lnTo>
                  <a:lnTo>
                    <a:pt x="1389062" y="1873250"/>
                  </a:lnTo>
                  <a:lnTo>
                    <a:pt x="189706" y="1335882"/>
                  </a:lnTo>
                  <a:lnTo>
                    <a:pt x="0" y="561975"/>
                  </a:lnTo>
                  <a:lnTo>
                    <a:pt x="424656" y="0"/>
                  </a:lnTo>
                  <a:close/>
                </a:path>
              </a:pathLst>
            </a:custGeom>
            <a:solidFill>
              <a:srgbClr val="002C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35" name="Rectangle 25"/>
            <p:cNvSpPr/>
            <p:nvPr/>
          </p:nvSpPr>
          <p:spPr>
            <a:xfrm>
              <a:off x="10991850" y="1330326"/>
              <a:ext cx="1200149" cy="3248817"/>
            </a:xfrm>
            <a:custGeom>
              <a:avLst/>
              <a:gdLst>
                <a:gd name="connsiteX0" fmla="*/ 0 w 1193005"/>
                <a:gd name="connsiteY0" fmla="*/ 0 h 2501106"/>
                <a:gd name="connsiteX1" fmla="*/ 1193005 w 1193005"/>
                <a:gd name="connsiteY1" fmla="*/ 0 h 2501106"/>
                <a:gd name="connsiteX2" fmla="*/ 1193005 w 1193005"/>
                <a:gd name="connsiteY2" fmla="*/ 2501106 h 2501106"/>
                <a:gd name="connsiteX3" fmla="*/ 0 w 1193005"/>
                <a:gd name="connsiteY3" fmla="*/ 2501106 h 2501106"/>
                <a:gd name="connsiteX4" fmla="*/ 0 w 1193005"/>
                <a:gd name="connsiteY4" fmla="*/ 0 h 2501106"/>
                <a:gd name="connsiteX0" fmla="*/ 0 w 1195386"/>
                <a:gd name="connsiteY0" fmla="*/ 0 h 3044031"/>
                <a:gd name="connsiteX1" fmla="*/ 1195386 w 1195386"/>
                <a:gd name="connsiteY1" fmla="*/ 542925 h 3044031"/>
                <a:gd name="connsiteX2" fmla="*/ 1195386 w 1195386"/>
                <a:gd name="connsiteY2" fmla="*/ 3044031 h 3044031"/>
                <a:gd name="connsiteX3" fmla="*/ 2381 w 1195386"/>
                <a:gd name="connsiteY3" fmla="*/ 3044031 h 3044031"/>
                <a:gd name="connsiteX4" fmla="*/ 0 w 1195386"/>
                <a:gd name="connsiteY4" fmla="*/ 0 h 3044031"/>
                <a:gd name="connsiteX0" fmla="*/ 0 w 1195386"/>
                <a:gd name="connsiteY0" fmla="*/ 0 h 3239294"/>
                <a:gd name="connsiteX1" fmla="*/ 1195386 w 1195386"/>
                <a:gd name="connsiteY1" fmla="*/ 542925 h 3239294"/>
                <a:gd name="connsiteX2" fmla="*/ 1195386 w 1195386"/>
                <a:gd name="connsiteY2" fmla="*/ 3044031 h 3239294"/>
                <a:gd name="connsiteX3" fmla="*/ 814387 w 1195386"/>
                <a:gd name="connsiteY3" fmla="*/ 3239294 h 3239294"/>
                <a:gd name="connsiteX4" fmla="*/ 0 w 1195386"/>
                <a:gd name="connsiteY4" fmla="*/ 0 h 3239294"/>
                <a:gd name="connsiteX0" fmla="*/ 0 w 1195386"/>
                <a:gd name="connsiteY0" fmla="*/ 0 h 3239294"/>
                <a:gd name="connsiteX1" fmla="*/ 1195386 w 1195386"/>
                <a:gd name="connsiteY1" fmla="*/ 542925 h 3239294"/>
                <a:gd name="connsiteX2" fmla="*/ 1195386 w 1195386"/>
                <a:gd name="connsiteY2" fmla="*/ 3044031 h 3239294"/>
                <a:gd name="connsiteX3" fmla="*/ 814387 w 1195386"/>
                <a:gd name="connsiteY3" fmla="*/ 3239294 h 3239294"/>
                <a:gd name="connsiteX4" fmla="*/ 0 w 1195386"/>
                <a:gd name="connsiteY4" fmla="*/ 0 h 3239294"/>
                <a:gd name="connsiteX0" fmla="*/ 0 w 1195386"/>
                <a:gd name="connsiteY0" fmla="*/ 0 h 3236912"/>
                <a:gd name="connsiteX1" fmla="*/ 1195386 w 1195386"/>
                <a:gd name="connsiteY1" fmla="*/ 540543 h 3236912"/>
                <a:gd name="connsiteX2" fmla="*/ 1195386 w 1195386"/>
                <a:gd name="connsiteY2" fmla="*/ 3041649 h 3236912"/>
                <a:gd name="connsiteX3" fmla="*/ 814387 w 1195386"/>
                <a:gd name="connsiteY3" fmla="*/ 3236912 h 3236912"/>
                <a:gd name="connsiteX4" fmla="*/ 0 w 1195386"/>
                <a:gd name="connsiteY4" fmla="*/ 0 h 3236912"/>
                <a:gd name="connsiteX0" fmla="*/ 0 w 1195386"/>
                <a:gd name="connsiteY0" fmla="*/ 0 h 3239293"/>
                <a:gd name="connsiteX1" fmla="*/ 1195386 w 1195386"/>
                <a:gd name="connsiteY1" fmla="*/ 540543 h 3239293"/>
                <a:gd name="connsiteX2" fmla="*/ 1195386 w 1195386"/>
                <a:gd name="connsiteY2" fmla="*/ 3041649 h 3239293"/>
                <a:gd name="connsiteX3" fmla="*/ 809625 w 1195386"/>
                <a:gd name="connsiteY3" fmla="*/ 3239293 h 3239293"/>
                <a:gd name="connsiteX4" fmla="*/ 0 w 1195386"/>
                <a:gd name="connsiteY4" fmla="*/ 0 h 3239293"/>
                <a:gd name="connsiteX0" fmla="*/ 0 w 1195386"/>
                <a:gd name="connsiteY0" fmla="*/ 0 h 3241674"/>
                <a:gd name="connsiteX1" fmla="*/ 1195386 w 1195386"/>
                <a:gd name="connsiteY1" fmla="*/ 540543 h 3241674"/>
                <a:gd name="connsiteX2" fmla="*/ 1195386 w 1195386"/>
                <a:gd name="connsiteY2" fmla="*/ 3041649 h 3241674"/>
                <a:gd name="connsiteX3" fmla="*/ 809625 w 1195386"/>
                <a:gd name="connsiteY3" fmla="*/ 3241674 h 3241674"/>
                <a:gd name="connsiteX4" fmla="*/ 0 w 1195386"/>
                <a:gd name="connsiteY4" fmla="*/ 0 h 3241674"/>
                <a:gd name="connsiteX0" fmla="*/ 0 w 1195386"/>
                <a:gd name="connsiteY0" fmla="*/ 0 h 3241674"/>
                <a:gd name="connsiteX1" fmla="*/ 1195386 w 1195386"/>
                <a:gd name="connsiteY1" fmla="*/ 540543 h 3241674"/>
                <a:gd name="connsiteX2" fmla="*/ 1195386 w 1195386"/>
                <a:gd name="connsiteY2" fmla="*/ 3044030 h 3241674"/>
                <a:gd name="connsiteX3" fmla="*/ 809625 w 1195386"/>
                <a:gd name="connsiteY3" fmla="*/ 3241674 h 3241674"/>
                <a:gd name="connsiteX4" fmla="*/ 0 w 1195386"/>
                <a:gd name="connsiteY4" fmla="*/ 0 h 3241674"/>
                <a:gd name="connsiteX0" fmla="*/ 0 w 1195386"/>
                <a:gd name="connsiteY0" fmla="*/ 0 h 3246436"/>
                <a:gd name="connsiteX1" fmla="*/ 1195386 w 1195386"/>
                <a:gd name="connsiteY1" fmla="*/ 540543 h 3246436"/>
                <a:gd name="connsiteX2" fmla="*/ 1195386 w 1195386"/>
                <a:gd name="connsiteY2" fmla="*/ 3044030 h 3246436"/>
                <a:gd name="connsiteX3" fmla="*/ 809625 w 1195386"/>
                <a:gd name="connsiteY3" fmla="*/ 3246436 h 3246436"/>
                <a:gd name="connsiteX4" fmla="*/ 0 w 1195386"/>
                <a:gd name="connsiteY4" fmla="*/ 0 h 3246436"/>
                <a:gd name="connsiteX0" fmla="*/ 0 w 1195386"/>
                <a:gd name="connsiteY0" fmla="*/ 0 h 3246436"/>
                <a:gd name="connsiteX1" fmla="*/ 1195386 w 1195386"/>
                <a:gd name="connsiteY1" fmla="*/ 535780 h 3246436"/>
                <a:gd name="connsiteX2" fmla="*/ 1195386 w 1195386"/>
                <a:gd name="connsiteY2" fmla="*/ 3044030 h 3246436"/>
                <a:gd name="connsiteX3" fmla="*/ 809625 w 1195386"/>
                <a:gd name="connsiteY3" fmla="*/ 3246436 h 3246436"/>
                <a:gd name="connsiteX4" fmla="*/ 0 w 1195386"/>
                <a:gd name="connsiteY4" fmla="*/ 0 h 3246436"/>
                <a:gd name="connsiteX0" fmla="*/ 0 w 1200149"/>
                <a:gd name="connsiteY0" fmla="*/ 0 h 3248817"/>
                <a:gd name="connsiteX1" fmla="*/ 1200149 w 1200149"/>
                <a:gd name="connsiteY1" fmla="*/ 538161 h 3248817"/>
                <a:gd name="connsiteX2" fmla="*/ 1200149 w 1200149"/>
                <a:gd name="connsiteY2" fmla="*/ 3046411 h 3248817"/>
                <a:gd name="connsiteX3" fmla="*/ 814388 w 1200149"/>
                <a:gd name="connsiteY3" fmla="*/ 3248817 h 3248817"/>
                <a:gd name="connsiteX4" fmla="*/ 0 w 1200149"/>
                <a:gd name="connsiteY4" fmla="*/ 0 h 3248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0149" h="3248817">
                  <a:moveTo>
                    <a:pt x="0" y="0"/>
                  </a:moveTo>
                  <a:lnTo>
                    <a:pt x="1200149" y="538161"/>
                  </a:lnTo>
                  <a:lnTo>
                    <a:pt x="1200149" y="3046411"/>
                  </a:lnTo>
                  <a:lnTo>
                    <a:pt x="814388" y="32488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5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36" name="Rectangle 26"/>
            <p:cNvSpPr/>
            <p:nvPr/>
          </p:nvSpPr>
          <p:spPr>
            <a:xfrm>
              <a:off x="8789192" y="1073944"/>
              <a:ext cx="3021808" cy="3495676"/>
            </a:xfrm>
            <a:custGeom>
              <a:avLst/>
              <a:gdLst>
                <a:gd name="connsiteX0" fmla="*/ 0 w 3343275"/>
                <a:gd name="connsiteY0" fmla="*/ 0 h 3693319"/>
                <a:gd name="connsiteX1" fmla="*/ 3343275 w 3343275"/>
                <a:gd name="connsiteY1" fmla="*/ 0 h 3693319"/>
                <a:gd name="connsiteX2" fmla="*/ 3343275 w 3343275"/>
                <a:gd name="connsiteY2" fmla="*/ 3693319 h 3693319"/>
                <a:gd name="connsiteX3" fmla="*/ 0 w 3343275"/>
                <a:gd name="connsiteY3" fmla="*/ 3693319 h 3693319"/>
                <a:gd name="connsiteX4" fmla="*/ 0 w 3343275"/>
                <a:gd name="connsiteY4" fmla="*/ 0 h 3693319"/>
                <a:gd name="connsiteX0" fmla="*/ 0 w 3343275"/>
                <a:gd name="connsiteY0" fmla="*/ 0 h 3693319"/>
                <a:gd name="connsiteX1" fmla="*/ 3343275 w 3343275"/>
                <a:gd name="connsiteY1" fmla="*/ 0 h 3693319"/>
                <a:gd name="connsiteX2" fmla="*/ 3343275 w 3343275"/>
                <a:gd name="connsiteY2" fmla="*/ 3693319 h 3693319"/>
                <a:gd name="connsiteX3" fmla="*/ 319087 w 3343275"/>
                <a:gd name="connsiteY3" fmla="*/ 2321719 h 3693319"/>
                <a:gd name="connsiteX4" fmla="*/ 0 w 3343275"/>
                <a:gd name="connsiteY4" fmla="*/ 0 h 3693319"/>
                <a:gd name="connsiteX0" fmla="*/ 0 w 3343275"/>
                <a:gd name="connsiteY0" fmla="*/ 0 h 3693319"/>
                <a:gd name="connsiteX1" fmla="*/ 3343275 w 3343275"/>
                <a:gd name="connsiteY1" fmla="*/ 0 h 3693319"/>
                <a:gd name="connsiteX2" fmla="*/ 3333750 w 3343275"/>
                <a:gd name="connsiteY2" fmla="*/ 3693319 h 3693319"/>
                <a:gd name="connsiteX3" fmla="*/ 319087 w 3343275"/>
                <a:gd name="connsiteY3" fmla="*/ 2321719 h 3693319"/>
                <a:gd name="connsiteX4" fmla="*/ 0 w 3343275"/>
                <a:gd name="connsiteY4" fmla="*/ 0 h 3693319"/>
                <a:gd name="connsiteX0" fmla="*/ 0 w 3333750"/>
                <a:gd name="connsiteY0" fmla="*/ 0 h 3693319"/>
                <a:gd name="connsiteX1" fmla="*/ 2519363 w 3333750"/>
                <a:gd name="connsiteY1" fmla="*/ 450057 h 3693319"/>
                <a:gd name="connsiteX2" fmla="*/ 3333750 w 3333750"/>
                <a:gd name="connsiteY2" fmla="*/ 3693319 h 3693319"/>
                <a:gd name="connsiteX3" fmla="*/ 319087 w 3333750"/>
                <a:gd name="connsiteY3" fmla="*/ 2321719 h 3693319"/>
                <a:gd name="connsiteX4" fmla="*/ 0 w 3333750"/>
                <a:gd name="connsiteY4" fmla="*/ 0 h 3693319"/>
                <a:gd name="connsiteX0" fmla="*/ 1619250 w 3014663"/>
                <a:gd name="connsiteY0" fmla="*/ 0 h 3493294"/>
                <a:gd name="connsiteX1" fmla="*/ 2200276 w 3014663"/>
                <a:gd name="connsiteY1" fmla="*/ 250032 h 3493294"/>
                <a:gd name="connsiteX2" fmla="*/ 3014663 w 3014663"/>
                <a:gd name="connsiteY2" fmla="*/ 3493294 h 3493294"/>
                <a:gd name="connsiteX3" fmla="*/ 0 w 3014663"/>
                <a:gd name="connsiteY3" fmla="*/ 2121694 h 3493294"/>
                <a:gd name="connsiteX4" fmla="*/ 1619250 w 3014663"/>
                <a:gd name="connsiteY4" fmla="*/ 0 h 3493294"/>
                <a:gd name="connsiteX0" fmla="*/ 1621632 w 3017045"/>
                <a:gd name="connsiteY0" fmla="*/ 0 h 3493294"/>
                <a:gd name="connsiteX1" fmla="*/ 2202658 w 3017045"/>
                <a:gd name="connsiteY1" fmla="*/ 250032 h 3493294"/>
                <a:gd name="connsiteX2" fmla="*/ 3017045 w 3017045"/>
                <a:gd name="connsiteY2" fmla="*/ 3493294 h 3493294"/>
                <a:gd name="connsiteX3" fmla="*/ 0 w 3017045"/>
                <a:gd name="connsiteY3" fmla="*/ 2124075 h 3493294"/>
                <a:gd name="connsiteX4" fmla="*/ 1621632 w 3017045"/>
                <a:gd name="connsiteY4" fmla="*/ 0 h 3493294"/>
                <a:gd name="connsiteX0" fmla="*/ 1621632 w 3017045"/>
                <a:gd name="connsiteY0" fmla="*/ 0 h 3493294"/>
                <a:gd name="connsiteX1" fmla="*/ 2202658 w 3017045"/>
                <a:gd name="connsiteY1" fmla="*/ 257176 h 3493294"/>
                <a:gd name="connsiteX2" fmla="*/ 3017045 w 3017045"/>
                <a:gd name="connsiteY2" fmla="*/ 3493294 h 3493294"/>
                <a:gd name="connsiteX3" fmla="*/ 0 w 3017045"/>
                <a:gd name="connsiteY3" fmla="*/ 2124075 h 3493294"/>
                <a:gd name="connsiteX4" fmla="*/ 1621632 w 3017045"/>
                <a:gd name="connsiteY4" fmla="*/ 0 h 3493294"/>
                <a:gd name="connsiteX0" fmla="*/ 1626395 w 3021808"/>
                <a:gd name="connsiteY0" fmla="*/ 0 h 3493294"/>
                <a:gd name="connsiteX1" fmla="*/ 2207421 w 3021808"/>
                <a:gd name="connsiteY1" fmla="*/ 257176 h 3493294"/>
                <a:gd name="connsiteX2" fmla="*/ 3021808 w 3021808"/>
                <a:gd name="connsiteY2" fmla="*/ 3493294 h 3493294"/>
                <a:gd name="connsiteX3" fmla="*/ 0 w 3021808"/>
                <a:gd name="connsiteY3" fmla="*/ 2128838 h 3493294"/>
                <a:gd name="connsiteX4" fmla="*/ 1626395 w 3021808"/>
                <a:gd name="connsiteY4" fmla="*/ 0 h 3493294"/>
                <a:gd name="connsiteX0" fmla="*/ 1626395 w 3021808"/>
                <a:gd name="connsiteY0" fmla="*/ 0 h 3493294"/>
                <a:gd name="connsiteX1" fmla="*/ 2209803 w 3021808"/>
                <a:gd name="connsiteY1" fmla="*/ 257176 h 3493294"/>
                <a:gd name="connsiteX2" fmla="*/ 3021808 w 3021808"/>
                <a:gd name="connsiteY2" fmla="*/ 3493294 h 3493294"/>
                <a:gd name="connsiteX3" fmla="*/ 0 w 3021808"/>
                <a:gd name="connsiteY3" fmla="*/ 2128838 h 3493294"/>
                <a:gd name="connsiteX4" fmla="*/ 1626395 w 3021808"/>
                <a:gd name="connsiteY4" fmla="*/ 0 h 3493294"/>
                <a:gd name="connsiteX0" fmla="*/ 1626395 w 3021808"/>
                <a:gd name="connsiteY0" fmla="*/ 0 h 3493294"/>
                <a:gd name="connsiteX1" fmla="*/ 2209803 w 3021808"/>
                <a:gd name="connsiteY1" fmla="*/ 257176 h 3493294"/>
                <a:gd name="connsiteX2" fmla="*/ 3021808 w 3021808"/>
                <a:gd name="connsiteY2" fmla="*/ 3493294 h 3493294"/>
                <a:gd name="connsiteX3" fmla="*/ 0 w 3021808"/>
                <a:gd name="connsiteY3" fmla="*/ 2128838 h 3493294"/>
                <a:gd name="connsiteX4" fmla="*/ 1626395 w 3021808"/>
                <a:gd name="connsiteY4" fmla="*/ 0 h 3493294"/>
                <a:gd name="connsiteX0" fmla="*/ 1624014 w 3021808"/>
                <a:gd name="connsiteY0" fmla="*/ 0 h 3495676"/>
                <a:gd name="connsiteX1" fmla="*/ 2209803 w 3021808"/>
                <a:gd name="connsiteY1" fmla="*/ 259558 h 3495676"/>
                <a:gd name="connsiteX2" fmla="*/ 3021808 w 3021808"/>
                <a:gd name="connsiteY2" fmla="*/ 3495676 h 3495676"/>
                <a:gd name="connsiteX3" fmla="*/ 0 w 3021808"/>
                <a:gd name="connsiteY3" fmla="*/ 2131220 h 3495676"/>
                <a:gd name="connsiteX4" fmla="*/ 1624014 w 3021808"/>
                <a:gd name="connsiteY4" fmla="*/ 0 h 34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21808" h="3495676">
                  <a:moveTo>
                    <a:pt x="1624014" y="0"/>
                  </a:moveTo>
                  <a:lnTo>
                    <a:pt x="2209803" y="259558"/>
                  </a:lnTo>
                  <a:lnTo>
                    <a:pt x="3021808" y="3495676"/>
                  </a:lnTo>
                  <a:lnTo>
                    <a:pt x="0" y="2131220"/>
                  </a:lnTo>
                  <a:lnTo>
                    <a:pt x="1624014" y="0"/>
                  </a:lnTo>
                  <a:close/>
                </a:path>
              </a:pathLst>
            </a:custGeom>
            <a:solidFill>
              <a:srgbClr val="001F4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37" name="Rectangle 28"/>
            <p:cNvSpPr/>
            <p:nvPr/>
          </p:nvSpPr>
          <p:spPr>
            <a:xfrm>
              <a:off x="11449049" y="6000749"/>
              <a:ext cx="742257" cy="857251"/>
            </a:xfrm>
            <a:custGeom>
              <a:avLst/>
              <a:gdLst>
                <a:gd name="connsiteX0" fmla="*/ 0 w 337444"/>
                <a:gd name="connsiteY0" fmla="*/ 0 h 854869"/>
                <a:gd name="connsiteX1" fmla="*/ 337444 w 337444"/>
                <a:gd name="connsiteY1" fmla="*/ 0 h 854869"/>
                <a:gd name="connsiteX2" fmla="*/ 337444 w 337444"/>
                <a:gd name="connsiteY2" fmla="*/ 854869 h 854869"/>
                <a:gd name="connsiteX3" fmla="*/ 0 w 337444"/>
                <a:gd name="connsiteY3" fmla="*/ 854869 h 854869"/>
                <a:gd name="connsiteX4" fmla="*/ 0 w 337444"/>
                <a:gd name="connsiteY4" fmla="*/ 0 h 854869"/>
                <a:gd name="connsiteX0" fmla="*/ 0 w 742257"/>
                <a:gd name="connsiteY0" fmla="*/ 371475 h 854869"/>
                <a:gd name="connsiteX1" fmla="*/ 742257 w 742257"/>
                <a:gd name="connsiteY1" fmla="*/ 0 h 854869"/>
                <a:gd name="connsiteX2" fmla="*/ 742257 w 742257"/>
                <a:gd name="connsiteY2" fmla="*/ 854869 h 854869"/>
                <a:gd name="connsiteX3" fmla="*/ 404813 w 742257"/>
                <a:gd name="connsiteY3" fmla="*/ 854869 h 854869"/>
                <a:gd name="connsiteX4" fmla="*/ 0 w 742257"/>
                <a:gd name="connsiteY4" fmla="*/ 371475 h 854869"/>
                <a:gd name="connsiteX0" fmla="*/ 0 w 742257"/>
                <a:gd name="connsiteY0" fmla="*/ 373857 h 857251"/>
                <a:gd name="connsiteX1" fmla="*/ 742257 w 742257"/>
                <a:gd name="connsiteY1" fmla="*/ 0 h 857251"/>
                <a:gd name="connsiteX2" fmla="*/ 742257 w 742257"/>
                <a:gd name="connsiteY2" fmla="*/ 857251 h 857251"/>
                <a:gd name="connsiteX3" fmla="*/ 404813 w 742257"/>
                <a:gd name="connsiteY3" fmla="*/ 857251 h 857251"/>
                <a:gd name="connsiteX4" fmla="*/ 0 w 742257"/>
                <a:gd name="connsiteY4" fmla="*/ 373857 h 857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2257" h="857251">
                  <a:moveTo>
                    <a:pt x="0" y="373857"/>
                  </a:moveTo>
                  <a:lnTo>
                    <a:pt x="742257" y="0"/>
                  </a:lnTo>
                  <a:lnTo>
                    <a:pt x="742257" y="857251"/>
                  </a:lnTo>
                  <a:lnTo>
                    <a:pt x="404813" y="857251"/>
                  </a:lnTo>
                  <a:lnTo>
                    <a:pt x="0" y="373857"/>
                  </a:lnTo>
                  <a:close/>
                </a:path>
              </a:pathLst>
            </a:custGeom>
            <a:solidFill>
              <a:srgbClr val="003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38" name="Rectangle 29"/>
            <p:cNvSpPr/>
            <p:nvPr/>
          </p:nvSpPr>
          <p:spPr>
            <a:xfrm>
              <a:off x="10518480" y="6369845"/>
              <a:ext cx="1342024" cy="488155"/>
            </a:xfrm>
            <a:custGeom>
              <a:avLst/>
              <a:gdLst>
                <a:gd name="connsiteX0" fmla="*/ 0 w 1328737"/>
                <a:gd name="connsiteY0" fmla="*/ 0 h 523875"/>
                <a:gd name="connsiteX1" fmla="*/ 1328737 w 1328737"/>
                <a:gd name="connsiteY1" fmla="*/ 0 h 523875"/>
                <a:gd name="connsiteX2" fmla="*/ 1328737 w 1328737"/>
                <a:gd name="connsiteY2" fmla="*/ 523875 h 523875"/>
                <a:gd name="connsiteX3" fmla="*/ 0 w 1328737"/>
                <a:gd name="connsiteY3" fmla="*/ 523875 h 523875"/>
                <a:gd name="connsiteX4" fmla="*/ 0 w 1328737"/>
                <a:gd name="connsiteY4" fmla="*/ 0 h 523875"/>
                <a:gd name="connsiteX0" fmla="*/ 0 w 1328737"/>
                <a:gd name="connsiteY0" fmla="*/ 0 h 523875"/>
                <a:gd name="connsiteX1" fmla="*/ 931068 w 1328737"/>
                <a:gd name="connsiteY1" fmla="*/ 45244 h 523875"/>
                <a:gd name="connsiteX2" fmla="*/ 1328737 w 1328737"/>
                <a:gd name="connsiteY2" fmla="*/ 523875 h 523875"/>
                <a:gd name="connsiteX3" fmla="*/ 0 w 1328737"/>
                <a:gd name="connsiteY3" fmla="*/ 523875 h 523875"/>
                <a:gd name="connsiteX4" fmla="*/ 0 w 1328737"/>
                <a:gd name="connsiteY4" fmla="*/ 0 h 523875"/>
                <a:gd name="connsiteX0" fmla="*/ 0 w 1328737"/>
                <a:gd name="connsiteY0" fmla="*/ 478631 h 478631"/>
                <a:gd name="connsiteX1" fmla="*/ 931068 w 1328737"/>
                <a:gd name="connsiteY1" fmla="*/ 0 h 478631"/>
                <a:gd name="connsiteX2" fmla="*/ 1328737 w 1328737"/>
                <a:gd name="connsiteY2" fmla="*/ 478631 h 478631"/>
                <a:gd name="connsiteX3" fmla="*/ 0 w 1328737"/>
                <a:gd name="connsiteY3" fmla="*/ 478631 h 478631"/>
                <a:gd name="connsiteX0" fmla="*/ 0 w 1328737"/>
                <a:gd name="connsiteY0" fmla="*/ 483393 h 483393"/>
                <a:gd name="connsiteX1" fmla="*/ 928687 w 1328737"/>
                <a:gd name="connsiteY1" fmla="*/ 0 h 483393"/>
                <a:gd name="connsiteX2" fmla="*/ 1328737 w 1328737"/>
                <a:gd name="connsiteY2" fmla="*/ 483393 h 483393"/>
                <a:gd name="connsiteX3" fmla="*/ 0 w 1328737"/>
                <a:gd name="connsiteY3" fmla="*/ 483393 h 483393"/>
                <a:gd name="connsiteX0" fmla="*/ 0 w 1328737"/>
                <a:gd name="connsiteY0" fmla="*/ 483393 h 483393"/>
                <a:gd name="connsiteX1" fmla="*/ 923924 w 1328737"/>
                <a:gd name="connsiteY1" fmla="*/ 0 h 483393"/>
                <a:gd name="connsiteX2" fmla="*/ 1328737 w 1328737"/>
                <a:gd name="connsiteY2" fmla="*/ 483393 h 483393"/>
                <a:gd name="connsiteX3" fmla="*/ 0 w 1328737"/>
                <a:gd name="connsiteY3" fmla="*/ 483393 h 483393"/>
                <a:gd name="connsiteX0" fmla="*/ 0 w 1328737"/>
                <a:gd name="connsiteY0" fmla="*/ 488155 h 488155"/>
                <a:gd name="connsiteX1" fmla="*/ 928640 w 1328737"/>
                <a:gd name="connsiteY1" fmla="*/ 0 h 488155"/>
                <a:gd name="connsiteX2" fmla="*/ 1328737 w 1328737"/>
                <a:gd name="connsiteY2" fmla="*/ 488155 h 488155"/>
                <a:gd name="connsiteX3" fmla="*/ 0 w 1328737"/>
                <a:gd name="connsiteY3" fmla="*/ 488155 h 488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28737" h="488155">
                  <a:moveTo>
                    <a:pt x="0" y="488155"/>
                  </a:moveTo>
                  <a:lnTo>
                    <a:pt x="928640" y="0"/>
                  </a:lnTo>
                  <a:lnTo>
                    <a:pt x="1328737" y="488155"/>
                  </a:lnTo>
                  <a:lnTo>
                    <a:pt x="0" y="488155"/>
                  </a:lnTo>
                  <a:close/>
                </a:path>
              </a:pathLst>
            </a:cu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39" name="Rectangle 30"/>
            <p:cNvSpPr/>
            <p:nvPr/>
          </p:nvSpPr>
          <p:spPr>
            <a:xfrm>
              <a:off x="8790346" y="3198020"/>
              <a:ext cx="2662770" cy="3659980"/>
            </a:xfrm>
            <a:custGeom>
              <a:avLst/>
              <a:gdLst>
                <a:gd name="connsiteX0" fmla="*/ 0 w 807777"/>
                <a:gd name="connsiteY0" fmla="*/ 0 h 800099"/>
                <a:gd name="connsiteX1" fmla="*/ 807777 w 807777"/>
                <a:gd name="connsiteY1" fmla="*/ 0 h 800099"/>
                <a:gd name="connsiteX2" fmla="*/ 807777 w 807777"/>
                <a:gd name="connsiteY2" fmla="*/ 800099 h 800099"/>
                <a:gd name="connsiteX3" fmla="*/ 0 w 807777"/>
                <a:gd name="connsiteY3" fmla="*/ 800099 h 800099"/>
                <a:gd name="connsiteX4" fmla="*/ 0 w 807777"/>
                <a:gd name="connsiteY4" fmla="*/ 0 h 800099"/>
                <a:gd name="connsiteX0" fmla="*/ 0 w 1738845"/>
                <a:gd name="connsiteY0" fmla="*/ 0 h 800099"/>
                <a:gd name="connsiteX1" fmla="*/ 1738845 w 1738845"/>
                <a:gd name="connsiteY1" fmla="*/ 316707 h 800099"/>
                <a:gd name="connsiteX2" fmla="*/ 807777 w 1738845"/>
                <a:gd name="connsiteY2" fmla="*/ 800099 h 800099"/>
                <a:gd name="connsiteX3" fmla="*/ 0 w 1738845"/>
                <a:gd name="connsiteY3" fmla="*/ 800099 h 800099"/>
                <a:gd name="connsiteX4" fmla="*/ 0 w 1738845"/>
                <a:gd name="connsiteY4" fmla="*/ 0 h 800099"/>
                <a:gd name="connsiteX0" fmla="*/ 0 w 1736464"/>
                <a:gd name="connsiteY0" fmla="*/ 0 h 800099"/>
                <a:gd name="connsiteX1" fmla="*/ 1736464 w 1736464"/>
                <a:gd name="connsiteY1" fmla="*/ 316707 h 800099"/>
                <a:gd name="connsiteX2" fmla="*/ 807777 w 1736464"/>
                <a:gd name="connsiteY2" fmla="*/ 800099 h 800099"/>
                <a:gd name="connsiteX3" fmla="*/ 0 w 1736464"/>
                <a:gd name="connsiteY3" fmla="*/ 800099 h 800099"/>
                <a:gd name="connsiteX4" fmla="*/ 0 w 1736464"/>
                <a:gd name="connsiteY4" fmla="*/ 0 h 800099"/>
                <a:gd name="connsiteX0" fmla="*/ 0 w 2069839"/>
                <a:gd name="connsiteY0" fmla="*/ 0 h 2107405"/>
                <a:gd name="connsiteX1" fmla="*/ 2069839 w 2069839"/>
                <a:gd name="connsiteY1" fmla="*/ 1624013 h 2107405"/>
                <a:gd name="connsiteX2" fmla="*/ 1141152 w 2069839"/>
                <a:gd name="connsiteY2" fmla="*/ 2107405 h 2107405"/>
                <a:gd name="connsiteX3" fmla="*/ 333375 w 2069839"/>
                <a:gd name="connsiteY3" fmla="*/ 2107405 h 2107405"/>
                <a:gd name="connsiteX4" fmla="*/ 0 w 2069839"/>
                <a:gd name="connsiteY4" fmla="*/ 0 h 2107405"/>
                <a:gd name="connsiteX0" fmla="*/ 0 w 2584189"/>
                <a:gd name="connsiteY0" fmla="*/ 0 h 3471861"/>
                <a:gd name="connsiteX1" fmla="*/ 2584189 w 2584189"/>
                <a:gd name="connsiteY1" fmla="*/ 2988469 h 3471861"/>
                <a:gd name="connsiteX2" fmla="*/ 1655502 w 2584189"/>
                <a:gd name="connsiteY2" fmla="*/ 3471861 h 3471861"/>
                <a:gd name="connsiteX3" fmla="*/ 847725 w 2584189"/>
                <a:gd name="connsiteY3" fmla="*/ 3471861 h 3471861"/>
                <a:gd name="connsiteX4" fmla="*/ 0 w 2584189"/>
                <a:gd name="connsiteY4" fmla="*/ 0 h 3471861"/>
                <a:gd name="connsiteX0" fmla="*/ 0 w 2660389"/>
                <a:gd name="connsiteY0" fmla="*/ 0 h 3664742"/>
                <a:gd name="connsiteX1" fmla="*/ 2660389 w 2660389"/>
                <a:gd name="connsiteY1" fmla="*/ 3181350 h 3664742"/>
                <a:gd name="connsiteX2" fmla="*/ 1731702 w 2660389"/>
                <a:gd name="connsiteY2" fmla="*/ 3664742 h 3664742"/>
                <a:gd name="connsiteX3" fmla="*/ 923925 w 2660389"/>
                <a:gd name="connsiteY3" fmla="*/ 3664742 h 3664742"/>
                <a:gd name="connsiteX4" fmla="*/ 0 w 2660389"/>
                <a:gd name="connsiteY4" fmla="*/ 0 h 3664742"/>
                <a:gd name="connsiteX0" fmla="*/ 0 w 2660389"/>
                <a:gd name="connsiteY0" fmla="*/ 0 h 3664742"/>
                <a:gd name="connsiteX1" fmla="*/ 2660389 w 2660389"/>
                <a:gd name="connsiteY1" fmla="*/ 3181350 h 3664742"/>
                <a:gd name="connsiteX2" fmla="*/ 1731702 w 2660389"/>
                <a:gd name="connsiteY2" fmla="*/ 3664742 h 3664742"/>
                <a:gd name="connsiteX3" fmla="*/ 921544 w 2660389"/>
                <a:gd name="connsiteY3" fmla="*/ 3664742 h 3664742"/>
                <a:gd name="connsiteX4" fmla="*/ 0 w 2660389"/>
                <a:gd name="connsiteY4" fmla="*/ 0 h 3664742"/>
                <a:gd name="connsiteX0" fmla="*/ 0 w 2660389"/>
                <a:gd name="connsiteY0" fmla="*/ 0 h 3662360"/>
                <a:gd name="connsiteX1" fmla="*/ 2660389 w 2660389"/>
                <a:gd name="connsiteY1" fmla="*/ 3178968 h 3662360"/>
                <a:gd name="connsiteX2" fmla="*/ 1731702 w 2660389"/>
                <a:gd name="connsiteY2" fmla="*/ 3662360 h 3662360"/>
                <a:gd name="connsiteX3" fmla="*/ 921544 w 2660389"/>
                <a:gd name="connsiteY3" fmla="*/ 3662360 h 3662360"/>
                <a:gd name="connsiteX4" fmla="*/ 0 w 2660389"/>
                <a:gd name="connsiteY4" fmla="*/ 0 h 3662360"/>
                <a:gd name="connsiteX0" fmla="*/ 0 w 2660389"/>
                <a:gd name="connsiteY0" fmla="*/ 0 h 3662360"/>
                <a:gd name="connsiteX1" fmla="*/ 2660389 w 2660389"/>
                <a:gd name="connsiteY1" fmla="*/ 3178968 h 3662360"/>
                <a:gd name="connsiteX2" fmla="*/ 1731702 w 2660389"/>
                <a:gd name="connsiteY2" fmla="*/ 3662360 h 3662360"/>
                <a:gd name="connsiteX3" fmla="*/ 916781 w 2660389"/>
                <a:gd name="connsiteY3" fmla="*/ 3662360 h 3662360"/>
                <a:gd name="connsiteX4" fmla="*/ 0 w 2660389"/>
                <a:gd name="connsiteY4" fmla="*/ 0 h 3662360"/>
                <a:gd name="connsiteX0" fmla="*/ 0 w 2660389"/>
                <a:gd name="connsiteY0" fmla="*/ 0 h 3662360"/>
                <a:gd name="connsiteX1" fmla="*/ 2660389 w 2660389"/>
                <a:gd name="connsiteY1" fmla="*/ 3178968 h 3662360"/>
                <a:gd name="connsiteX2" fmla="*/ 1731702 w 2660389"/>
                <a:gd name="connsiteY2" fmla="*/ 3662360 h 3662360"/>
                <a:gd name="connsiteX3" fmla="*/ 916781 w 2660389"/>
                <a:gd name="connsiteY3" fmla="*/ 3662360 h 3662360"/>
                <a:gd name="connsiteX4" fmla="*/ 0 w 2660389"/>
                <a:gd name="connsiteY4" fmla="*/ 0 h 3662360"/>
                <a:gd name="connsiteX0" fmla="*/ 0 w 2662770"/>
                <a:gd name="connsiteY0" fmla="*/ 0 h 3659979"/>
                <a:gd name="connsiteX1" fmla="*/ 2662770 w 2662770"/>
                <a:gd name="connsiteY1" fmla="*/ 3176587 h 3659979"/>
                <a:gd name="connsiteX2" fmla="*/ 1734083 w 2662770"/>
                <a:gd name="connsiteY2" fmla="*/ 3659979 h 3659979"/>
                <a:gd name="connsiteX3" fmla="*/ 919162 w 2662770"/>
                <a:gd name="connsiteY3" fmla="*/ 3659979 h 3659979"/>
                <a:gd name="connsiteX4" fmla="*/ 0 w 2662770"/>
                <a:gd name="connsiteY4" fmla="*/ 0 h 3659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62770" h="3659979">
                  <a:moveTo>
                    <a:pt x="0" y="0"/>
                  </a:moveTo>
                  <a:lnTo>
                    <a:pt x="2662770" y="3176587"/>
                  </a:lnTo>
                  <a:lnTo>
                    <a:pt x="1734083" y="3659979"/>
                  </a:lnTo>
                  <a:lnTo>
                    <a:pt x="919162" y="36599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40" name="Rectangle 5"/>
            <p:cNvSpPr/>
            <p:nvPr/>
          </p:nvSpPr>
          <p:spPr>
            <a:xfrm>
              <a:off x="0" y="759620"/>
              <a:ext cx="926307" cy="1159668"/>
            </a:xfrm>
            <a:custGeom>
              <a:avLst/>
              <a:gdLst>
                <a:gd name="connsiteX0" fmla="*/ 0 w 923925"/>
                <a:gd name="connsiteY0" fmla="*/ 0 h 411956"/>
                <a:gd name="connsiteX1" fmla="*/ 923925 w 923925"/>
                <a:gd name="connsiteY1" fmla="*/ 0 h 411956"/>
                <a:gd name="connsiteX2" fmla="*/ 923925 w 923925"/>
                <a:gd name="connsiteY2" fmla="*/ 411956 h 411956"/>
                <a:gd name="connsiteX3" fmla="*/ 0 w 923925"/>
                <a:gd name="connsiteY3" fmla="*/ 411956 h 411956"/>
                <a:gd name="connsiteX4" fmla="*/ 0 w 923925"/>
                <a:gd name="connsiteY4" fmla="*/ 0 h 411956"/>
                <a:gd name="connsiteX0" fmla="*/ 0 w 923925"/>
                <a:gd name="connsiteY0" fmla="*/ 323850 h 735806"/>
                <a:gd name="connsiteX1" fmla="*/ 633412 w 923925"/>
                <a:gd name="connsiteY1" fmla="*/ 0 h 735806"/>
                <a:gd name="connsiteX2" fmla="*/ 923925 w 923925"/>
                <a:gd name="connsiteY2" fmla="*/ 735806 h 735806"/>
                <a:gd name="connsiteX3" fmla="*/ 0 w 923925"/>
                <a:gd name="connsiteY3" fmla="*/ 735806 h 735806"/>
                <a:gd name="connsiteX4" fmla="*/ 0 w 923925"/>
                <a:gd name="connsiteY4" fmla="*/ 323850 h 735806"/>
                <a:gd name="connsiteX0" fmla="*/ 0 w 926307"/>
                <a:gd name="connsiteY0" fmla="*/ 323850 h 1157287"/>
                <a:gd name="connsiteX1" fmla="*/ 633412 w 926307"/>
                <a:gd name="connsiteY1" fmla="*/ 0 h 1157287"/>
                <a:gd name="connsiteX2" fmla="*/ 926307 w 926307"/>
                <a:gd name="connsiteY2" fmla="*/ 1157287 h 1157287"/>
                <a:gd name="connsiteX3" fmla="*/ 0 w 926307"/>
                <a:gd name="connsiteY3" fmla="*/ 735806 h 1157287"/>
                <a:gd name="connsiteX4" fmla="*/ 0 w 926307"/>
                <a:gd name="connsiteY4" fmla="*/ 323850 h 1157287"/>
                <a:gd name="connsiteX0" fmla="*/ 0 w 926307"/>
                <a:gd name="connsiteY0" fmla="*/ 321469 h 1157287"/>
                <a:gd name="connsiteX1" fmla="*/ 633412 w 926307"/>
                <a:gd name="connsiteY1" fmla="*/ 0 h 1157287"/>
                <a:gd name="connsiteX2" fmla="*/ 926307 w 926307"/>
                <a:gd name="connsiteY2" fmla="*/ 1157287 h 1157287"/>
                <a:gd name="connsiteX3" fmla="*/ 0 w 926307"/>
                <a:gd name="connsiteY3" fmla="*/ 735806 h 1157287"/>
                <a:gd name="connsiteX4" fmla="*/ 0 w 926307"/>
                <a:gd name="connsiteY4" fmla="*/ 321469 h 1157287"/>
                <a:gd name="connsiteX0" fmla="*/ 0 w 926307"/>
                <a:gd name="connsiteY0" fmla="*/ 323850 h 1159668"/>
                <a:gd name="connsiteX1" fmla="*/ 635794 w 926307"/>
                <a:gd name="connsiteY1" fmla="*/ 0 h 1159668"/>
                <a:gd name="connsiteX2" fmla="*/ 926307 w 926307"/>
                <a:gd name="connsiteY2" fmla="*/ 1159668 h 1159668"/>
                <a:gd name="connsiteX3" fmla="*/ 0 w 926307"/>
                <a:gd name="connsiteY3" fmla="*/ 738187 h 1159668"/>
                <a:gd name="connsiteX4" fmla="*/ 0 w 926307"/>
                <a:gd name="connsiteY4" fmla="*/ 323850 h 11596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6307" h="1159668">
                  <a:moveTo>
                    <a:pt x="0" y="323850"/>
                  </a:moveTo>
                  <a:lnTo>
                    <a:pt x="635794" y="0"/>
                  </a:lnTo>
                  <a:lnTo>
                    <a:pt x="926307" y="1159668"/>
                  </a:lnTo>
                  <a:lnTo>
                    <a:pt x="0" y="738187"/>
                  </a:lnTo>
                  <a:lnTo>
                    <a:pt x="0" y="323850"/>
                  </a:lnTo>
                  <a:close/>
                </a:path>
              </a:pathLst>
            </a:custGeom>
            <a:solidFill>
              <a:srgbClr val="A9B2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41" name="Rectangle 3"/>
            <p:cNvSpPr/>
            <p:nvPr/>
          </p:nvSpPr>
          <p:spPr>
            <a:xfrm>
              <a:off x="692" y="0"/>
              <a:ext cx="632721" cy="1085850"/>
            </a:xfrm>
            <a:custGeom>
              <a:avLst/>
              <a:gdLst>
                <a:gd name="connsiteX0" fmla="*/ 0 w 442222"/>
                <a:gd name="connsiteY0" fmla="*/ 0 h 1085850"/>
                <a:gd name="connsiteX1" fmla="*/ 442222 w 442222"/>
                <a:gd name="connsiteY1" fmla="*/ 0 h 1085850"/>
                <a:gd name="connsiteX2" fmla="*/ 442222 w 442222"/>
                <a:gd name="connsiteY2" fmla="*/ 1085850 h 1085850"/>
                <a:gd name="connsiteX3" fmla="*/ 0 w 442222"/>
                <a:gd name="connsiteY3" fmla="*/ 1085850 h 1085850"/>
                <a:gd name="connsiteX4" fmla="*/ 0 w 442222"/>
                <a:gd name="connsiteY4" fmla="*/ 0 h 1085850"/>
                <a:gd name="connsiteX0" fmla="*/ 0 w 632721"/>
                <a:gd name="connsiteY0" fmla="*/ 0 h 1085850"/>
                <a:gd name="connsiteX1" fmla="*/ 442222 w 632721"/>
                <a:gd name="connsiteY1" fmla="*/ 0 h 1085850"/>
                <a:gd name="connsiteX2" fmla="*/ 632721 w 632721"/>
                <a:gd name="connsiteY2" fmla="*/ 762000 h 1085850"/>
                <a:gd name="connsiteX3" fmla="*/ 442222 w 632721"/>
                <a:gd name="connsiteY3" fmla="*/ 1085850 h 1085850"/>
                <a:gd name="connsiteX4" fmla="*/ 0 w 632721"/>
                <a:gd name="connsiteY4" fmla="*/ 1085850 h 1085850"/>
                <a:gd name="connsiteX5" fmla="*/ 0 w 632721"/>
                <a:gd name="connsiteY5" fmla="*/ 0 h 1085850"/>
                <a:gd name="connsiteX0" fmla="*/ 0 w 632721"/>
                <a:gd name="connsiteY0" fmla="*/ 0 h 1085850"/>
                <a:gd name="connsiteX1" fmla="*/ 442222 w 632721"/>
                <a:gd name="connsiteY1" fmla="*/ 0 h 1085850"/>
                <a:gd name="connsiteX2" fmla="*/ 632721 w 632721"/>
                <a:gd name="connsiteY2" fmla="*/ 762000 h 1085850"/>
                <a:gd name="connsiteX3" fmla="*/ 442222 w 632721"/>
                <a:gd name="connsiteY3" fmla="*/ 1085850 h 1085850"/>
                <a:gd name="connsiteX4" fmla="*/ 0 w 632721"/>
                <a:gd name="connsiteY4" fmla="*/ 1085850 h 1085850"/>
                <a:gd name="connsiteX5" fmla="*/ 0 w 632721"/>
                <a:gd name="connsiteY5" fmla="*/ 0 h 1085850"/>
                <a:gd name="connsiteX0" fmla="*/ 0 w 632721"/>
                <a:gd name="connsiteY0" fmla="*/ 0 h 1085850"/>
                <a:gd name="connsiteX1" fmla="*/ 442222 w 632721"/>
                <a:gd name="connsiteY1" fmla="*/ 0 h 1085850"/>
                <a:gd name="connsiteX2" fmla="*/ 632721 w 632721"/>
                <a:gd name="connsiteY2" fmla="*/ 762000 h 1085850"/>
                <a:gd name="connsiteX3" fmla="*/ 0 w 632721"/>
                <a:gd name="connsiteY3" fmla="*/ 1085850 h 1085850"/>
                <a:gd name="connsiteX4" fmla="*/ 0 w 632721"/>
                <a:gd name="connsiteY4" fmla="*/ 0 h 1085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2721" h="1085850">
                  <a:moveTo>
                    <a:pt x="0" y="0"/>
                  </a:moveTo>
                  <a:lnTo>
                    <a:pt x="442222" y="0"/>
                  </a:lnTo>
                  <a:lnTo>
                    <a:pt x="632721" y="762000"/>
                  </a:lnTo>
                  <a:lnTo>
                    <a:pt x="0" y="10858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89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384DD01B-AC76-4D45-BAA0-B7EED288EF25}" type="datetime1">
              <a:rPr lang="en-US" smtClean="0"/>
              <a:t>6/6/2023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2E0187E7-E8C5-4699-87A2-4CEB944E182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 userDrawn="1"/>
        </p:nvGrpSpPr>
        <p:grpSpPr>
          <a:xfrm>
            <a:off x="3152860" y="1698175"/>
            <a:ext cx="2831452" cy="1623093"/>
            <a:chOff x="4203813" y="1961128"/>
            <a:chExt cx="3775269" cy="2164124"/>
          </a:xfrm>
        </p:grpSpPr>
        <p:sp>
          <p:nvSpPr>
            <p:cNvPr id="56" name="Freeform 5"/>
            <p:cNvSpPr>
              <a:spLocks noEditPoints="1"/>
            </p:cNvSpPr>
            <p:nvPr/>
          </p:nvSpPr>
          <p:spPr bwMode="auto">
            <a:xfrm>
              <a:off x="5369845" y="1961128"/>
              <a:ext cx="1441839" cy="1391321"/>
            </a:xfrm>
            <a:custGeom>
              <a:avLst/>
              <a:gdLst>
                <a:gd name="T0" fmla="*/ 265 w 1056"/>
                <a:gd name="T1" fmla="*/ 1019 h 1019"/>
                <a:gd name="T2" fmla="*/ 0 w 1056"/>
                <a:gd name="T3" fmla="*/ 702 h 1019"/>
                <a:gd name="T4" fmla="*/ 91 w 1056"/>
                <a:gd name="T5" fmla="*/ 206 h 1019"/>
                <a:gd name="T6" fmla="*/ 526 w 1056"/>
                <a:gd name="T7" fmla="*/ 0 h 1019"/>
                <a:gd name="T8" fmla="*/ 973 w 1056"/>
                <a:gd name="T9" fmla="*/ 208 h 1019"/>
                <a:gd name="T10" fmla="*/ 1056 w 1056"/>
                <a:gd name="T11" fmla="*/ 702 h 1019"/>
                <a:gd name="T12" fmla="*/ 796 w 1056"/>
                <a:gd name="T13" fmla="*/ 1019 h 1019"/>
                <a:gd name="T14" fmla="*/ 265 w 1056"/>
                <a:gd name="T15" fmla="*/ 1019 h 1019"/>
                <a:gd name="T16" fmla="*/ 52 w 1056"/>
                <a:gd name="T17" fmla="*/ 687 h 1019"/>
                <a:gd name="T18" fmla="*/ 288 w 1056"/>
                <a:gd name="T19" fmla="*/ 970 h 1019"/>
                <a:gd name="T20" fmla="*/ 773 w 1056"/>
                <a:gd name="T21" fmla="*/ 970 h 1019"/>
                <a:gd name="T22" fmla="*/ 1005 w 1056"/>
                <a:gd name="T23" fmla="*/ 687 h 1019"/>
                <a:gd name="T24" fmla="*/ 930 w 1056"/>
                <a:gd name="T25" fmla="*/ 241 h 1019"/>
                <a:gd name="T26" fmla="*/ 526 w 1056"/>
                <a:gd name="T27" fmla="*/ 54 h 1019"/>
                <a:gd name="T28" fmla="*/ 134 w 1056"/>
                <a:gd name="T29" fmla="*/ 239 h 1019"/>
                <a:gd name="T30" fmla="*/ 52 w 1056"/>
                <a:gd name="T31" fmla="*/ 687 h 10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56" h="1019">
                  <a:moveTo>
                    <a:pt x="265" y="1019"/>
                  </a:moveTo>
                  <a:lnTo>
                    <a:pt x="0" y="702"/>
                  </a:lnTo>
                  <a:lnTo>
                    <a:pt x="91" y="206"/>
                  </a:lnTo>
                  <a:lnTo>
                    <a:pt x="526" y="0"/>
                  </a:lnTo>
                  <a:lnTo>
                    <a:pt x="973" y="208"/>
                  </a:lnTo>
                  <a:lnTo>
                    <a:pt x="1056" y="702"/>
                  </a:lnTo>
                  <a:lnTo>
                    <a:pt x="796" y="1019"/>
                  </a:lnTo>
                  <a:lnTo>
                    <a:pt x="265" y="1019"/>
                  </a:lnTo>
                  <a:close/>
                  <a:moveTo>
                    <a:pt x="52" y="687"/>
                  </a:moveTo>
                  <a:lnTo>
                    <a:pt x="288" y="970"/>
                  </a:lnTo>
                  <a:lnTo>
                    <a:pt x="773" y="970"/>
                  </a:lnTo>
                  <a:lnTo>
                    <a:pt x="1005" y="687"/>
                  </a:lnTo>
                  <a:lnTo>
                    <a:pt x="930" y="241"/>
                  </a:lnTo>
                  <a:lnTo>
                    <a:pt x="526" y="54"/>
                  </a:lnTo>
                  <a:lnTo>
                    <a:pt x="134" y="239"/>
                  </a:lnTo>
                  <a:lnTo>
                    <a:pt x="52" y="68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57" name="Freeform 6"/>
            <p:cNvSpPr>
              <a:spLocks/>
            </p:cNvSpPr>
            <p:nvPr/>
          </p:nvSpPr>
          <p:spPr bwMode="auto">
            <a:xfrm>
              <a:off x="5593767" y="2533221"/>
              <a:ext cx="289460" cy="349536"/>
            </a:xfrm>
            <a:custGeom>
              <a:avLst/>
              <a:gdLst>
                <a:gd name="T0" fmla="*/ 0 w 175"/>
                <a:gd name="T1" fmla="*/ 0 h 210"/>
                <a:gd name="T2" fmla="*/ 44 w 175"/>
                <a:gd name="T3" fmla="*/ 0 h 210"/>
                <a:gd name="T4" fmla="*/ 88 w 175"/>
                <a:gd name="T5" fmla="*/ 160 h 210"/>
                <a:gd name="T6" fmla="*/ 133 w 175"/>
                <a:gd name="T7" fmla="*/ 0 h 210"/>
                <a:gd name="T8" fmla="*/ 175 w 175"/>
                <a:gd name="T9" fmla="*/ 0 h 210"/>
                <a:gd name="T10" fmla="*/ 175 w 175"/>
                <a:gd name="T11" fmla="*/ 210 h 210"/>
                <a:gd name="T12" fmla="*/ 145 w 175"/>
                <a:gd name="T13" fmla="*/ 210 h 210"/>
                <a:gd name="T14" fmla="*/ 145 w 175"/>
                <a:gd name="T15" fmla="*/ 52 h 210"/>
                <a:gd name="T16" fmla="*/ 100 w 175"/>
                <a:gd name="T17" fmla="*/ 210 h 210"/>
                <a:gd name="T18" fmla="*/ 72 w 175"/>
                <a:gd name="T19" fmla="*/ 210 h 210"/>
                <a:gd name="T20" fmla="*/ 29 w 175"/>
                <a:gd name="T21" fmla="*/ 52 h 210"/>
                <a:gd name="T22" fmla="*/ 28 w 175"/>
                <a:gd name="T23" fmla="*/ 57 h 210"/>
                <a:gd name="T24" fmla="*/ 28 w 175"/>
                <a:gd name="T25" fmla="*/ 65 h 210"/>
                <a:gd name="T26" fmla="*/ 28 w 175"/>
                <a:gd name="T27" fmla="*/ 210 h 210"/>
                <a:gd name="T28" fmla="*/ 0 w 175"/>
                <a:gd name="T29" fmla="*/ 210 h 210"/>
                <a:gd name="T30" fmla="*/ 0 w 175"/>
                <a:gd name="T31" fmla="*/ 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5" h="210">
                  <a:moveTo>
                    <a:pt x="0" y="0"/>
                  </a:moveTo>
                  <a:cubicBezTo>
                    <a:pt x="44" y="0"/>
                    <a:pt x="44" y="0"/>
                    <a:pt x="44" y="0"/>
                  </a:cubicBezTo>
                  <a:cubicBezTo>
                    <a:pt x="57" y="54"/>
                    <a:pt x="72" y="109"/>
                    <a:pt x="88" y="160"/>
                  </a:cubicBezTo>
                  <a:cubicBezTo>
                    <a:pt x="133" y="0"/>
                    <a:pt x="133" y="0"/>
                    <a:pt x="133" y="0"/>
                  </a:cubicBezTo>
                  <a:cubicBezTo>
                    <a:pt x="175" y="0"/>
                    <a:pt x="175" y="0"/>
                    <a:pt x="175" y="0"/>
                  </a:cubicBezTo>
                  <a:cubicBezTo>
                    <a:pt x="175" y="210"/>
                    <a:pt x="175" y="210"/>
                    <a:pt x="175" y="210"/>
                  </a:cubicBezTo>
                  <a:cubicBezTo>
                    <a:pt x="145" y="210"/>
                    <a:pt x="145" y="210"/>
                    <a:pt x="145" y="210"/>
                  </a:cubicBezTo>
                  <a:cubicBezTo>
                    <a:pt x="145" y="52"/>
                    <a:pt x="145" y="52"/>
                    <a:pt x="145" y="52"/>
                  </a:cubicBezTo>
                  <a:cubicBezTo>
                    <a:pt x="100" y="210"/>
                    <a:pt x="100" y="210"/>
                    <a:pt x="100" y="210"/>
                  </a:cubicBezTo>
                  <a:cubicBezTo>
                    <a:pt x="100" y="210"/>
                    <a:pt x="73" y="210"/>
                    <a:pt x="72" y="210"/>
                  </a:cubicBezTo>
                  <a:cubicBezTo>
                    <a:pt x="57" y="159"/>
                    <a:pt x="46" y="100"/>
                    <a:pt x="29" y="52"/>
                  </a:cubicBezTo>
                  <a:cubicBezTo>
                    <a:pt x="28" y="54"/>
                    <a:pt x="28" y="54"/>
                    <a:pt x="28" y="57"/>
                  </a:cubicBezTo>
                  <a:cubicBezTo>
                    <a:pt x="28" y="60"/>
                    <a:pt x="28" y="62"/>
                    <a:pt x="28" y="65"/>
                  </a:cubicBezTo>
                  <a:cubicBezTo>
                    <a:pt x="28" y="210"/>
                    <a:pt x="28" y="210"/>
                    <a:pt x="28" y="210"/>
                  </a:cubicBezTo>
                  <a:cubicBezTo>
                    <a:pt x="0" y="210"/>
                    <a:pt x="0" y="210"/>
                    <a:pt x="0" y="21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58" name="Freeform 7"/>
            <p:cNvSpPr>
              <a:spLocks/>
            </p:cNvSpPr>
            <p:nvPr/>
          </p:nvSpPr>
          <p:spPr bwMode="auto">
            <a:xfrm>
              <a:off x="5933745" y="2533221"/>
              <a:ext cx="178865" cy="349536"/>
            </a:xfrm>
            <a:custGeom>
              <a:avLst/>
              <a:gdLst>
                <a:gd name="T0" fmla="*/ 0 w 131"/>
                <a:gd name="T1" fmla="*/ 0 h 256"/>
                <a:gd name="T2" fmla="*/ 131 w 131"/>
                <a:gd name="T3" fmla="*/ 0 h 256"/>
                <a:gd name="T4" fmla="*/ 131 w 131"/>
                <a:gd name="T5" fmla="*/ 37 h 256"/>
                <a:gd name="T6" fmla="*/ 37 w 131"/>
                <a:gd name="T7" fmla="*/ 37 h 256"/>
                <a:gd name="T8" fmla="*/ 37 w 131"/>
                <a:gd name="T9" fmla="*/ 107 h 256"/>
                <a:gd name="T10" fmla="*/ 131 w 131"/>
                <a:gd name="T11" fmla="*/ 107 h 256"/>
                <a:gd name="T12" fmla="*/ 131 w 131"/>
                <a:gd name="T13" fmla="*/ 138 h 256"/>
                <a:gd name="T14" fmla="*/ 37 w 131"/>
                <a:gd name="T15" fmla="*/ 138 h 256"/>
                <a:gd name="T16" fmla="*/ 37 w 131"/>
                <a:gd name="T17" fmla="*/ 222 h 256"/>
                <a:gd name="T18" fmla="*/ 131 w 131"/>
                <a:gd name="T19" fmla="*/ 222 h 256"/>
                <a:gd name="T20" fmla="*/ 131 w 131"/>
                <a:gd name="T21" fmla="*/ 256 h 256"/>
                <a:gd name="T22" fmla="*/ 0 w 131"/>
                <a:gd name="T23" fmla="*/ 256 h 256"/>
                <a:gd name="T24" fmla="*/ 0 w 131"/>
                <a:gd name="T25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1" h="256">
                  <a:moveTo>
                    <a:pt x="0" y="0"/>
                  </a:moveTo>
                  <a:lnTo>
                    <a:pt x="131" y="0"/>
                  </a:lnTo>
                  <a:lnTo>
                    <a:pt x="131" y="37"/>
                  </a:lnTo>
                  <a:lnTo>
                    <a:pt x="37" y="37"/>
                  </a:lnTo>
                  <a:lnTo>
                    <a:pt x="37" y="107"/>
                  </a:lnTo>
                  <a:lnTo>
                    <a:pt x="131" y="107"/>
                  </a:lnTo>
                  <a:lnTo>
                    <a:pt x="131" y="138"/>
                  </a:lnTo>
                  <a:lnTo>
                    <a:pt x="37" y="138"/>
                  </a:lnTo>
                  <a:lnTo>
                    <a:pt x="37" y="222"/>
                  </a:lnTo>
                  <a:lnTo>
                    <a:pt x="131" y="222"/>
                  </a:lnTo>
                  <a:lnTo>
                    <a:pt x="131" y="256"/>
                  </a:lnTo>
                  <a:lnTo>
                    <a:pt x="0" y="2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59" name="Freeform 8"/>
            <p:cNvSpPr>
              <a:spLocks/>
            </p:cNvSpPr>
            <p:nvPr/>
          </p:nvSpPr>
          <p:spPr bwMode="auto">
            <a:xfrm>
              <a:off x="6149475" y="2531856"/>
              <a:ext cx="240306" cy="350903"/>
            </a:xfrm>
            <a:custGeom>
              <a:avLst/>
              <a:gdLst>
                <a:gd name="T0" fmla="*/ 0 w 145"/>
                <a:gd name="T1" fmla="*/ 0 h 211"/>
                <a:gd name="T2" fmla="*/ 72 w 145"/>
                <a:gd name="T3" fmla="*/ 0 h 211"/>
                <a:gd name="T4" fmla="*/ 138 w 145"/>
                <a:gd name="T5" fmla="*/ 64 h 211"/>
                <a:gd name="T6" fmla="*/ 85 w 145"/>
                <a:gd name="T7" fmla="*/ 124 h 211"/>
                <a:gd name="T8" fmla="*/ 145 w 145"/>
                <a:gd name="T9" fmla="*/ 211 h 211"/>
                <a:gd name="T10" fmla="*/ 105 w 145"/>
                <a:gd name="T11" fmla="*/ 211 h 211"/>
                <a:gd name="T12" fmla="*/ 37 w 145"/>
                <a:gd name="T13" fmla="*/ 101 h 211"/>
                <a:gd name="T14" fmla="*/ 62 w 145"/>
                <a:gd name="T15" fmla="*/ 101 h 211"/>
                <a:gd name="T16" fmla="*/ 105 w 145"/>
                <a:gd name="T17" fmla="*/ 64 h 211"/>
                <a:gd name="T18" fmla="*/ 72 w 145"/>
                <a:gd name="T19" fmla="*/ 28 h 211"/>
                <a:gd name="T20" fmla="*/ 34 w 145"/>
                <a:gd name="T21" fmla="*/ 28 h 211"/>
                <a:gd name="T22" fmla="*/ 34 w 145"/>
                <a:gd name="T23" fmla="*/ 211 h 211"/>
                <a:gd name="T24" fmla="*/ 0 w 145"/>
                <a:gd name="T25" fmla="*/ 211 h 211"/>
                <a:gd name="T26" fmla="*/ 0 w 145"/>
                <a:gd name="T27" fmla="*/ 0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5" h="211">
                  <a:moveTo>
                    <a:pt x="0" y="0"/>
                  </a:moveTo>
                  <a:cubicBezTo>
                    <a:pt x="0" y="0"/>
                    <a:pt x="46" y="0"/>
                    <a:pt x="72" y="0"/>
                  </a:cubicBezTo>
                  <a:cubicBezTo>
                    <a:pt x="108" y="0"/>
                    <a:pt x="139" y="20"/>
                    <a:pt x="138" y="64"/>
                  </a:cubicBezTo>
                  <a:cubicBezTo>
                    <a:pt x="138" y="114"/>
                    <a:pt x="106" y="121"/>
                    <a:pt x="85" y="124"/>
                  </a:cubicBezTo>
                  <a:cubicBezTo>
                    <a:pt x="104" y="151"/>
                    <a:pt x="125" y="183"/>
                    <a:pt x="145" y="211"/>
                  </a:cubicBezTo>
                  <a:cubicBezTo>
                    <a:pt x="105" y="211"/>
                    <a:pt x="105" y="211"/>
                    <a:pt x="105" y="211"/>
                  </a:cubicBezTo>
                  <a:cubicBezTo>
                    <a:pt x="83" y="177"/>
                    <a:pt x="37" y="101"/>
                    <a:pt x="37" y="101"/>
                  </a:cubicBezTo>
                  <a:cubicBezTo>
                    <a:pt x="37" y="101"/>
                    <a:pt x="34" y="102"/>
                    <a:pt x="62" y="101"/>
                  </a:cubicBezTo>
                  <a:cubicBezTo>
                    <a:pt x="87" y="100"/>
                    <a:pt x="104" y="88"/>
                    <a:pt x="105" y="64"/>
                  </a:cubicBezTo>
                  <a:cubicBezTo>
                    <a:pt x="105" y="44"/>
                    <a:pt x="95" y="28"/>
                    <a:pt x="72" y="28"/>
                  </a:cubicBezTo>
                  <a:cubicBezTo>
                    <a:pt x="65" y="28"/>
                    <a:pt x="34" y="28"/>
                    <a:pt x="34" y="28"/>
                  </a:cubicBezTo>
                  <a:cubicBezTo>
                    <a:pt x="34" y="211"/>
                    <a:pt x="34" y="211"/>
                    <a:pt x="34" y="211"/>
                  </a:cubicBezTo>
                  <a:cubicBezTo>
                    <a:pt x="0" y="211"/>
                    <a:pt x="0" y="211"/>
                    <a:pt x="0" y="21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78" name="Freeform 9"/>
            <p:cNvSpPr>
              <a:spLocks/>
            </p:cNvSpPr>
            <p:nvPr/>
          </p:nvSpPr>
          <p:spPr bwMode="auto">
            <a:xfrm>
              <a:off x="6395244" y="2531856"/>
              <a:ext cx="204806" cy="350903"/>
            </a:xfrm>
            <a:custGeom>
              <a:avLst/>
              <a:gdLst>
                <a:gd name="T0" fmla="*/ 0 w 150"/>
                <a:gd name="T1" fmla="*/ 0 h 257"/>
                <a:gd name="T2" fmla="*/ 150 w 150"/>
                <a:gd name="T3" fmla="*/ 0 h 257"/>
                <a:gd name="T4" fmla="*/ 150 w 150"/>
                <a:gd name="T5" fmla="*/ 30 h 257"/>
                <a:gd name="T6" fmla="*/ 44 w 150"/>
                <a:gd name="T7" fmla="*/ 222 h 257"/>
                <a:gd name="T8" fmla="*/ 150 w 150"/>
                <a:gd name="T9" fmla="*/ 222 h 257"/>
                <a:gd name="T10" fmla="*/ 150 w 150"/>
                <a:gd name="T11" fmla="*/ 257 h 257"/>
                <a:gd name="T12" fmla="*/ 0 w 150"/>
                <a:gd name="T13" fmla="*/ 257 h 257"/>
                <a:gd name="T14" fmla="*/ 0 w 150"/>
                <a:gd name="T15" fmla="*/ 225 h 257"/>
                <a:gd name="T16" fmla="*/ 106 w 150"/>
                <a:gd name="T17" fmla="*/ 34 h 257"/>
                <a:gd name="T18" fmla="*/ 0 w 150"/>
                <a:gd name="T19" fmla="*/ 34 h 257"/>
                <a:gd name="T20" fmla="*/ 0 w 150"/>
                <a:gd name="T21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0" h="257">
                  <a:moveTo>
                    <a:pt x="0" y="0"/>
                  </a:moveTo>
                  <a:lnTo>
                    <a:pt x="150" y="0"/>
                  </a:lnTo>
                  <a:lnTo>
                    <a:pt x="150" y="30"/>
                  </a:lnTo>
                  <a:lnTo>
                    <a:pt x="44" y="222"/>
                  </a:lnTo>
                  <a:lnTo>
                    <a:pt x="150" y="222"/>
                  </a:lnTo>
                  <a:lnTo>
                    <a:pt x="150" y="257"/>
                  </a:lnTo>
                  <a:lnTo>
                    <a:pt x="0" y="257"/>
                  </a:lnTo>
                  <a:lnTo>
                    <a:pt x="0" y="225"/>
                  </a:lnTo>
                  <a:lnTo>
                    <a:pt x="106" y="34"/>
                  </a:lnTo>
                  <a:lnTo>
                    <a:pt x="0" y="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79" name="Freeform 10"/>
            <p:cNvSpPr>
              <a:spLocks/>
            </p:cNvSpPr>
            <p:nvPr/>
          </p:nvSpPr>
          <p:spPr bwMode="auto">
            <a:xfrm>
              <a:off x="4203813" y="3718369"/>
              <a:ext cx="288095" cy="402787"/>
            </a:xfrm>
            <a:custGeom>
              <a:avLst/>
              <a:gdLst>
                <a:gd name="T0" fmla="*/ 115 w 211"/>
                <a:gd name="T1" fmla="*/ 295 h 295"/>
                <a:gd name="T2" fmla="*/ 95 w 211"/>
                <a:gd name="T3" fmla="*/ 295 h 295"/>
                <a:gd name="T4" fmla="*/ 95 w 211"/>
                <a:gd name="T5" fmla="*/ 19 h 295"/>
                <a:gd name="T6" fmla="*/ 0 w 211"/>
                <a:gd name="T7" fmla="*/ 19 h 295"/>
                <a:gd name="T8" fmla="*/ 0 w 211"/>
                <a:gd name="T9" fmla="*/ 0 h 295"/>
                <a:gd name="T10" fmla="*/ 211 w 211"/>
                <a:gd name="T11" fmla="*/ 0 h 295"/>
                <a:gd name="T12" fmla="*/ 211 w 211"/>
                <a:gd name="T13" fmla="*/ 19 h 295"/>
                <a:gd name="T14" fmla="*/ 115 w 211"/>
                <a:gd name="T15" fmla="*/ 19 h 295"/>
                <a:gd name="T16" fmla="*/ 115 w 211"/>
                <a:gd name="T17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1" h="295">
                  <a:moveTo>
                    <a:pt x="115" y="295"/>
                  </a:moveTo>
                  <a:lnTo>
                    <a:pt x="95" y="295"/>
                  </a:lnTo>
                  <a:lnTo>
                    <a:pt x="95" y="19"/>
                  </a:lnTo>
                  <a:lnTo>
                    <a:pt x="0" y="19"/>
                  </a:lnTo>
                  <a:lnTo>
                    <a:pt x="0" y="0"/>
                  </a:lnTo>
                  <a:lnTo>
                    <a:pt x="211" y="0"/>
                  </a:lnTo>
                  <a:lnTo>
                    <a:pt x="211" y="19"/>
                  </a:lnTo>
                  <a:lnTo>
                    <a:pt x="115" y="19"/>
                  </a:lnTo>
                  <a:lnTo>
                    <a:pt x="115" y="29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80" name="Freeform 11"/>
            <p:cNvSpPr>
              <a:spLocks/>
            </p:cNvSpPr>
            <p:nvPr/>
          </p:nvSpPr>
          <p:spPr bwMode="auto">
            <a:xfrm>
              <a:off x="4551983" y="3718369"/>
              <a:ext cx="289460" cy="402787"/>
            </a:xfrm>
            <a:custGeom>
              <a:avLst/>
              <a:gdLst>
                <a:gd name="T0" fmla="*/ 212 w 212"/>
                <a:gd name="T1" fmla="*/ 295 h 295"/>
                <a:gd name="T2" fmla="*/ 192 w 212"/>
                <a:gd name="T3" fmla="*/ 295 h 295"/>
                <a:gd name="T4" fmla="*/ 192 w 212"/>
                <a:gd name="T5" fmla="*/ 150 h 295"/>
                <a:gd name="T6" fmla="*/ 19 w 212"/>
                <a:gd name="T7" fmla="*/ 150 h 295"/>
                <a:gd name="T8" fmla="*/ 19 w 212"/>
                <a:gd name="T9" fmla="*/ 295 h 295"/>
                <a:gd name="T10" fmla="*/ 0 w 212"/>
                <a:gd name="T11" fmla="*/ 295 h 295"/>
                <a:gd name="T12" fmla="*/ 0 w 212"/>
                <a:gd name="T13" fmla="*/ 0 h 295"/>
                <a:gd name="T14" fmla="*/ 19 w 212"/>
                <a:gd name="T15" fmla="*/ 0 h 295"/>
                <a:gd name="T16" fmla="*/ 19 w 212"/>
                <a:gd name="T17" fmla="*/ 131 h 295"/>
                <a:gd name="T18" fmla="*/ 192 w 212"/>
                <a:gd name="T19" fmla="*/ 131 h 295"/>
                <a:gd name="T20" fmla="*/ 192 w 212"/>
                <a:gd name="T21" fmla="*/ 0 h 295"/>
                <a:gd name="T22" fmla="*/ 212 w 212"/>
                <a:gd name="T23" fmla="*/ 0 h 295"/>
                <a:gd name="T24" fmla="*/ 212 w 212"/>
                <a:gd name="T2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2" h="295">
                  <a:moveTo>
                    <a:pt x="212" y="295"/>
                  </a:moveTo>
                  <a:lnTo>
                    <a:pt x="192" y="295"/>
                  </a:lnTo>
                  <a:lnTo>
                    <a:pt x="192" y="150"/>
                  </a:lnTo>
                  <a:lnTo>
                    <a:pt x="19" y="150"/>
                  </a:lnTo>
                  <a:lnTo>
                    <a:pt x="19" y="295"/>
                  </a:lnTo>
                  <a:lnTo>
                    <a:pt x="0" y="295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131"/>
                  </a:lnTo>
                  <a:lnTo>
                    <a:pt x="192" y="131"/>
                  </a:lnTo>
                  <a:lnTo>
                    <a:pt x="192" y="0"/>
                  </a:lnTo>
                  <a:lnTo>
                    <a:pt x="212" y="0"/>
                  </a:lnTo>
                  <a:lnTo>
                    <a:pt x="212" y="29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81" name="Freeform 12"/>
            <p:cNvSpPr>
              <a:spLocks/>
            </p:cNvSpPr>
            <p:nvPr/>
          </p:nvSpPr>
          <p:spPr bwMode="auto">
            <a:xfrm>
              <a:off x="4954770" y="3718369"/>
              <a:ext cx="218461" cy="402787"/>
            </a:xfrm>
            <a:custGeom>
              <a:avLst/>
              <a:gdLst>
                <a:gd name="T0" fmla="*/ 160 w 160"/>
                <a:gd name="T1" fmla="*/ 295 h 295"/>
                <a:gd name="T2" fmla="*/ 0 w 160"/>
                <a:gd name="T3" fmla="*/ 295 h 295"/>
                <a:gd name="T4" fmla="*/ 0 w 160"/>
                <a:gd name="T5" fmla="*/ 0 h 295"/>
                <a:gd name="T6" fmla="*/ 160 w 160"/>
                <a:gd name="T7" fmla="*/ 0 h 295"/>
                <a:gd name="T8" fmla="*/ 160 w 160"/>
                <a:gd name="T9" fmla="*/ 19 h 295"/>
                <a:gd name="T10" fmla="*/ 20 w 160"/>
                <a:gd name="T11" fmla="*/ 19 h 295"/>
                <a:gd name="T12" fmla="*/ 20 w 160"/>
                <a:gd name="T13" fmla="*/ 130 h 295"/>
                <a:gd name="T14" fmla="*/ 153 w 160"/>
                <a:gd name="T15" fmla="*/ 130 h 295"/>
                <a:gd name="T16" fmla="*/ 153 w 160"/>
                <a:gd name="T17" fmla="*/ 150 h 295"/>
                <a:gd name="T18" fmla="*/ 20 w 160"/>
                <a:gd name="T19" fmla="*/ 150 h 295"/>
                <a:gd name="T20" fmla="*/ 20 w 160"/>
                <a:gd name="T21" fmla="*/ 275 h 295"/>
                <a:gd name="T22" fmla="*/ 160 w 160"/>
                <a:gd name="T23" fmla="*/ 275 h 295"/>
                <a:gd name="T24" fmla="*/ 160 w 160"/>
                <a:gd name="T2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0" h="295">
                  <a:moveTo>
                    <a:pt x="160" y="295"/>
                  </a:moveTo>
                  <a:lnTo>
                    <a:pt x="0" y="295"/>
                  </a:lnTo>
                  <a:lnTo>
                    <a:pt x="0" y="0"/>
                  </a:lnTo>
                  <a:lnTo>
                    <a:pt x="160" y="0"/>
                  </a:lnTo>
                  <a:lnTo>
                    <a:pt x="160" y="19"/>
                  </a:lnTo>
                  <a:lnTo>
                    <a:pt x="20" y="19"/>
                  </a:lnTo>
                  <a:lnTo>
                    <a:pt x="20" y="130"/>
                  </a:lnTo>
                  <a:lnTo>
                    <a:pt x="153" y="130"/>
                  </a:lnTo>
                  <a:lnTo>
                    <a:pt x="153" y="150"/>
                  </a:lnTo>
                  <a:lnTo>
                    <a:pt x="20" y="150"/>
                  </a:lnTo>
                  <a:lnTo>
                    <a:pt x="20" y="275"/>
                  </a:lnTo>
                  <a:lnTo>
                    <a:pt x="160" y="275"/>
                  </a:lnTo>
                  <a:lnTo>
                    <a:pt x="160" y="29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82" name="Freeform 13"/>
            <p:cNvSpPr>
              <a:spLocks noEditPoints="1"/>
            </p:cNvSpPr>
            <p:nvPr/>
          </p:nvSpPr>
          <p:spPr bwMode="auto">
            <a:xfrm>
              <a:off x="5264710" y="3718369"/>
              <a:ext cx="263518" cy="402787"/>
            </a:xfrm>
            <a:custGeom>
              <a:avLst/>
              <a:gdLst>
                <a:gd name="T0" fmla="*/ 17 w 159"/>
                <a:gd name="T1" fmla="*/ 122 h 242"/>
                <a:gd name="T2" fmla="*/ 63 w 159"/>
                <a:gd name="T3" fmla="*/ 122 h 242"/>
                <a:gd name="T4" fmla="*/ 110 w 159"/>
                <a:gd name="T5" fmla="*/ 108 h 242"/>
                <a:gd name="T6" fmla="*/ 127 w 159"/>
                <a:gd name="T7" fmla="*/ 68 h 242"/>
                <a:gd name="T8" fmla="*/ 111 w 159"/>
                <a:gd name="T9" fmla="*/ 28 h 242"/>
                <a:gd name="T10" fmla="*/ 57 w 159"/>
                <a:gd name="T11" fmla="*/ 15 h 242"/>
                <a:gd name="T12" fmla="*/ 17 w 159"/>
                <a:gd name="T13" fmla="*/ 15 h 242"/>
                <a:gd name="T14" fmla="*/ 17 w 159"/>
                <a:gd name="T15" fmla="*/ 122 h 242"/>
                <a:gd name="T16" fmla="*/ 17 w 159"/>
                <a:gd name="T17" fmla="*/ 137 h 242"/>
                <a:gd name="T18" fmla="*/ 17 w 159"/>
                <a:gd name="T19" fmla="*/ 242 h 242"/>
                <a:gd name="T20" fmla="*/ 0 w 159"/>
                <a:gd name="T21" fmla="*/ 242 h 242"/>
                <a:gd name="T22" fmla="*/ 0 w 159"/>
                <a:gd name="T23" fmla="*/ 0 h 242"/>
                <a:gd name="T24" fmla="*/ 57 w 159"/>
                <a:gd name="T25" fmla="*/ 0 h 242"/>
                <a:gd name="T26" fmla="*/ 124 w 159"/>
                <a:gd name="T27" fmla="*/ 17 h 242"/>
                <a:gd name="T28" fmla="*/ 145 w 159"/>
                <a:gd name="T29" fmla="*/ 67 h 242"/>
                <a:gd name="T30" fmla="*/ 132 w 159"/>
                <a:gd name="T31" fmla="*/ 108 h 242"/>
                <a:gd name="T32" fmla="*/ 94 w 159"/>
                <a:gd name="T33" fmla="*/ 132 h 242"/>
                <a:gd name="T34" fmla="*/ 159 w 159"/>
                <a:gd name="T35" fmla="*/ 242 h 242"/>
                <a:gd name="T36" fmla="*/ 139 w 159"/>
                <a:gd name="T37" fmla="*/ 242 h 242"/>
                <a:gd name="T38" fmla="*/ 77 w 159"/>
                <a:gd name="T39" fmla="*/ 137 h 242"/>
                <a:gd name="T40" fmla="*/ 17 w 159"/>
                <a:gd name="T41" fmla="*/ 137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59" h="242">
                  <a:moveTo>
                    <a:pt x="17" y="122"/>
                  </a:moveTo>
                  <a:cubicBezTo>
                    <a:pt x="63" y="122"/>
                    <a:pt x="63" y="122"/>
                    <a:pt x="63" y="122"/>
                  </a:cubicBezTo>
                  <a:cubicBezTo>
                    <a:pt x="83" y="122"/>
                    <a:pt x="99" y="118"/>
                    <a:pt x="110" y="108"/>
                  </a:cubicBezTo>
                  <a:cubicBezTo>
                    <a:pt x="121" y="99"/>
                    <a:pt x="127" y="86"/>
                    <a:pt x="127" y="68"/>
                  </a:cubicBezTo>
                  <a:cubicBezTo>
                    <a:pt x="127" y="50"/>
                    <a:pt x="122" y="36"/>
                    <a:pt x="111" y="28"/>
                  </a:cubicBezTo>
                  <a:cubicBezTo>
                    <a:pt x="100" y="19"/>
                    <a:pt x="82" y="15"/>
                    <a:pt x="57" y="15"/>
                  </a:cubicBezTo>
                  <a:cubicBezTo>
                    <a:pt x="17" y="15"/>
                    <a:pt x="17" y="15"/>
                    <a:pt x="17" y="15"/>
                  </a:cubicBezTo>
                  <a:lnTo>
                    <a:pt x="17" y="122"/>
                  </a:lnTo>
                  <a:close/>
                  <a:moveTo>
                    <a:pt x="17" y="137"/>
                  </a:moveTo>
                  <a:cubicBezTo>
                    <a:pt x="17" y="242"/>
                    <a:pt x="17" y="242"/>
                    <a:pt x="17" y="242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87" y="0"/>
                    <a:pt x="110" y="6"/>
                    <a:pt x="124" y="17"/>
                  </a:cubicBezTo>
                  <a:cubicBezTo>
                    <a:pt x="138" y="28"/>
                    <a:pt x="145" y="45"/>
                    <a:pt x="145" y="67"/>
                  </a:cubicBezTo>
                  <a:cubicBezTo>
                    <a:pt x="145" y="83"/>
                    <a:pt x="141" y="97"/>
                    <a:pt x="132" y="108"/>
                  </a:cubicBezTo>
                  <a:cubicBezTo>
                    <a:pt x="124" y="119"/>
                    <a:pt x="111" y="127"/>
                    <a:pt x="94" y="132"/>
                  </a:cubicBezTo>
                  <a:cubicBezTo>
                    <a:pt x="159" y="242"/>
                    <a:pt x="159" y="242"/>
                    <a:pt x="159" y="242"/>
                  </a:cubicBezTo>
                  <a:cubicBezTo>
                    <a:pt x="139" y="242"/>
                    <a:pt x="139" y="242"/>
                    <a:pt x="139" y="242"/>
                  </a:cubicBezTo>
                  <a:cubicBezTo>
                    <a:pt x="77" y="137"/>
                    <a:pt x="77" y="137"/>
                    <a:pt x="77" y="137"/>
                  </a:cubicBezTo>
                  <a:lnTo>
                    <a:pt x="17" y="13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83" name="Freeform 14"/>
            <p:cNvSpPr>
              <a:spLocks noEditPoints="1"/>
            </p:cNvSpPr>
            <p:nvPr/>
          </p:nvSpPr>
          <p:spPr bwMode="auto">
            <a:xfrm>
              <a:off x="5540517" y="3717004"/>
              <a:ext cx="337249" cy="404152"/>
            </a:xfrm>
            <a:custGeom>
              <a:avLst/>
              <a:gdLst>
                <a:gd name="T0" fmla="*/ 58 w 203"/>
                <a:gd name="T1" fmla="*/ 142 h 243"/>
                <a:gd name="T2" fmla="*/ 145 w 203"/>
                <a:gd name="T3" fmla="*/ 142 h 243"/>
                <a:gd name="T4" fmla="*/ 112 w 203"/>
                <a:gd name="T5" fmla="*/ 55 h 243"/>
                <a:gd name="T6" fmla="*/ 102 w 203"/>
                <a:gd name="T7" fmla="*/ 27 h 243"/>
                <a:gd name="T8" fmla="*/ 92 w 203"/>
                <a:gd name="T9" fmla="*/ 56 h 243"/>
                <a:gd name="T10" fmla="*/ 58 w 203"/>
                <a:gd name="T11" fmla="*/ 142 h 243"/>
                <a:gd name="T12" fmla="*/ 150 w 203"/>
                <a:gd name="T13" fmla="*/ 157 h 243"/>
                <a:gd name="T14" fmla="*/ 52 w 203"/>
                <a:gd name="T15" fmla="*/ 157 h 243"/>
                <a:gd name="T16" fmla="*/ 19 w 203"/>
                <a:gd name="T17" fmla="*/ 243 h 243"/>
                <a:gd name="T18" fmla="*/ 0 w 203"/>
                <a:gd name="T19" fmla="*/ 243 h 243"/>
                <a:gd name="T20" fmla="*/ 97 w 203"/>
                <a:gd name="T21" fmla="*/ 0 h 243"/>
                <a:gd name="T22" fmla="*/ 108 w 203"/>
                <a:gd name="T23" fmla="*/ 0 h 243"/>
                <a:gd name="T24" fmla="*/ 203 w 203"/>
                <a:gd name="T25" fmla="*/ 243 h 243"/>
                <a:gd name="T26" fmla="*/ 184 w 203"/>
                <a:gd name="T27" fmla="*/ 243 h 243"/>
                <a:gd name="T28" fmla="*/ 150 w 203"/>
                <a:gd name="T29" fmla="*/ 157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3" h="243">
                  <a:moveTo>
                    <a:pt x="58" y="142"/>
                  </a:moveTo>
                  <a:cubicBezTo>
                    <a:pt x="145" y="142"/>
                    <a:pt x="145" y="142"/>
                    <a:pt x="145" y="142"/>
                  </a:cubicBezTo>
                  <a:cubicBezTo>
                    <a:pt x="112" y="55"/>
                    <a:pt x="112" y="55"/>
                    <a:pt x="112" y="55"/>
                  </a:cubicBezTo>
                  <a:cubicBezTo>
                    <a:pt x="109" y="49"/>
                    <a:pt x="106" y="39"/>
                    <a:pt x="102" y="27"/>
                  </a:cubicBezTo>
                  <a:cubicBezTo>
                    <a:pt x="99" y="37"/>
                    <a:pt x="96" y="47"/>
                    <a:pt x="92" y="56"/>
                  </a:cubicBezTo>
                  <a:lnTo>
                    <a:pt x="58" y="142"/>
                  </a:lnTo>
                  <a:close/>
                  <a:moveTo>
                    <a:pt x="150" y="157"/>
                  </a:moveTo>
                  <a:cubicBezTo>
                    <a:pt x="52" y="157"/>
                    <a:pt x="52" y="157"/>
                    <a:pt x="52" y="157"/>
                  </a:cubicBezTo>
                  <a:cubicBezTo>
                    <a:pt x="19" y="243"/>
                    <a:pt x="19" y="243"/>
                    <a:pt x="19" y="243"/>
                  </a:cubicBezTo>
                  <a:cubicBezTo>
                    <a:pt x="0" y="243"/>
                    <a:pt x="0" y="243"/>
                    <a:pt x="0" y="243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203" y="243"/>
                    <a:pt x="203" y="243"/>
                    <a:pt x="203" y="243"/>
                  </a:cubicBezTo>
                  <a:cubicBezTo>
                    <a:pt x="184" y="243"/>
                    <a:pt x="184" y="243"/>
                    <a:pt x="184" y="243"/>
                  </a:cubicBezTo>
                  <a:lnTo>
                    <a:pt x="150" y="15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84" name="Freeform 15"/>
            <p:cNvSpPr>
              <a:spLocks noEditPoints="1"/>
            </p:cNvSpPr>
            <p:nvPr/>
          </p:nvSpPr>
          <p:spPr bwMode="auto">
            <a:xfrm>
              <a:off x="5933745" y="3718369"/>
              <a:ext cx="241673" cy="402787"/>
            </a:xfrm>
            <a:custGeom>
              <a:avLst/>
              <a:gdLst>
                <a:gd name="T0" fmla="*/ 17 w 146"/>
                <a:gd name="T1" fmla="*/ 128 h 242"/>
                <a:gd name="T2" fmla="*/ 50 w 146"/>
                <a:gd name="T3" fmla="*/ 128 h 242"/>
                <a:gd name="T4" fmla="*/ 109 w 146"/>
                <a:gd name="T5" fmla="*/ 114 h 242"/>
                <a:gd name="T6" fmla="*/ 128 w 146"/>
                <a:gd name="T7" fmla="*/ 70 h 242"/>
                <a:gd name="T8" fmla="*/ 110 w 146"/>
                <a:gd name="T9" fmla="*/ 29 h 242"/>
                <a:gd name="T10" fmla="*/ 57 w 146"/>
                <a:gd name="T11" fmla="*/ 15 h 242"/>
                <a:gd name="T12" fmla="*/ 17 w 146"/>
                <a:gd name="T13" fmla="*/ 15 h 242"/>
                <a:gd name="T14" fmla="*/ 17 w 146"/>
                <a:gd name="T15" fmla="*/ 128 h 242"/>
                <a:gd name="T16" fmla="*/ 146 w 146"/>
                <a:gd name="T17" fmla="*/ 70 h 242"/>
                <a:gd name="T18" fmla="*/ 122 w 146"/>
                <a:gd name="T19" fmla="*/ 123 h 242"/>
                <a:gd name="T20" fmla="*/ 54 w 146"/>
                <a:gd name="T21" fmla="*/ 142 h 242"/>
                <a:gd name="T22" fmla="*/ 17 w 146"/>
                <a:gd name="T23" fmla="*/ 142 h 242"/>
                <a:gd name="T24" fmla="*/ 17 w 146"/>
                <a:gd name="T25" fmla="*/ 242 h 242"/>
                <a:gd name="T26" fmla="*/ 0 w 146"/>
                <a:gd name="T27" fmla="*/ 242 h 242"/>
                <a:gd name="T28" fmla="*/ 0 w 146"/>
                <a:gd name="T29" fmla="*/ 0 h 242"/>
                <a:gd name="T30" fmla="*/ 59 w 146"/>
                <a:gd name="T31" fmla="*/ 0 h 242"/>
                <a:gd name="T32" fmla="*/ 146 w 146"/>
                <a:gd name="T33" fmla="*/ 7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6" h="242">
                  <a:moveTo>
                    <a:pt x="17" y="128"/>
                  </a:moveTo>
                  <a:cubicBezTo>
                    <a:pt x="50" y="128"/>
                    <a:pt x="50" y="128"/>
                    <a:pt x="50" y="128"/>
                  </a:cubicBezTo>
                  <a:cubicBezTo>
                    <a:pt x="78" y="128"/>
                    <a:pt x="97" y="123"/>
                    <a:pt x="109" y="114"/>
                  </a:cubicBezTo>
                  <a:cubicBezTo>
                    <a:pt x="122" y="105"/>
                    <a:pt x="128" y="90"/>
                    <a:pt x="128" y="70"/>
                  </a:cubicBezTo>
                  <a:cubicBezTo>
                    <a:pt x="128" y="52"/>
                    <a:pt x="122" y="38"/>
                    <a:pt x="110" y="29"/>
                  </a:cubicBezTo>
                  <a:cubicBezTo>
                    <a:pt x="99" y="20"/>
                    <a:pt x="81" y="15"/>
                    <a:pt x="57" y="15"/>
                  </a:cubicBezTo>
                  <a:cubicBezTo>
                    <a:pt x="17" y="15"/>
                    <a:pt x="17" y="15"/>
                    <a:pt x="17" y="15"/>
                  </a:cubicBezTo>
                  <a:lnTo>
                    <a:pt x="17" y="128"/>
                  </a:lnTo>
                  <a:close/>
                  <a:moveTo>
                    <a:pt x="146" y="70"/>
                  </a:moveTo>
                  <a:cubicBezTo>
                    <a:pt x="146" y="93"/>
                    <a:pt x="138" y="111"/>
                    <a:pt x="122" y="123"/>
                  </a:cubicBezTo>
                  <a:cubicBezTo>
                    <a:pt x="106" y="136"/>
                    <a:pt x="84" y="142"/>
                    <a:pt x="54" y="142"/>
                  </a:cubicBezTo>
                  <a:cubicBezTo>
                    <a:pt x="17" y="142"/>
                    <a:pt x="17" y="142"/>
                    <a:pt x="17" y="142"/>
                  </a:cubicBezTo>
                  <a:cubicBezTo>
                    <a:pt x="17" y="242"/>
                    <a:pt x="17" y="242"/>
                    <a:pt x="17" y="242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117" y="0"/>
                    <a:pt x="146" y="23"/>
                    <a:pt x="146" y="7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85" name="Freeform 16"/>
            <p:cNvSpPr>
              <a:spLocks/>
            </p:cNvSpPr>
            <p:nvPr/>
          </p:nvSpPr>
          <p:spPr bwMode="auto">
            <a:xfrm>
              <a:off x="6261436" y="3718369"/>
              <a:ext cx="221191" cy="402787"/>
            </a:xfrm>
            <a:custGeom>
              <a:avLst/>
              <a:gdLst>
                <a:gd name="T0" fmla="*/ 162 w 162"/>
                <a:gd name="T1" fmla="*/ 295 h 295"/>
                <a:gd name="T2" fmla="*/ 0 w 162"/>
                <a:gd name="T3" fmla="*/ 295 h 295"/>
                <a:gd name="T4" fmla="*/ 0 w 162"/>
                <a:gd name="T5" fmla="*/ 0 h 295"/>
                <a:gd name="T6" fmla="*/ 162 w 162"/>
                <a:gd name="T7" fmla="*/ 0 h 295"/>
                <a:gd name="T8" fmla="*/ 162 w 162"/>
                <a:gd name="T9" fmla="*/ 19 h 295"/>
                <a:gd name="T10" fmla="*/ 21 w 162"/>
                <a:gd name="T11" fmla="*/ 19 h 295"/>
                <a:gd name="T12" fmla="*/ 21 w 162"/>
                <a:gd name="T13" fmla="*/ 130 h 295"/>
                <a:gd name="T14" fmla="*/ 153 w 162"/>
                <a:gd name="T15" fmla="*/ 130 h 295"/>
                <a:gd name="T16" fmla="*/ 153 w 162"/>
                <a:gd name="T17" fmla="*/ 150 h 295"/>
                <a:gd name="T18" fmla="*/ 21 w 162"/>
                <a:gd name="T19" fmla="*/ 150 h 295"/>
                <a:gd name="T20" fmla="*/ 21 w 162"/>
                <a:gd name="T21" fmla="*/ 275 h 295"/>
                <a:gd name="T22" fmla="*/ 162 w 162"/>
                <a:gd name="T23" fmla="*/ 275 h 295"/>
                <a:gd name="T24" fmla="*/ 162 w 162"/>
                <a:gd name="T2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2" h="295">
                  <a:moveTo>
                    <a:pt x="162" y="295"/>
                  </a:moveTo>
                  <a:lnTo>
                    <a:pt x="0" y="295"/>
                  </a:lnTo>
                  <a:lnTo>
                    <a:pt x="0" y="0"/>
                  </a:lnTo>
                  <a:lnTo>
                    <a:pt x="162" y="0"/>
                  </a:lnTo>
                  <a:lnTo>
                    <a:pt x="162" y="19"/>
                  </a:lnTo>
                  <a:lnTo>
                    <a:pt x="21" y="19"/>
                  </a:lnTo>
                  <a:lnTo>
                    <a:pt x="21" y="130"/>
                  </a:lnTo>
                  <a:lnTo>
                    <a:pt x="153" y="130"/>
                  </a:lnTo>
                  <a:lnTo>
                    <a:pt x="153" y="150"/>
                  </a:lnTo>
                  <a:lnTo>
                    <a:pt x="21" y="150"/>
                  </a:lnTo>
                  <a:lnTo>
                    <a:pt x="21" y="275"/>
                  </a:lnTo>
                  <a:lnTo>
                    <a:pt x="162" y="275"/>
                  </a:lnTo>
                  <a:lnTo>
                    <a:pt x="162" y="29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86" name="Freeform 17"/>
            <p:cNvSpPr>
              <a:spLocks/>
            </p:cNvSpPr>
            <p:nvPr/>
          </p:nvSpPr>
          <p:spPr bwMode="auto">
            <a:xfrm>
              <a:off x="6565916" y="3718369"/>
              <a:ext cx="300383" cy="406883"/>
            </a:xfrm>
            <a:custGeom>
              <a:avLst/>
              <a:gdLst>
                <a:gd name="T0" fmla="*/ 181 w 181"/>
                <a:gd name="T1" fmla="*/ 0 h 245"/>
                <a:gd name="T2" fmla="*/ 181 w 181"/>
                <a:gd name="T3" fmla="*/ 157 h 245"/>
                <a:gd name="T4" fmla="*/ 157 w 181"/>
                <a:gd name="T5" fmla="*/ 222 h 245"/>
                <a:gd name="T6" fmla="*/ 89 w 181"/>
                <a:gd name="T7" fmla="*/ 245 h 245"/>
                <a:gd name="T8" fmla="*/ 24 w 181"/>
                <a:gd name="T9" fmla="*/ 222 h 245"/>
                <a:gd name="T10" fmla="*/ 0 w 181"/>
                <a:gd name="T11" fmla="*/ 156 h 245"/>
                <a:gd name="T12" fmla="*/ 0 w 181"/>
                <a:gd name="T13" fmla="*/ 0 h 245"/>
                <a:gd name="T14" fmla="*/ 17 w 181"/>
                <a:gd name="T15" fmla="*/ 0 h 245"/>
                <a:gd name="T16" fmla="*/ 17 w 181"/>
                <a:gd name="T17" fmla="*/ 157 h 245"/>
                <a:gd name="T18" fmla="*/ 37 w 181"/>
                <a:gd name="T19" fmla="*/ 211 h 245"/>
                <a:gd name="T20" fmla="*/ 91 w 181"/>
                <a:gd name="T21" fmla="*/ 231 h 245"/>
                <a:gd name="T22" fmla="*/ 145 w 181"/>
                <a:gd name="T23" fmla="*/ 211 h 245"/>
                <a:gd name="T24" fmla="*/ 164 w 181"/>
                <a:gd name="T25" fmla="*/ 158 h 245"/>
                <a:gd name="T26" fmla="*/ 164 w 181"/>
                <a:gd name="T27" fmla="*/ 0 h 245"/>
                <a:gd name="T28" fmla="*/ 181 w 181"/>
                <a:gd name="T29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1" h="245">
                  <a:moveTo>
                    <a:pt x="181" y="0"/>
                  </a:moveTo>
                  <a:cubicBezTo>
                    <a:pt x="181" y="157"/>
                    <a:pt x="181" y="157"/>
                    <a:pt x="181" y="157"/>
                  </a:cubicBezTo>
                  <a:cubicBezTo>
                    <a:pt x="181" y="185"/>
                    <a:pt x="173" y="206"/>
                    <a:pt x="157" y="222"/>
                  </a:cubicBezTo>
                  <a:cubicBezTo>
                    <a:pt x="141" y="238"/>
                    <a:pt x="118" y="245"/>
                    <a:pt x="89" y="245"/>
                  </a:cubicBezTo>
                  <a:cubicBezTo>
                    <a:pt x="61" y="245"/>
                    <a:pt x="40" y="238"/>
                    <a:pt x="24" y="222"/>
                  </a:cubicBezTo>
                  <a:cubicBezTo>
                    <a:pt x="8" y="206"/>
                    <a:pt x="0" y="184"/>
                    <a:pt x="0" y="15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7" y="157"/>
                    <a:pt x="17" y="157"/>
                    <a:pt x="17" y="157"/>
                  </a:cubicBezTo>
                  <a:cubicBezTo>
                    <a:pt x="17" y="180"/>
                    <a:pt x="24" y="198"/>
                    <a:pt x="37" y="211"/>
                  </a:cubicBezTo>
                  <a:cubicBezTo>
                    <a:pt x="50" y="224"/>
                    <a:pt x="68" y="231"/>
                    <a:pt x="91" y="231"/>
                  </a:cubicBezTo>
                  <a:cubicBezTo>
                    <a:pt x="114" y="231"/>
                    <a:pt x="132" y="224"/>
                    <a:pt x="145" y="211"/>
                  </a:cubicBezTo>
                  <a:cubicBezTo>
                    <a:pt x="158" y="199"/>
                    <a:pt x="164" y="181"/>
                    <a:pt x="164" y="158"/>
                  </a:cubicBezTo>
                  <a:cubicBezTo>
                    <a:pt x="164" y="0"/>
                    <a:pt x="164" y="0"/>
                    <a:pt x="164" y="0"/>
                  </a:cubicBezTo>
                  <a:lnTo>
                    <a:pt x="18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87" name="Freeform 18"/>
            <p:cNvSpPr>
              <a:spLocks/>
            </p:cNvSpPr>
            <p:nvPr/>
          </p:nvSpPr>
          <p:spPr bwMode="auto">
            <a:xfrm>
              <a:off x="6920914" y="3718369"/>
              <a:ext cx="288095" cy="402787"/>
            </a:xfrm>
            <a:custGeom>
              <a:avLst/>
              <a:gdLst>
                <a:gd name="T0" fmla="*/ 117 w 211"/>
                <a:gd name="T1" fmla="*/ 295 h 295"/>
                <a:gd name="T2" fmla="*/ 96 w 211"/>
                <a:gd name="T3" fmla="*/ 295 h 295"/>
                <a:gd name="T4" fmla="*/ 96 w 211"/>
                <a:gd name="T5" fmla="*/ 19 h 295"/>
                <a:gd name="T6" fmla="*/ 0 w 211"/>
                <a:gd name="T7" fmla="*/ 19 h 295"/>
                <a:gd name="T8" fmla="*/ 0 w 211"/>
                <a:gd name="T9" fmla="*/ 0 h 295"/>
                <a:gd name="T10" fmla="*/ 211 w 211"/>
                <a:gd name="T11" fmla="*/ 0 h 295"/>
                <a:gd name="T12" fmla="*/ 211 w 211"/>
                <a:gd name="T13" fmla="*/ 19 h 295"/>
                <a:gd name="T14" fmla="*/ 117 w 211"/>
                <a:gd name="T15" fmla="*/ 19 h 295"/>
                <a:gd name="T16" fmla="*/ 117 w 211"/>
                <a:gd name="T17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1" h="295">
                  <a:moveTo>
                    <a:pt x="117" y="295"/>
                  </a:moveTo>
                  <a:lnTo>
                    <a:pt x="96" y="295"/>
                  </a:lnTo>
                  <a:lnTo>
                    <a:pt x="96" y="19"/>
                  </a:lnTo>
                  <a:lnTo>
                    <a:pt x="0" y="19"/>
                  </a:lnTo>
                  <a:lnTo>
                    <a:pt x="0" y="0"/>
                  </a:lnTo>
                  <a:lnTo>
                    <a:pt x="211" y="0"/>
                  </a:lnTo>
                  <a:lnTo>
                    <a:pt x="211" y="19"/>
                  </a:lnTo>
                  <a:lnTo>
                    <a:pt x="117" y="19"/>
                  </a:lnTo>
                  <a:lnTo>
                    <a:pt x="117" y="29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88" name="Rectangle 19"/>
            <p:cNvSpPr>
              <a:spLocks noChangeArrowheads="1"/>
            </p:cNvSpPr>
            <p:nvPr/>
          </p:nvSpPr>
          <p:spPr bwMode="auto">
            <a:xfrm>
              <a:off x="7269085" y="3718369"/>
              <a:ext cx="28674" cy="4027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89" name="Freeform 20"/>
            <p:cNvSpPr>
              <a:spLocks/>
            </p:cNvSpPr>
            <p:nvPr/>
          </p:nvSpPr>
          <p:spPr bwMode="auto">
            <a:xfrm>
              <a:off x="7389238" y="3712908"/>
              <a:ext cx="294922" cy="412344"/>
            </a:xfrm>
            <a:custGeom>
              <a:avLst/>
              <a:gdLst>
                <a:gd name="T0" fmla="*/ 116 w 178"/>
                <a:gd name="T1" fmla="*/ 15 h 248"/>
                <a:gd name="T2" fmla="*/ 44 w 178"/>
                <a:gd name="T3" fmla="*/ 44 h 248"/>
                <a:gd name="T4" fmla="*/ 18 w 178"/>
                <a:gd name="T5" fmla="*/ 124 h 248"/>
                <a:gd name="T6" fmla="*/ 43 w 178"/>
                <a:gd name="T7" fmla="*/ 204 h 248"/>
                <a:gd name="T8" fmla="*/ 113 w 178"/>
                <a:gd name="T9" fmla="*/ 233 h 248"/>
                <a:gd name="T10" fmla="*/ 169 w 178"/>
                <a:gd name="T11" fmla="*/ 225 h 248"/>
                <a:gd name="T12" fmla="*/ 169 w 178"/>
                <a:gd name="T13" fmla="*/ 240 h 248"/>
                <a:gd name="T14" fmla="*/ 109 w 178"/>
                <a:gd name="T15" fmla="*/ 248 h 248"/>
                <a:gd name="T16" fmla="*/ 29 w 178"/>
                <a:gd name="T17" fmla="*/ 216 h 248"/>
                <a:gd name="T18" fmla="*/ 0 w 178"/>
                <a:gd name="T19" fmla="*/ 124 h 248"/>
                <a:gd name="T20" fmla="*/ 13 w 178"/>
                <a:gd name="T21" fmla="*/ 59 h 248"/>
                <a:gd name="T22" fmla="*/ 54 w 178"/>
                <a:gd name="T23" fmla="*/ 15 h 248"/>
                <a:gd name="T24" fmla="*/ 115 w 178"/>
                <a:gd name="T25" fmla="*/ 0 h 248"/>
                <a:gd name="T26" fmla="*/ 178 w 178"/>
                <a:gd name="T27" fmla="*/ 13 h 248"/>
                <a:gd name="T28" fmla="*/ 171 w 178"/>
                <a:gd name="T29" fmla="*/ 28 h 248"/>
                <a:gd name="T30" fmla="*/ 116 w 178"/>
                <a:gd name="T31" fmla="*/ 15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8" h="248">
                  <a:moveTo>
                    <a:pt x="116" y="15"/>
                  </a:moveTo>
                  <a:cubicBezTo>
                    <a:pt x="85" y="15"/>
                    <a:pt x="61" y="24"/>
                    <a:pt x="44" y="44"/>
                  </a:cubicBezTo>
                  <a:cubicBezTo>
                    <a:pt x="27" y="63"/>
                    <a:pt x="18" y="90"/>
                    <a:pt x="18" y="124"/>
                  </a:cubicBezTo>
                  <a:cubicBezTo>
                    <a:pt x="18" y="158"/>
                    <a:pt x="26" y="185"/>
                    <a:pt x="43" y="204"/>
                  </a:cubicBezTo>
                  <a:cubicBezTo>
                    <a:pt x="59" y="223"/>
                    <a:pt x="82" y="233"/>
                    <a:pt x="113" y="233"/>
                  </a:cubicBezTo>
                  <a:cubicBezTo>
                    <a:pt x="133" y="233"/>
                    <a:pt x="152" y="230"/>
                    <a:pt x="169" y="225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53" y="246"/>
                    <a:pt x="133" y="248"/>
                    <a:pt x="109" y="248"/>
                  </a:cubicBezTo>
                  <a:cubicBezTo>
                    <a:pt x="75" y="248"/>
                    <a:pt x="48" y="237"/>
                    <a:pt x="29" y="216"/>
                  </a:cubicBezTo>
                  <a:cubicBezTo>
                    <a:pt x="9" y="194"/>
                    <a:pt x="0" y="163"/>
                    <a:pt x="0" y="124"/>
                  </a:cubicBezTo>
                  <a:cubicBezTo>
                    <a:pt x="0" y="99"/>
                    <a:pt x="4" y="77"/>
                    <a:pt x="13" y="59"/>
                  </a:cubicBezTo>
                  <a:cubicBezTo>
                    <a:pt x="23" y="40"/>
                    <a:pt x="36" y="25"/>
                    <a:pt x="54" y="15"/>
                  </a:cubicBezTo>
                  <a:cubicBezTo>
                    <a:pt x="71" y="5"/>
                    <a:pt x="91" y="0"/>
                    <a:pt x="115" y="0"/>
                  </a:cubicBezTo>
                  <a:cubicBezTo>
                    <a:pt x="138" y="0"/>
                    <a:pt x="159" y="4"/>
                    <a:pt x="178" y="13"/>
                  </a:cubicBezTo>
                  <a:cubicBezTo>
                    <a:pt x="171" y="28"/>
                    <a:pt x="171" y="28"/>
                    <a:pt x="171" y="28"/>
                  </a:cubicBezTo>
                  <a:cubicBezTo>
                    <a:pt x="153" y="19"/>
                    <a:pt x="135" y="15"/>
                    <a:pt x="116" y="1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90" name="Freeform 21"/>
            <p:cNvSpPr>
              <a:spLocks/>
            </p:cNvSpPr>
            <p:nvPr/>
          </p:nvSpPr>
          <p:spPr bwMode="auto">
            <a:xfrm>
              <a:off x="7733314" y="3712908"/>
              <a:ext cx="245768" cy="412344"/>
            </a:xfrm>
            <a:custGeom>
              <a:avLst/>
              <a:gdLst>
                <a:gd name="T0" fmla="*/ 149 w 149"/>
                <a:gd name="T1" fmla="*/ 183 h 248"/>
                <a:gd name="T2" fmla="*/ 127 w 149"/>
                <a:gd name="T3" fmla="*/ 231 h 248"/>
                <a:gd name="T4" fmla="*/ 68 w 149"/>
                <a:gd name="T5" fmla="*/ 248 h 248"/>
                <a:gd name="T6" fmla="*/ 0 w 149"/>
                <a:gd name="T7" fmla="*/ 239 h 248"/>
                <a:gd name="T8" fmla="*/ 0 w 149"/>
                <a:gd name="T9" fmla="*/ 222 h 248"/>
                <a:gd name="T10" fmla="*/ 66 w 149"/>
                <a:gd name="T11" fmla="*/ 233 h 248"/>
                <a:gd name="T12" fmla="*/ 114 w 149"/>
                <a:gd name="T13" fmla="*/ 219 h 248"/>
                <a:gd name="T14" fmla="*/ 131 w 149"/>
                <a:gd name="T15" fmla="*/ 183 h 248"/>
                <a:gd name="T16" fmla="*/ 125 w 149"/>
                <a:gd name="T17" fmla="*/ 161 h 248"/>
                <a:gd name="T18" fmla="*/ 106 w 149"/>
                <a:gd name="T19" fmla="*/ 144 h 248"/>
                <a:gd name="T20" fmla="*/ 68 w 149"/>
                <a:gd name="T21" fmla="*/ 128 h 248"/>
                <a:gd name="T22" fmla="*/ 17 w 149"/>
                <a:gd name="T23" fmla="*/ 101 h 248"/>
                <a:gd name="T24" fmla="*/ 3 w 149"/>
                <a:gd name="T25" fmla="*/ 61 h 248"/>
                <a:gd name="T26" fmla="*/ 24 w 149"/>
                <a:gd name="T27" fmla="*/ 17 h 248"/>
                <a:gd name="T28" fmla="*/ 79 w 149"/>
                <a:gd name="T29" fmla="*/ 0 h 248"/>
                <a:gd name="T30" fmla="*/ 143 w 149"/>
                <a:gd name="T31" fmla="*/ 13 h 248"/>
                <a:gd name="T32" fmla="*/ 137 w 149"/>
                <a:gd name="T33" fmla="*/ 27 h 248"/>
                <a:gd name="T34" fmla="*/ 79 w 149"/>
                <a:gd name="T35" fmla="*/ 15 h 248"/>
                <a:gd name="T36" fmla="*/ 36 w 149"/>
                <a:gd name="T37" fmla="*/ 27 h 248"/>
                <a:gd name="T38" fmla="*/ 21 w 149"/>
                <a:gd name="T39" fmla="*/ 61 h 248"/>
                <a:gd name="T40" fmla="*/ 25 w 149"/>
                <a:gd name="T41" fmla="*/ 83 h 248"/>
                <a:gd name="T42" fmla="*/ 41 w 149"/>
                <a:gd name="T43" fmla="*/ 98 h 248"/>
                <a:gd name="T44" fmla="*/ 79 w 149"/>
                <a:gd name="T45" fmla="*/ 115 h 248"/>
                <a:gd name="T46" fmla="*/ 122 w 149"/>
                <a:gd name="T47" fmla="*/ 134 h 248"/>
                <a:gd name="T48" fmla="*/ 143 w 149"/>
                <a:gd name="T49" fmla="*/ 155 h 248"/>
                <a:gd name="T50" fmla="*/ 149 w 149"/>
                <a:gd name="T51" fmla="*/ 183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49" h="248">
                  <a:moveTo>
                    <a:pt x="149" y="183"/>
                  </a:moveTo>
                  <a:cubicBezTo>
                    <a:pt x="149" y="203"/>
                    <a:pt x="142" y="219"/>
                    <a:pt x="127" y="231"/>
                  </a:cubicBezTo>
                  <a:cubicBezTo>
                    <a:pt x="112" y="242"/>
                    <a:pt x="92" y="248"/>
                    <a:pt x="68" y="248"/>
                  </a:cubicBezTo>
                  <a:cubicBezTo>
                    <a:pt x="38" y="248"/>
                    <a:pt x="16" y="245"/>
                    <a:pt x="0" y="239"/>
                  </a:cubicBezTo>
                  <a:cubicBezTo>
                    <a:pt x="0" y="222"/>
                    <a:pt x="0" y="222"/>
                    <a:pt x="0" y="222"/>
                  </a:cubicBezTo>
                  <a:cubicBezTo>
                    <a:pt x="17" y="229"/>
                    <a:pt x="39" y="233"/>
                    <a:pt x="66" y="233"/>
                  </a:cubicBezTo>
                  <a:cubicBezTo>
                    <a:pt x="86" y="233"/>
                    <a:pt x="102" y="228"/>
                    <a:pt x="114" y="219"/>
                  </a:cubicBezTo>
                  <a:cubicBezTo>
                    <a:pt x="125" y="210"/>
                    <a:pt x="131" y="198"/>
                    <a:pt x="131" y="183"/>
                  </a:cubicBezTo>
                  <a:cubicBezTo>
                    <a:pt x="131" y="174"/>
                    <a:pt x="129" y="167"/>
                    <a:pt x="125" y="161"/>
                  </a:cubicBezTo>
                  <a:cubicBezTo>
                    <a:pt x="121" y="155"/>
                    <a:pt x="115" y="149"/>
                    <a:pt x="106" y="144"/>
                  </a:cubicBezTo>
                  <a:cubicBezTo>
                    <a:pt x="98" y="139"/>
                    <a:pt x="85" y="134"/>
                    <a:pt x="68" y="128"/>
                  </a:cubicBezTo>
                  <a:cubicBezTo>
                    <a:pt x="43" y="120"/>
                    <a:pt x="26" y="111"/>
                    <a:pt x="17" y="101"/>
                  </a:cubicBezTo>
                  <a:cubicBezTo>
                    <a:pt x="8" y="91"/>
                    <a:pt x="3" y="78"/>
                    <a:pt x="3" y="61"/>
                  </a:cubicBezTo>
                  <a:cubicBezTo>
                    <a:pt x="3" y="43"/>
                    <a:pt x="10" y="28"/>
                    <a:pt x="24" y="17"/>
                  </a:cubicBezTo>
                  <a:cubicBezTo>
                    <a:pt x="38" y="6"/>
                    <a:pt x="56" y="0"/>
                    <a:pt x="79" y="0"/>
                  </a:cubicBezTo>
                  <a:cubicBezTo>
                    <a:pt x="101" y="0"/>
                    <a:pt x="123" y="4"/>
                    <a:pt x="143" y="13"/>
                  </a:cubicBezTo>
                  <a:cubicBezTo>
                    <a:pt x="137" y="27"/>
                    <a:pt x="137" y="27"/>
                    <a:pt x="137" y="27"/>
                  </a:cubicBezTo>
                  <a:cubicBezTo>
                    <a:pt x="117" y="19"/>
                    <a:pt x="97" y="15"/>
                    <a:pt x="79" y="15"/>
                  </a:cubicBezTo>
                  <a:cubicBezTo>
                    <a:pt x="61" y="15"/>
                    <a:pt x="47" y="19"/>
                    <a:pt x="36" y="27"/>
                  </a:cubicBezTo>
                  <a:cubicBezTo>
                    <a:pt x="26" y="35"/>
                    <a:pt x="21" y="47"/>
                    <a:pt x="21" y="61"/>
                  </a:cubicBezTo>
                  <a:cubicBezTo>
                    <a:pt x="21" y="70"/>
                    <a:pt x="22" y="77"/>
                    <a:pt x="25" y="83"/>
                  </a:cubicBezTo>
                  <a:cubicBezTo>
                    <a:pt x="29" y="89"/>
                    <a:pt x="34" y="94"/>
                    <a:pt x="41" y="98"/>
                  </a:cubicBezTo>
                  <a:cubicBezTo>
                    <a:pt x="49" y="103"/>
                    <a:pt x="61" y="108"/>
                    <a:pt x="79" y="115"/>
                  </a:cubicBezTo>
                  <a:cubicBezTo>
                    <a:pt x="98" y="121"/>
                    <a:pt x="112" y="128"/>
                    <a:pt x="122" y="134"/>
                  </a:cubicBezTo>
                  <a:cubicBezTo>
                    <a:pt x="131" y="140"/>
                    <a:pt x="138" y="147"/>
                    <a:pt x="143" y="155"/>
                  </a:cubicBezTo>
                  <a:cubicBezTo>
                    <a:pt x="147" y="162"/>
                    <a:pt x="149" y="172"/>
                    <a:pt x="149" y="18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</p:grpSp>
    </p:spTree>
    <p:extLst>
      <p:ext uri="{BB962C8B-B14F-4D97-AF65-F5344CB8AC3E}">
        <p14:creationId xmlns:p14="http://schemas.microsoft.com/office/powerpoint/2010/main" val="4102588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Ta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-1786" y="-2"/>
            <a:ext cx="9145786" cy="5143502"/>
            <a:chOff x="-2381" y="-2"/>
            <a:chExt cx="12194381" cy="6858002"/>
          </a:xfrm>
        </p:grpSpPr>
        <p:sp>
          <p:nvSpPr>
            <p:cNvPr id="11" name="Rectangle 1"/>
            <p:cNvSpPr/>
            <p:nvPr/>
          </p:nvSpPr>
          <p:spPr>
            <a:xfrm>
              <a:off x="-2381" y="0"/>
              <a:ext cx="3766932" cy="3399646"/>
            </a:xfrm>
            <a:custGeom>
              <a:avLst/>
              <a:gdLst>
                <a:gd name="connsiteX0" fmla="*/ 0 w 3752447"/>
                <a:gd name="connsiteY0" fmla="*/ 0 h 2442369"/>
                <a:gd name="connsiteX1" fmla="*/ 3752447 w 3752447"/>
                <a:gd name="connsiteY1" fmla="*/ 0 h 2442369"/>
                <a:gd name="connsiteX2" fmla="*/ 3752447 w 3752447"/>
                <a:gd name="connsiteY2" fmla="*/ 2442369 h 2442369"/>
                <a:gd name="connsiteX3" fmla="*/ 0 w 3752447"/>
                <a:gd name="connsiteY3" fmla="*/ 2442369 h 2442369"/>
                <a:gd name="connsiteX4" fmla="*/ 0 w 3752447"/>
                <a:gd name="connsiteY4" fmla="*/ 0 h 2442369"/>
                <a:gd name="connsiteX0" fmla="*/ 0 w 3752447"/>
                <a:gd name="connsiteY0" fmla="*/ 0 h 2442369"/>
                <a:gd name="connsiteX1" fmla="*/ 3752447 w 3752447"/>
                <a:gd name="connsiteY1" fmla="*/ 0 h 2442369"/>
                <a:gd name="connsiteX2" fmla="*/ 3752447 w 3752447"/>
                <a:gd name="connsiteY2" fmla="*/ 2442369 h 2442369"/>
                <a:gd name="connsiteX3" fmla="*/ 533997 w 3752447"/>
                <a:gd name="connsiteY3" fmla="*/ 2439973 h 2442369"/>
                <a:gd name="connsiteX4" fmla="*/ 0 w 3752447"/>
                <a:gd name="connsiteY4" fmla="*/ 2442369 h 2442369"/>
                <a:gd name="connsiteX5" fmla="*/ 0 w 3752447"/>
                <a:gd name="connsiteY5" fmla="*/ 0 h 2442369"/>
                <a:gd name="connsiteX0" fmla="*/ 0 w 3752447"/>
                <a:gd name="connsiteY0" fmla="*/ 0 h 3407569"/>
                <a:gd name="connsiteX1" fmla="*/ 3752447 w 3752447"/>
                <a:gd name="connsiteY1" fmla="*/ 0 h 3407569"/>
                <a:gd name="connsiteX2" fmla="*/ 1326747 w 3752447"/>
                <a:gd name="connsiteY2" fmla="*/ 3407569 h 3407569"/>
                <a:gd name="connsiteX3" fmla="*/ 533997 w 3752447"/>
                <a:gd name="connsiteY3" fmla="*/ 2439973 h 3407569"/>
                <a:gd name="connsiteX4" fmla="*/ 0 w 3752447"/>
                <a:gd name="connsiteY4" fmla="*/ 2442369 h 3407569"/>
                <a:gd name="connsiteX5" fmla="*/ 0 w 3752447"/>
                <a:gd name="connsiteY5" fmla="*/ 0 h 3407569"/>
                <a:gd name="connsiteX0" fmla="*/ 0 w 3752447"/>
                <a:gd name="connsiteY0" fmla="*/ 0 h 3407569"/>
                <a:gd name="connsiteX1" fmla="*/ 3752447 w 3752447"/>
                <a:gd name="connsiteY1" fmla="*/ 0 h 3407569"/>
                <a:gd name="connsiteX2" fmla="*/ 1326747 w 3752447"/>
                <a:gd name="connsiteY2" fmla="*/ 3407569 h 3407569"/>
                <a:gd name="connsiteX3" fmla="*/ 527647 w 3752447"/>
                <a:gd name="connsiteY3" fmla="*/ 2439973 h 3407569"/>
                <a:gd name="connsiteX4" fmla="*/ 0 w 3752447"/>
                <a:gd name="connsiteY4" fmla="*/ 2442369 h 3407569"/>
                <a:gd name="connsiteX5" fmla="*/ 0 w 3752447"/>
                <a:gd name="connsiteY5" fmla="*/ 0 h 3407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752447" h="3407569">
                  <a:moveTo>
                    <a:pt x="0" y="0"/>
                  </a:moveTo>
                  <a:lnTo>
                    <a:pt x="3752447" y="0"/>
                  </a:lnTo>
                  <a:lnTo>
                    <a:pt x="1326747" y="3407569"/>
                  </a:lnTo>
                  <a:lnTo>
                    <a:pt x="527647" y="2439973"/>
                  </a:lnTo>
                  <a:lnTo>
                    <a:pt x="0" y="24423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89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3" name="Rectangle 31"/>
            <p:cNvSpPr/>
            <p:nvPr/>
          </p:nvSpPr>
          <p:spPr>
            <a:xfrm>
              <a:off x="1259032" y="0"/>
              <a:ext cx="10932273" cy="6857999"/>
            </a:xfrm>
            <a:custGeom>
              <a:avLst/>
              <a:gdLst>
                <a:gd name="connsiteX0" fmla="*/ 0 w 9990238"/>
                <a:gd name="connsiteY0" fmla="*/ 0 h 6857999"/>
                <a:gd name="connsiteX1" fmla="*/ 9990238 w 9990238"/>
                <a:gd name="connsiteY1" fmla="*/ 0 h 6857999"/>
                <a:gd name="connsiteX2" fmla="*/ 9990238 w 9990238"/>
                <a:gd name="connsiteY2" fmla="*/ 6857999 h 6857999"/>
                <a:gd name="connsiteX3" fmla="*/ 0 w 9990238"/>
                <a:gd name="connsiteY3" fmla="*/ 6857999 h 6857999"/>
                <a:gd name="connsiteX4" fmla="*/ 0 w 9990238"/>
                <a:gd name="connsiteY4" fmla="*/ 0 h 6857999"/>
                <a:gd name="connsiteX0" fmla="*/ 4324350 w 9990238"/>
                <a:gd name="connsiteY0" fmla="*/ 381000 h 6857999"/>
                <a:gd name="connsiteX1" fmla="*/ 9990238 w 9990238"/>
                <a:gd name="connsiteY1" fmla="*/ 0 h 6857999"/>
                <a:gd name="connsiteX2" fmla="*/ 9990238 w 9990238"/>
                <a:gd name="connsiteY2" fmla="*/ 6857999 h 6857999"/>
                <a:gd name="connsiteX3" fmla="*/ 0 w 9990238"/>
                <a:gd name="connsiteY3" fmla="*/ 6857999 h 6857999"/>
                <a:gd name="connsiteX4" fmla="*/ 4324350 w 9990238"/>
                <a:gd name="connsiteY4" fmla="*/ 381000 h 6857999"/>
                <a:gd name="connsiteX0" fmla="*/ 1571625 w 9990238"/>
                <a:gd name="connsiteY0" fmla="*/ 0 h 6857999"/>
                <a:gd name="connsiteX1" fmla="*/ 9990238 w 9990238"/>
                <a:gd name="connsiteY1" fmla="*/ 0 h 6857999"/>
                <a:gd name="connsiteX2" fmla="*/ 9990238 w 9990238"/>
                <a:gd name="connsiteY2" fmla="*/ 6857999 h 6857999"/>
                <a:gd name="connsiteX3" fmla="*/ 0 w 9990238"/>
                <a:gd name="connsiteY3" fmla="*/ 6857999 h 6857999"/>
                <a:gd name="connsiteX4" fmla="*/ 1571625 w 9990238"/>
                <a:gd name="connsiteY4" fmla="*/ 0 h 6857999"/>
                <a:gd name="connsiteX0" fmla="*/ 2496691 w 10915304"/>
                <a:gd name="connsiteY0" fmla="*/ 0 h 6857999"/>
                <a:gd name="connsiteX1" fmla="*/ 10915304 w 10915304"/>
                <a:gd name="connsiteY1" fmla="*/ 0 h 6857999"/>
                <a:gd name="connsiteX2" fmla="*/ 10915304 w 10915304"/>
                <a:gd name="connsiteY2" fmla="*/ 6857999 h 6857999"/>
                <a:gd name="connsiteX3" fmla="*/ 925066 w 10915304"/>
                <a:gd name="connsiteY3" fmla="*/ 6857999 h 6857999"/>
                <a:gd name="connsiteX4" fmla="*/ 30076 w 10915304"/>
                <a:gd name="connsiteY4" fmla="*/ 3251200 h 6857999"/>
                <a:gd name="connsiteX5" fmla="*/ 2496691 w 10915304"/>
                <a:gd name="connsiteY5" fmla="*/ 0 h 6857999"/>
                <a:gd name="connsiteX0" fmla="*/ 2466615 w 10885228"/>
                <a:gd name="connsiteY0" fmla="*/ 0 h 6857999"/>
                <a:gd name="connsiteX1" fmla="*/ 10885228 w 10885228"/>
                <a:gd name="connsiteY1" fmla="*/ 0 h 6857999"/>
                <a:gd name="connsiteX2" fmla="*/ 10885228 w 10885228"/>
                <a:gd name="connsiteY2" fmla="*/ 6857999 h 6857999"/>
                <a:gd name="connsiteX3" fmla="*/ 894990 w 10885228"/>
                <a:gd name="connsiteY3" fmla="*/ 6857999 h 6857999"/>
                <a:gd name="connsiteX4" fmla="*/ 0 w 10885228"/>
                <a:gd name="connsiteY4" fmla="*/ 3251200 h 6857999"/>
                <a:gd name="connsiteX5" fmla="*/ 2466615 w 10885228"/>
                <a:gd name="connsiteY5" fmla="*/ 0 h 6857999"/>
                <a:gd name="connsiteX0" fmla="*/ 2485087 w 10903700"/>
                <a:gd name="connsiteY0" fmla="*/ 0 h 6857999"/>
                <a:gd name="connsiteX1" fmla="*/ 10903700 w 10903700"/>
                <a:gd name="connsiteY1" fmla="*/ 0 h 6857999"/>
                <a:gd name="connsiteX2" fmla="*/ 10903700 w 10903700"/>
                <a:gd name="connsiteY2" fmla="*/ 6857999 h 6857999"/>
                <a:gd name="connsiteX3" fmla="*/ 913462 w 10903700"/>
                <a:gd name="connsiteY3" fmla="*/ 6857999 h 6857999"/>
                <a:gd name="connsiteX4" fmla="*/ 0 w 10903700"/>
                <a:gd name="connsiteY4" fmla="*/ 3232728 h 6857999"/>
                <a:gd name="connsiteX5" fmla="*/ 2485087 w 10903700"/>
                <a:gd name="connsiteY5" fmla="*/ 0 h 6857999"/>
                <a:gd name="connsiteX0" fmla="*/ 2491437 w 10910050"/>
                <a:gd name="connsiteY0" fmla="*/ 0 h 6857999"/>
                <a:gd name="connsiteX1" fmla="*/ 10910050 w 10910050"/>
                <a:gd name="connsiteY1" fmla="*/ 0 h 6857999"/>
                <a:gd name="connsiteX2" fmla="*/ 10910050 w 10910050"/>
                <a:gd name="connsiteY2" fmla="*/ 6857999 h 6857999"/>
                <a:gd name="connsiteX3" fmla="*/ 919812 w 10910050"/>
                <a:gd name="connsiteY3" fmla="*/ 6857999 h 6857999"/>
                <a:gd name="connsiteX4" fmla="*/ 0 w 10910050"/>
                <a:gd name="connsiteY4" fmla="*/ 3232728 h 6857999"/>
                <a:gd name="connsiteX5" fmla="*/ 2491437 w 10910050"/>
                <a:gd name="connsiteY5" fmla="*/ 0 h 685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910050" h="6857999">
                  <a:moveTo>
                    <a:pt x="2491437" y="0"/>
                  </a:moveTo>
                  <a:lnTo>
                    <a:pt x="10910050" y="0"/>
                  </a:lnTo>
                  <a:lnTo>
                    <a:pt x="10910050" y="6857999"/>
                  </a:lnTo>
                  <a:lnTo>
                    <a:pt x="919812" y="6857999"/>
                  </a:lnTo>
                  <a:lnTo>
                    <a:pt x="0" y="3232728"/>
                  </a:lnTo>
                  <a:lnTo>
                    <a:pt x="2491437" y="0"/>
                  </a:lnTo>
                  <a:close/>
                </a:path>
              </a:pathLst>
            </a:custGeom>
            <a:solidFill>
              <a:srgbClr val="0034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4" name="Rectangle 27"/>
            <p:cNvSpPr/>
            <p:nvPr/>
          </p:nvSpPr>
          <p:spPr>
            <a:xfrm>
              <a:off x="8763647" y="3180557"/>
              <a:ext cx="3427659" cy="3201194"/>
            </a:xfrm>
            <a:custGeom>
              <a:avLst/>
              <a:gdLst>
                <a:gd name="connsiteX0" fmla="*/ 0 w 3398289"/>
                <a:gd name="connsiteY0" fmla="*/ 0 h 1631157"/>
                <a:gd name="connsiteX1" fmla="*/ 3398289 w 3398289"/>
                <a:gd name="connsiteY1" fmla="*/ 0 h 1631157"/>
                <a:gd name="connsiteX2" fmla="*/ 3398289 w 3398289"/>
                <a:gd name="connsiteY2" fmla="*/ 1631157 h 1631157"/>
                <a:gd name="connsiteX3" fmla="*/ 0 w 3398289"/>
                <a:gd name="connsiteY3" fmla="*/ 1631157 h 1631157"/>
                <a:gd name="connsiteX4" fmla="*/ 0 w 3398289"/>
                <a:gd name="connsiteY4" fmla="*/ 0 h 1631157"/>
                <a:gd name="connsiteX0" fmla="*/ 0 w 3398289"/>
                <a:gd name="connsiteY0" fmla="*/ 0 h 2002633"/>
                <a:gd name="connsiteX1" fmla="*/ 3398289 w 3398289"/>
                <a:gd name="connsiteY1" fmla="*/ 0 h 2002633"/>
                <a:gd name="connsiteX2" fmla="*/ 3398289 w 3398289"/>
                <a:gd name="connsiteY2" fmla="*/ 1631157 h 2002633"/>
                <a:gd name="connsiteX3" fmla="*/ 2656032 w 3398289"/>
                <a:gd name="connsiteY3" fmla="*/ 2002632 h 2002633"/>
                <a:gd name="connsiteX4" fmla="*/ 0 w 3398289"/>
                <a:gd name="connsiteY4" fmla="*/ 1631157 h 2002633"/>
                <a:gd name="connsiteX5" fmla="*/ 0 w 3398289"/>
                <a:gd name="connsiteY5" fmla="*/ 0 h 2002633"/>
                <a:gd name="connsiteX0" fmla="*/ 0 w 3398289"/>
                <a:gd name="connsiteY0" fmla="*/ 0 h 2002633"/>
                <a:gd name="connsiteX1" fmla="*/ 3017982 w 3398289"/>
                <a:gd name="connsiteY1" fmla="*/ 195263 h 2002633"/>
                <a:gd name="connsiteX2" fmla="*/ 3398289 w 3398289"/>
                <a:gd name="connsiteY2" fmla="*/ 0 h 2002633"/>
                <a:gd name="connsiteX3" fmla="*/ 3398289 w 3398289"/>
                <a:gd name="connsiteY3" fmla="*/ 1631157 h 2002633"/>
                <a:gd name="connsiteX4" fmla="*/ 2656032 w 3398289"/>
                <a:gd name="connsiteY4" fmla="*/ 2002632 h 2002633"/>
                <a:gd name="connsiteX5" fmla="*/ 0 w 3398289"/>
                <a:gd name="connsiteY5" fmla="*/ 1631157 h 2002633"/>
                <a:gd name="connsiteX6" fmla="*/ 0 w 3398289"/>
                <a:gd name="connsiteY6" fmla="*/ 0 h 2002633"/>
                <a:gd name="connsiteX0" fmla="*/ 4762 w 3398289"/>
                <a:gd name="connsiteY0" fmla="*/ 0 h 3176590"/>
                <a:gd name="connsiteX1" fmla="*/ 3017982 w 3398289"/>
                <a:gd name="connsiteY1" fmla="*/ 1369220 h 3176590"/>
                <a:gd name="connsiteX2" fmla="*/ 3398289 w 3398289"/>
                <a:gd name="connsiteY2" fmla="*/ 1173957 h 3176590"/>
                <a:gd name="connsiteX3" fmla="*/ 3398289 w 3398289"/>
                <a:gd name="connsiteY3" fmla="*/ 2805114 h 3176590"/>
                <a:gd name="connsiteX4" fmla="*/ 2656032 w 3398289"/>
                <a:gd name="connsiteY4" fmla="*/ 3176589 h 3176590"/>
                <a:gd name="connsiteX5" fmla="*/ 0 w 3398289"/>
                <a:gd name="connsiteY5" fmla="*/ 2805114 h 3176590"/>
                <a:gd name="connsiteX6" fmla="*/ 4762 w 3398289"/>
                <a:gd name="connsiteY6" fmla="*/ 0 h 3176590"/>
                <a:gd name="connsiteX0" fmla="*/ 4762 w 3398289"/>
                <a:gd name="connsiteY0" fmla="*/ 0 h 3176590"/>
                <a:gd name="connsiteX1" fmla="*/ 3017982 w 3398289"/>
                <a:gd name="connsiteY1" fmla="*/ 1369220 h 3176590"/>
                <a:gd name="connsiteX2" fmla="*/ 3398289 w 3398289"/>
                <a:gd name="connsiteY2" fmla="*/ 1173957 h 3176590"/>
                <a:gd name="connsiteX3" fmla="*/ 3398289 w 3398289"/>
                <a:gd name="connsiteY3" fmla="*/ 2805114 h 3176590"/>
                <a:gd name="connsiteX4" fmla="*/ 2656032 w 3398289"/>
                <a:gd name="connsiteY4" fmla="*/ 3176589 h 3176590"/>
                <a:gd name="connsiteX5" fmla="*/ 0 w 3398289"/>
                <a:gd name="connsiteY5" fmla="*/ 2805114 h 3176590"/>
                <a:gd name="connsiteX6" fmla="*/ 4762 w 3398289"/>
                <a:gd name="connsiteY6" fmla="*/ 0 h 3176590"/>
                <a:gd name="connsiteX0" fmla="*/ 0 w 3393527"/>
                <a:gd name="connsiteY0" fmla="*/ 0 h 3176590"/>
                <a:gd name="connsiteX1" fmla="*/ 3013220 w 3393527"/>
                <a:gd name="connsiteY1" fmla="*/ 1369220 h 3176590"/>
                <a:gd name="connsiteX2" fmla="*/ 3393527 w 3393527"/>
                <a:gd name="connsiteY2" fmla="*/ 1173957 h 3176590"/>
                <a:gd name="connsiteX3" fmla="*/ 3393527 w 3393527"/>
                <a:gd name="connsiteY3" fmla="*/ 2805114 h 3176590"/>
                <a:gd name="connsiteX4" fmla="*/ 2651270 w 3393527"/>
                <a:gd name="connsiteY4" fmla="*/ 3176589 h 3176590"/>
                <a:gd name="connsiteX5" fmla="*/ 0 w 3393527"/>
                <a:gd name="connsiteY5" fmla="*/ 0 h 3176590"/>
                <a:gd name="connsiteX0" fmla="*/ 0 w 3393527"/>
                <a:gd name="connsiteY0" fmla="*/ 0 h 3176590"/>
                <a:gd name="connsiteX1" fmla="*/ 3013220 w 3393527"/>
                <a:gd name="connsiteY1" fmla="*/ 1369220 h 3176590"/>
                <a:gd name="connsiteX2" fmla="*/ 3393527 w 3393527"/>
                <a:gd name="connsiteY2" fmla="*/ 1173957 h 3176590"/>
                <a:gd name="connsiteX3" fmla="*/ 3393527 w 3393527"/>
                <a:gd name="connsiteY3" fmla="*/ 2805114 h 3176590"/>
                <a:gd name="connsiteX4" fmla="*/ 2651270 w 3393527"/>
                <a:gd name="connsiteY4" fmla="*/ 3176589 h 3176590"/>
                <a:gd name="connsiteX5" fmla="*/ 0 w 3393527"/>
                <a:gd name="connsiteY5" fmla="*/ 0 h 3176590"/>
                <a:gd name="connsiteX0" fmla="*/ 0 w 3393527"/>
                <a:gd name="connsiteY0" fmla="*/ 0 h 3176589"/>
                <a:gd name="connsiteX1" fmla="*/ 3013220 w 3393527"/>
                <a:gd name="connsiteY1" fmla="*/ 1369220 h 3176589"/>
                <a:gd name="connsiteX2" fmla="*/ 3393527 w 3393527"/>
                <a:gd name="connsiteY2" fmla="*/ 1173957 h 3176589"/>
                <a:gd name="connsiteX3" fmla="*/ 3393527 w 3393527"/>
                <a:gd name="connsiteY3" fmla="*/ 2805114 h 3176589"/>
                <a:gd name="connsiteX4" fmla="*/ 2651270 w 3393527"/>
                <a:gd name="connsiteY4" fmla="*/ 3176589 h 3176589"/>
                <a:gd name="connsiteX5" fmla="*/ 0 w 3393527"/>
                <a:gd name="connsiteY5" fmla="*/ 0 h 3176589"/>
                <a:gd name="connsiteX0" fmla="*/ 0 w 3395909"/>
                <a:gd name="connsiteY0" fmla="*/ 0 h 3178970"/>
                <a:gd name="connsiteX1" fmla="*/ 3015602 w 3395909"/>
                <a:gd name="connsiteY1" fmla="*/ 1371601 h 3178970"/>
                <a:gd name="connsiteX2" fmla="*/ 3395909 w 3395909"/>
                <a:gd name="connsiteY2" fmla="*/ 1176338 h 3178970"/>
                <a:gd name="connsiteX3" fmla="*/ 3395909 w 3395909"/>
                <a:gd name="connsiteY3" fmla="*/ 2807495 h 3178970"/>
                <a:gd name="connsiteX4" fmla="*/ 2653652 w 3395909"/>
                <a:gd name="connsiteY4" fmla="*/ 3178970 h 3178970"/>
                <a:gd name="connsiteX5" fmla="*/ 0 w 3395909"/>
                <a:gd name="connsiteY5" fmla="*/ 0 h 3178970"/>
                <a:gd name="connsiteX0" fmla="*/ 0 w 3398290"/>
                <a:gd name="connsiteY0" fmla="*/ 0 h 3176589"/>
                <a:gd name="connsiteX1" fmla="*/ 3017983 w 3398290"/>
                <a:gd name="connsiteY1" fmla="*/ 1369220 h 3176589"/>
                <a:gd name="connsiteX2" fmla="*/ 3398290 w 3398290"/>
                <a:gd name="connsiteY2" fmla="*/ 1173957 h 3176589"/>
                <a:gd name="connsiteX3" fmla="*/ 3398290 w 3398290"/>
                <a:gd name="connsiteY3" fmla="*/ 2805114 h 3176589"/>
                <a:gd name="connsiteX4" fmla="*/ 2656033 w 3398290"/>
                <a:gd name="connsiteY4" fmla="*/ 3176589 h 3176589"/>
                <a:gd name="connsiteX5" fmla="*/ 0 w 3398290"/>
                <a:gd name="connsiteY5" fmla="*/ 0 h 3176589"/>
                <a:gd name="connsiteX0" fmla="*/ 0 w 3403052"/>
                <a:gd name="connsiteY0" fmla="*/ 0 h 3183732"/>
                <a:gd name="connsiteX1" fmla="*/ 3022745 w 3403052"/>
                <a:gd name="connsiteY1" fmla="*/ 1376363 h 3183732"/>
                <a:gd name="connsiteX2" fmla="*/ 3403052 w 3403052"/>
                <a:gd name="connsiteY2" fmla="*/ 1181100 h 3183732"/>
                <a:gd name="connsiteX3" fmla="*/ 3403052 w 3403052"/>
                <a:gd name="connsiteY3" fmla="*/ 2812257 h 3183732"/>
                <a:gd name="connsiteX4" fmla="*/ 2660795 w 3403052"/>
                <a:gd name="connsiteY4" fmla="*/ 3183732 h 3183732"/>
                <a:gd name="connsiteX5" fmla="*/ 0 w 3403052"/>
                <a:gd name="connsiteY5" fmla="*/ 0 h 3183732"/>
                <a:gd name="connsiteX0" fmla="*/ 0 w 3400671"/>
                <a:gd name="connsiteY0" fmla="*/ 0 h 3178969"/>
                <a:gd name="connsiteX1" fmla="*/ 3020364 w 3400671"/>
                <a:gd name="connsiteY1" fmla="*/ 1371600 h 3178969"/>
                <a:gd name="connsiteX2" fmla="*/ 3400671 w 3400671"/>
                <a:gd name="connsiteY2" fmla="*/ 1176337 h 3178969"/>
                <a:gd name="connsiteX3" fmla="*/ 3400671 w 3400671"/>
                <a:gd name="connsiteY3" fmla="*/ 2807494 h 3178969"/>
                <a:gd name="connsiteX4" fmla="*/ 2658414 w 3400671"/>
                <a:gd name="connsiteY4" fmla="*/ 3178969 h 3178969"/>
                <a:gd name="connsiteX5" fmla="*/ 0 w 3400671"/>
                <a:gd name="connsiteY5" fmla="*/ 0 h 3178969"/>
                <a:gd name="connsiteX0" fmla="*/ 0 w 3405434"/>
                <a:gd name="connsiteY0" fmla="*/ 0 h 3178969"/>
                <a:gd name="connsiteX1" fmla="*/ 3025127 w 3405434"/>
                <a:gd name="connsiteY1" fmla="*/ 1371600 h 3178969"/>
                <a:gd name="connsiteX2" fmla="*/ 3405434 w 3405434"/>
                <a:gd name="connsiteY2" fmla="*/ 1176337 h 3178969"/>
                <a:gd name="connsiteX3" fmla="*/ 3405434 w 3405434"/>
                <a:gd name="connsiteY3" fmla="*/ 2807494 h 3178969"/>
                <a:gd name="connsiteX4" fmla="*/ 2663177 w 3405434"/>
                <a:gd name="connsiteY4" fmla="*/ 3178969 h 3178969"/>
                <a:gd name="connsiteX5" fmla="*/ 0 w 3405434"/>
                <a:gd name="connsiteY5" fmla="*/ 0 h 3178969"/>
                <a:gd name="connsiteX0" fmla="*/ 0 w 3414959"/>
                <a:gd name="connsiteY0" fmla="*/ 0 h 3183731"/>
                <a:gd name="connsiteX1" fmla="*/ 3034652 w 3414959"/>
                <a:gd name="connsiteY1" fmla="*/ 1376362 h 3183731"/>
                <a:gd name="connsiteX2" fmla="*/ 3414959 w 3414959"/>
                <a:gd name="connsiteY2" fmla="*/ 1181099 h 3183731"/>
                <a:gd name="connsiteX3" fmla="*/ 3414959 w 3414959"/>
                <a:gd name="connsiteY3" fmla="*/ 2812256 h 3183731"/>
                <a:gd name="connsiteX4" fmla="*/ 2672702 w 3414959"/>
                <a:gd name="connsiteY4" fmla="*/ 3183731 h 3183731"/>
                <a:gd name="connsiteX5" fmla="*/ 0 w 3414959"/>
                <a:gd name="connsiteY5" fmla="*/ 0 h 3183731"/>
                <a:gd name="connsiteX0" fmla="*/ 0 w 3414959"/>
                <a:gd name="connsiteY0" fmla="*/ 0 h 3188494"/>
                <a:gd name="connsiteX1" fmla="*/ 3034652 w 3414959"/>
                <a:gd name="connsiteY1" fmla="*/ 1376362 h 3188494"/>
                <a:gd name="connsiteX2" fmla="*/ 3414959 w 3414959"/>
                <a:gd name="connsiteY2" fmla="*/ 1181099 h 3188494"/>
                <a:gd name="connsiteX3" fmla="*/ 3414959 w 3414959"/>
                <a:gd name="connsiteY3" fmla="*/ 2812256 h 3188494"/>
                <a:gd name="connsiteX4" fmla="*/ 2672702 w 3414959"/>
                <a:gd name="connsiteY4" fmla="*/ 3188494 h 3188494"/>
                <a:gd name="connsiteX5" fmla="*/ 0 w 3414959"/>
                <a:gd name="connsiteY5" fmla="*/ 0 h 3188494"/>
                <a:gd name="connsiteX0" fmla="*/ 0 w 3427659"/>
                <a:gd name="connsiteY0" fmla="*/ 0 h 3201194"/>
                <a:gd name="connsiteX1" fmla="*/ 3047352 w 3427659"/>
                <a:gd name="connsiteY1" fmla="*/ 1389062 h 3201194"/>
                <a:gd name="connsiteX2" fmla="*/ 3427659 w 3427659"/>
                <a:gd name="connsiteY2" fmla="*/ 1193799 h 3201194"/>
                <a:gd name="connsiteX3" fmla="*/ 3427659 w 3427659"/>
                <a:gd name="connsiteY3" fmla="*/ 2824956 h 3201194"/>
                <a:gd name="connsiteX4" fmla="*/ 2685402 w 3427659"/>
                <a:gd name="connsiteY4" fmla="*/ 3201194 h 3201194"/>
                <a:gd name="connsiteX5" fmla="*/ 0 w 3427659"/>
                <a:gd name="connsiteY5" fmla="*/ 0 h 3201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27659" h="3201194">
                  <a:moveTo>
                    <a:pt x="0" y="0"/>
                  </a:moveTo>
                  <a:lnTo>
                    <a:pt x="3047352" y="1389062"/>
                  </a:lnTo>
                  <a:lnTo>
                    <a:pt x="3427659" y="1193799"/>
                  </a:lnTo>
                  <a:lnTo>
                    <a:pt x="3427659" y="2824956"/>
                  </a:lnTo>
                  <a:lnTo>
                    <a:pt x="2685402" y="32011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4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5" name="Rectangle 11"/>
            <p:cNvSpPr/>
            <p:nvPr/>
          </p:nvSpPr>
          <p:spPr>
            <a:xfrm>
              <a:off x="631824" y="-1"/>
              <a:ext cx="3201036" cy="2411413"/>
            </a:xfrm>
            <a:custGeom>
              <a:avLst/>
              <a:gdLst>
                <a:gd name="connsiteX0" fmla="*/ 0 w 1706403"/>
                <a:gd name="connsiteY0" fmla="*/ 0 h 2405063"/>
                <a:gd name="connsiteX1" fmla="*/ 1706403 w 1706403"/>
                <a:gd name="connsiteY1" fmla="*/ 0 h 2405063"/>
                <a:gd name="connsiteX2" fmla="*/ 1706403 w 1706403"/>
                <a:gd name="connsiteY2" fmla="*/ 2405063 h 2405063"/>
                <a:gd name="connsiteX3" fmla="*/ 0 w 1706403"/>
                <a:gd name="connsiteY3" fmla="*/ 2405063 h 2405063"/>
                <a:gd name="connsiteX4" fmla="*/ 0 w 1706403"/>
                <a:gd name="connsiteY4" fmla="*/ 0 h 2405063"/>
                <a:gd name="connsiteX0" fmla="*/ 1498600 w 3205003"/>
                <a:gd name="connsiteY0" fmla="*/ 0 h 2405063"/>
                <a:gd name="connsiteX1" fmla="*/ 3205003 w 3205003"/>
                <a:gd name="connsiteY1" fmla="*/ 0 h 2405063"/>
                <a:gd name="connsiteX2" fmla="*/ 3205003 w 3205003"/>
                <a:gd name="connsiteY2" fmla="*/ 2405063 h 2405063"/>
                <a:gd name="connsiteX3" fmla="*/ 0 w 3205003"/>
                <a:gd name="connsiteY3" fmla="*/ 766763 h 2405063"/>
                <a:gd name="connsiteX4" fmla="*/ 1498600 w 3205003"/>
                <a:gd name="connsiteY4" fmla="*/ 0 h 2405063"/>
                <a:gd name="connsiteX0" fmla="*/ 1498600 w 3205003"/>
                <a:gd name="connsiteY0" fmla="*/ 0 h 2405063"/>
                <a:gd name="connsiteX1" fmla="*/ 3205003 w 3205003"/>
                <a:gd name="connsiteY1" fmla="*/ 0 h 2405063"/>
                <a:gd name="connsiteX2" fmla="*/ 3205003 w 3205003"/>
                <a:gd name="connsiteY2" fmla="*/ 2405063 h 2405063"/>
                <a:gd name="connsiteX3" fmla="*/ 296069 w 3205003"/>
                <a:gd name="connsiteY3" fmla="*/ 1917701 h 2405063"/>
                <a:gd name="connsiteX4" fmla="*/ 0 w 3205003"/>
                <a:gd name="connsiteY4" fmla="*/ 766763 h 2405063"/>
                <a:gd name="connsiteX5" fmla="*/ 1498600 w 3205003"/>
                <a:gd name="connsiteY5" fmla="*/ 0 h 2405063"/>
                <a:gd name="connsiteX0" fmla="*/ 1498600 w 3205003"/>
                <a:gd name="connsiteY0" fmla="*/ 0 h 2411413"/>
                <a:gd name="connsiteX1" fmla="*/ 3205003 w 3205003"/>
                <a:gd name="connsiteY1" fmla="*/ 0 h 2411413"/>
                <a:gd name="connsiteX2" fmla="*/ 1379378 w 3205003"/>
                <a:gd name="connsiteY2" fmla="*/ 2411413 h 2411413"/>
                <a:gd name="connsiteX3" fmla="*/ 296069 w 3205003"/>
                <a:gd name="connsiteY3" fmla="*/ 1917701 h 2411413"/>
                <a:gd name="connsiteX4" fmla="*/ 0 w 3205003"/>
                <a:gd name="connsiteY4" fmla="*/ 766763 h 2411413"/>
                <a:gd name="connsiteX5" fmla="*/ 1498600 w 3205003"/>
                <a:gd name="connsiteY5" fmla="*/ 0 h 2411413"/>
                <a:gd name="connsiteX0" fmla="*/ 1498600 w 3205003"/>
                <a:gd name="connsiteY0" fmla="*/ 0 h 2411413"/>
                <a:gd name="connsiteX1" fmla="*/ 3205003 w 3205003"/>
                <a:gd name="connsiteY1" fmla="*/ 0 h 2411413"/>
                <a:gd name="connsiteX2" fmla="*/ 1379378 w 3205003"/>
                <a:gd name="connsiteY2" fmla="*/ 2411413 h 2411413"/>
                <a:gd name="connsiteX3" fmla="*/ 296069 w 3205003"/>
                <a:gd name="connsiteY3" fmla="*/ 1917701 h 2411413"/>
                <a:gd name="connsiteX4" fmla="*/ 0 w 3205003"/>
                <a:gd name="connsiteY4" fmla="*/ 766763 h 2411413"/>
                <a:gd name="connsiteX5" fmla="*/ 1498600 w 3205003"/>
                <a:gd name="connsiteY5" fmla="*/ 0 h 2411413"/>
                <a:gd name="connsiteX0" fmla="*/ 1492250 w 3198653"/>
                <a:gd name="connsiteY0" fmla="*/ 0 h 2411413"/>
                <a:gd name="connsiteX1" fmla="*/ 3198653 w 3198653"/>
                <a:gd name="connsiteY1" fmla="*/ 0 h 2411413"/>
                <a:gd name="connsiteX2" fmla="*/ 1373028 w 3198653"/>
                <a:gd name="connsiteY2" fmla="*/ 2411413 h 2411413"/>
                <a:gd name="connsiteX3" fmla="*/ 289719 w 3198653"/>
                <a:gd name="connsiteY3" fmla="*/ 1917701 h 2411413"/>
                <a:gd name="connsiteX4" fmla="*/ 0 w 3198653"/>
                <a:gd name="connsiteY4" fmla="*/ 766763 h 2411413"/>
                <a:gd name="connsiteX5" fmla="*/ 1492250 w 3198653"/>
                <a:gd name="connsiteY5" fmla="*/ 0 h 2411413"/>
                <a:gd name="connsiteX0" fmla="*/ 1492250 w 3198653"/>
                <a:gd name="connsiteY0" fmla="*/ 0 h 2411413"/>
                <a:gd name="connsiteX1" fmla="*/ 3198653 w 3198653"/>
                <a:gd name="connsiteY1" fmla="*/ 0 h 2411413"/>
                <a:gd name="connsiteX2" fmla="*/ 1373028 w 3198653"/>
                <a:gd name="connsiteY2" fmla="*/ 2411413 h 2411413"/>
                <a:gd name="connsiteX3" fmla="*/ 289719 w 3198653"/>
                <a:gd name="connsiteY3" fmla="*/ 1917701 h 2411413"/>
                <a:gd name="connsiteX4" fmla="*/ 0 w 3198653"/>
                <a:gd name="connsiteY4" fmla="*/ 762000 h 2411413"/>
                <a:gd name="connsiteX5" fmla="*/ 1492250 w 3198653"/>
                <a:gd name="connsiteY5" fmla="*/ 0 h 2411413"/>
                <a:gd name="connsiteX0" fmla="*/ 1492250 w 3198653"/>
                <a:gd name="connsiteY0" fmla="*/ 0 h 2411413"/>
                <a:gd name="connsiteX1" fmla="*/ 3198653 w 3198653"/>
                <a:gd name="connsiteY1" fmla="*/ 0 h 2411413"/>
                <a:gd name="connsiteX2" fmla="*/ 1373028 w 3198653"/>
                <a:gd name="connsiteY2" fmla="*/ 2411413 h 2411413"/>
                <a:gd name="connsiteX3" fmla="*/ 289719 w 3198653"/>
                <a:gd name="connsiteY3" fmla="*/ 1917701 h 2411413"/>
                <a:gd name="connsiteX4" fmla="*/ 0 w 3198653"/>
                <a:gd name="connsiteY4" fmla="*/ 762000 h 2411413"/>
                <a:gd name="connsiteX5" fmla="*/ 1492250 w 3198653"/>
                <a:gd name="connsiteY5" fmla="*/ 0 h 2411413"/>
                <a:gd name="connsiteX0" fmla="*/ 1494632 w 3201035"/>
                <a:gd name="connsiteY0" fmla="*/ 0 h 2411413"/>
                <a:gd name="connsiteX1" fmla="*/ 3201035 w 3201035"/>
                <a:gd name="connsiteY1" fmla="*/ 0 h 2411413"/>
                <a:gd name="connsiteX2" fmla="*/ 1375410 w 3201035"/>
                <a:gd name="connsiteY2" fmla="*/ 2411413 h 2411413"/>
                <a:gd name="connsiteX3" fmla="*/ 292101 w 3201035"/>
                <a:gd name="connsiteY3" fmla="*/ 1917701 h 2411413"/>
                <a:gd name="connsiteX4" fmla="*/ 0 w 3201035"/>
                <a:gd name="connsiteY4" fmla="*/ 764381 h 2411413"/>
                <a:gd name="connsiteX5" fmla="*/ 1494632 w 3201035"/>
                <a:gd name="connsiteY5" fmla="*/ 0 h 2411413"/>
                <a:gd name="connsiteX0" fmla="*/ 1494632 w 3201035"/>
                <a:gd name="connsiteY0" fmla="*/ 0 h 2411413"/>
                <a:gd name="connsiteX1" fmla="*/ 3201035 w 3201035"/>
                <a:gd name="connsiteY1" fmla="*/ 0 h 2411413"/>
                <a:gd name="connsiteX2" fmla="*/ 1375410 w 3201035"/>
                <a:gd name="connsiteY2" fmla="*/ 2411413 h 2411413"/>
                <a:gd name="connsiteX3" fmla="*/ 292101 w 3201035"/>
                <a:gd name="connsiteY3" fmla="*/ 1917701 h 2411413"/>
                <a:gd name="connsiteX4" fmla="*/ 0 w 3201035"/>
                <a:gd name="connsiteY4" fmla="*/ 762000 h 2411413"/>
                <a:gd name="connsiteX5" fmla="*/ 1494632 w 3201035"/>
                <a:gd name="connsiteY5" fmla="*/ 0 h 2411413"/>
                <a:gd name="connsiteX0" fmla="*/ 1497014 w 3203417"/>
                <a:gd name="connsiteY0" fmla="*/ 0 h 2411413"/>
                <a:gd name="connsiteX1" fmla="*/ 3203417 w 3203417"/>
                <a:gd name="connsiteY1" fmla="*/ 0 h 2411413"/>
                <a:gd name="connsiteX2" fmla="*/ 1377792 w 3203417"/>
                <a:gd name="connsiteY2" fmla="*/ 2411413 h 2411413"/>
                <a:gd name="connsiteX3" fmla="*/ 294483 w 3203417"/>
                <a:gd name="connsiteY3" fmla="*/ 1917701 h 2411413"/>
                <a:gd name="connsiteX4" fmla="*/ 0 w 3203417"/>
                <a:gd name="connsiteY4" fmla="*/ 762000 h 2411413"/>
                <a:gd name="connsiteX5" fmla="*/ 1497014 w 3203417"/>
                <a:gd name="connsiteY5" fmla="*/ 0 h 2411413"/>
                <a:gd name="connsiteX0" fmla="*/ 1499395 w 3205798"/>
                <a:gd name="connsiteY0" fmla="*/ 0 h 2411413"/>
                <a:gd name="connsiteX1" fmla="*/ 3205798 w 3205798"/>
                <a:gd name="connsiteY1" fmla="*/ 0 h 2411413"/>
                <a:gd name="connsiteX2" fmla="*/ 1380173 w 3205798"/>
                <a:gd name="connsiteY2" fmla="*/ 2411413 h 2411413"/>
                <a:gd name="connsiteX3" fmla="*/ 296864 w 3205798"/>
                <a:gd name="connsiteY3" fmla="*/ 1917701 h 2411413"/>
                <a:gd name="connsiteX4" fmla="*/ 0 w 3205798"/>
                <a:gd name="connsiteY4" fmla="*/ 759619 h 2411413"/>
                <a:gd name="connsiteX5" fmla="*/ 1499395 w 3205798"/>
                <a:gd name="connsiteY5" fmla="*/ 0 h 2411413"/>
                <a:gd name="connsiteX0" fmla="*/ 1497014 w 3203417"/>
                <a:gd name="connsiteY0" fmla="*/ 0 h 2411413"/>
                <a:gd name="connsiteX1" fmla="*/ 3203417 w 3203417"/>
                <a:gd name="connsiteY1" fmla="*/ 0 h 2411413"/>
                <a:gd name="connsiteX2" fmla="*/ 1377792 w 3203417"/>
                <a:gd name="connsiteY2" fmla="*/ 2411413 h 2411413"/>
                <a:gd name="connsiteX3" fmla="*/ 294483 w 3203417"/>
                <a:gd name="connsiteY3" fmla="*/ 1917701 h 2411413"/>
                <a:gd name="connsiteX4" fmla="*/ 0 w 3203417"/>
                <a:gd name="connsiteY4" fmla="*/ 766763 h 2411413"/>
                <a:gd name="connsiteX5" fmla="*/ 1497014 w 3203417"/>
                <a:gd name="connsiteY5" fmla="*/ 0 h 2411413"/>
                <a:gd name="connsiteX0" fmla="*/ 1494633 w 3201036"/>
                <a:gd name="connsiteY0" fmla="*/ 0 h 2411413"/>
                <a:gd name="connsiteX1" fmla="*/ 3201036 w 3201036"/>
                <a:gd name="connsiteY1" fmla="*/ 0 h 2411413"/>
                <a:gd name="connsiteX2" fmla="*/ 1375411 w 3201036"/>
                <a:gd name="connsiteY2" fmla="*/ 2411413 h 2411413"/>
                <a:gd name="connsiteX3" fmla="*/ 292102 w 3201036"/>
                <a:gd name="connsiteY3" fmla="*/ 1917701 h 2411413"/>
                <a:gd name="connsiteX4" fmla="*/ 0 w 3201036"/>
                <a:gd name="connsiteY4" fmla="*/ 759619 h 2411413"/>
                <a:gd name="connsiteX5" fmla="*/ 1494633 w 3201036"/>
                <a:gd name="connsiteY5" fmla="*/ 0 h 2411413"/>
                <a:gd name="connsiteX0" fmla="*/ 1489871 w 3201036"/>
                <a:gd name="connsiteY0" fmla="*/ 0 h 2411413"/>
                <a:gd name="connsiteX1" fmla="*/ 3201036 w 3201036"/>
                <a:gd name="connsiteY1" fmla="*/ 0 h 2411413"/>
                <a:gd name="connsiteX2" fmla="*/ 1375411 w 3201036"/>
                <a:gd name="connsiteY2" fmla="*/ 2411413 h 2411413"/>
                <a:gd name="connsiteX3" fmla="*/ 292102 w 3201036"/>
                <a:gd name="connsiteY3" fmla="*/ 1917701 h 2411413"/>
                <a:gd name="connsiteX4" fmla="*/ 0 w 3201036"/>
                <a:gd name="connsiteY4" fmla="*/ 759619 h 2411413"/>
                <a:gd name="connsiteX5" fmla="*/ 1489871 w 3201036"/>
                <a:gd name="connsiteY5" fmla="*/ 0 h 2411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01036" h="2411413">
                  <a:moveTo>
                    <a:pt x="1489871" y="0"/>
                  </a:moveTo>
                  <a:lnTo>
                    <a:pt x="3201036" y="0"/>
                  </a:lnTo>
                  <a:lnTo>
                    <a:pt x="1375411" y="2411413"/>
                  </a:lnTo>
                  <a:lnTo>
                    <a:pt x="292102" y="1917701"/>
                  </a:lnTo>
                  <a:lnTo>
                    <a:pt x="0" y="759619"/>
                  </a:lnTo>
                  <a:lnTo>
                    <a:pt x="1489871" y="0"/>
                  </a:lnTo>
                  <a:close/>
                </a:path>
              </a:pathLst>
            </a:custGeom>
            <a:solidFill>
              <a:srgbClr val="889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6" name="Rectangle 4"/>
            <p:cNvSpPr/>
            <p:nvPr/>
          </p:nvSpPr>
          <p:spPr>
            <a:xfrm>
              <a:off x="440533" y="0"/>
              <a:ext cx="1688305" cy="764381"/>
            </a:xfrm>
            <a:custGeom>
              <a:avLst/>
              <a:gdLst>
                <a:gd name="connsiteX0" fmla="*/ 0 w 1685924"/>
                <a:gd name="connsiteY0" fmla="*/ 0 h 762000"/>
                <a:gd name="connsiteX1" fmla="*/ 1685924 w 1685924"/>
                <a:gd name="connsiteY1" fmla="*/ 0 h 762000"/>
                <a:gd name="connsiteX2" fmla="*/ 1685924 w 1685924"/>
                <a:gd name="connsiteY2" fmla="*/ 762000 h 762000"/>
                <a:gd name="connsiteX3" fmla="*/ 0 w 1685924"/>
                <a:gd name="connsiteY3" fmla="*/ 762000 h 762000"/>
                <a:gd name="connsiteX4" fmla="*/ 0 w 1685924"/>
                <a:gd name="connsiteY4" fmla="*/ 0 h 762000"/>
                <a:gd name="connsiteX0" fmla="*/ 0 w 1685924"/>
                <a:gd name="connsiteY0" fmla="*/ 0 h 762000"/>
                <a:gd name="connsiteX1" fmla="*/ 1685924 w 1685924"/>
                <a:gd name="connsiteY1" fmla="*/ 0 h 762000"/>
                <a:gd name="connsiteX2" fmla="*/ 1685924 w 1685924"/>
                <a:gd name="connsiteY2" fmla="*/ 762000 h 762000"/>
                <a:gd name="connsiteX3" fmla="*/ 195261 w 1685924"/>
                <a:gd name="connsiteY3" fmla="*/ 759619 h 762000"/>
                <a:gd name="connsiteX4" fmla="*/ 0 w 1685924"/>
                <a:gd name="connsiteY4" fmla="*/ 762000 h 762000"/>
                <a:gd name="connsiteX5" fmla="*/ 0 w 1685924"/>
                <a:gd name="connsiteY5" fmla="*/ 0 h 762000"/>
                <a:gd name="connsiteX0" fmla="*/ 0 w 1685924"/>
                <a:gd name="connsiteY0" fmla="*/ 0 h 762000"/>
                <a:gd name="connsiteX1" fmla="*/ 1685924 w 1685924"/>
                <a:gd name="connsiteY1" fmla="*/ 0 h 762000"/>
                <a:gd name="connsiteX2" fmla="*/ 1685924 w 1685924"/>
                <a:gd name="connsiteY2" fmla="*/ 762000 h 762000"/>
                <a:gd name="connsiteX3" fmla="*/ 195261 w 1685924"/>
                <a:gd name="connsiteY3" fmla="*/ 759619 h 762000"/>
                <a:gd name="connsiteX4" fmla="*/ 0 w 1685924"/>
                <a:gd name="connsiteY4" fmla="*/ 0 h 762000"/>
                <a:gd name="connsiteX0" fmla="*/ 0 w 1685924"/>
                <a:gd name="connsiteY0" fmla="*/ 0 h 759619"/>
                <a:gd name="connsiteX1" fmla="*/ 1685924 w 1685924"/>
                <a:gd name="connsiteY1" fmla="*/ 0 h 759619"/>
                <a:gd name="connsiteX2" fmla="*/ 195261 w 1685924"/>
                <a:gd name="connsiteY2" fmla="*/ 759619 h 759619"/>
                <a:gd name="connsiteX3" fmla="*/ 0 w 1685924"/>
                <a:gd name="connsiteY3" fmla="*/ 0 h 759619"/>
                <a:gd name="connsiteX0" fmla="*/ 0 w 1685924"/>
                <a:gd name="connsiteY0" fmla="*/ 0 h 759619"/>
                <a:gd name="connsiteX1" fmla="*/ 1685924 w 1685924"/>
                <a:gd name="connsiteY1" fmla="*/ 0 h 759619"/>
                <a:gd name="connsiteX2" fmla="*/ 190498 w 1685924"/>
                <a:gd name="connsiteY2" fmla="*/ 759619 h 759619"/>
                <a:gd name="connsiteX3" fmla="*/ 0 w 1685924"/>
                <a:gd name="connsiteY3" fmla="*/ 0 h 759619"/>
                <a:gd name="connsiteX0" fmla="*/ 0 w 1685924"/>
                <a:gd name="connsiteY0" fmla="*/ 0 h 761994"/>
                <a:gd name="connsiteX1" fmla="*/ 1685924 w 1685924"/>
                <a:gd name="connsiteY1" fmla="*/ 0 h 761994"/>
                <a:gd name="connsiteX2" fmla="*/ 190498 w 1685924"/>
                <a:gd name="connsiteY2" fmla="*/ 761994 h 761994"/>
                <a:gd name="connsiteX3" fmla="*/ 0 w 1685924"/>
                <a:gd name="connsiteY3" fmla="*/ 0 h 761994"/>
                <a:gd name="connsiteX0" fmla="*/ 0 w 1685924"/>
                <a:gd name="connsiteY0" fmla="*/ 0 h 761994"/>
                <a:gd name="connsiteX1" fmla="*/ 1685924 w 1685924"/>
                <a:gd name="connsiteY1" fmla="*/ 0 h 761994"/>
                <a:gd name="connsiteX2" fmla="*/ 190498 w 1685924"/>
                <a:gd name="connsiteY2" fmla="*/ 761994 h 761994"/>
                <a:gd name="connsiteX3" fmla="*/ 0 w 1685924"/>
                <a:gd name="connsiteY3" fmla="*/ 0 h 761994"/>
                <a:gd name="connsiteX0" fmla="*/ 0 w 1688305"/>
                <a:gd name="connsiteY0" fmla="*/ 0 h 761994"/>
                <a:gd name="connsiteX1" fmla="*/ 1688305 w 1688305"/>
                <a:gd name="connsiteY1" fmla="*/ 0 h 761994"/>
                <a:gd name="connsiteX2" fmla="*/ 190498 w 1688305"/>
                <a:gd name="connsiteY2" fmla="*/ 761994 h 761994"/>
                <a:gd name="connsiteX3" fmla="*/ 0 w 1688305"/>
                <a:gd name="connsiteY3" fmla="*/ 0 h 761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8305" h="761994">
                  <a:moveTo>
                    <a:pt x="0" y="0"/>
                  </a:moveTo>
                  <a:lnTo>
                    <a:pt x="1688305" y="0"/>
                  </a:lnTo>
                  <a:lnTo>
                    <a:pt x="190498" y="7619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D7C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7" name="Rectangle 6"/>
            <p:cNvSpPr/>
            <p:nvPr/>
          </p:nvSpPr>
          <p:spPr>
            <a:xfrm>
              <a:off x="1" y="1493044"/>
              <a:ext cx="1062038" cy="950913"/>
            </a:xfrm>
            <a:custGeom>
              <a:avLst/>
              <a:gdLst>
                <a:gd name="connsiteX0" fmla="*/ 0 w 1012825"/>
                <a:gd name="connsiteY0" fmla="*/ 0 h 315119"/>
                <a:gd name="connsiteX1" fmla="*/ 1012825 w 1012825"/>
                <a:gd name="connsiteY1" fmla="*/ 0 h 315119"/>
                <a:gd name="connsiteX2" fmla="*/ 1012825 w 1012825"/>
                <a:gd name="connsiteY2" fmla="*/ 315119 h 315119"/>
                <a:gd name="connsiteX3" fmla="*/ 0 w 1012825"/>
                <a:gd name="connsiteY3" fmla="*/ 315119 h 315119"/>
                <a:gd name="connsiteX4" fmla="*/ 0 w 1012825"/>
                <a:gd name="connsiteY4" fmla="*/ 0 h 315119"/>
                <a:gd name="connsiteX0" fmla="*/ 0 w 1012825"/>
                <a:gd name="connsiteY0" fmla="*/ 0 h 946151"/>
                <a:gd name="connsiteX1" fmla="*/ 1012825 w 1012825"/>
                <a:gd name="connsiteY1" fmla="*/ 0 h 946151"/>
                <a:gd name="connsiteX2" fmla="*/ 524669 w 1012825"/>
                <a:gd name="connsiteY2" fmla="*/ 946151 h 946151"/>
                <a:gd name="connsiteX3" fmla="*/ 0 w 1012825"/>
                <a:gd name="connsiteY3" fmla="*/ 315119 h 946151"/>
                <a:gd name="connsiteX4" fmla="*/ 0 w 1012825"/>
                <a:gd name="connsiteY4" fmla="*/ 0 h 946151"/>
                <a:gd name="connsiteX0" fmla="*/ 0 w 1074908"/>
                <a:gd name="connsiteY0" fmla="*/ 0 h 946151"/>
                <a:gd name="connsiteX1" fmla="*/ 1012825 w 1074908"/>
                <a:gd name="connsiteY1" fmla="*/ 0 h 946151"/>
                <a:gd name="connsiteX2" fmla="*/ 1050131 w 1074908"/>
                <a:gd name="connsiteY2" fmla="*/ 931069 h 946151"/>
                <a:gd name="connsiteX3" fmla="*/ 524669 w 1074908"/>
                <a:gd name="connsiteY3" fmla="*/ 946151 h 946151"/>
                <a:gd name="connsiteX4" fmla="*/ 0 w 1074908"/>
                <a:gd name="connsiteY4" fmla="*/ 315119 h 946151"/>
                <a:gd name="connsiteX5" fmla="*/ 0 w 1074908"/>
                <a:gd name="connsiteY5" fmla="*/ 0 h 946151"/>
                <a:gd name="connsiteX0" fmla="*/ 0 w 1064205"/>
                <a:gd name="connsiteY0" fmla="*/ 0 h 946151"/>
                <a:gd name="connsiteX1" fmla="*/ 791369 w 1064205"/>
                <a:gd name="connsiteY1" fmla="*/ 192881 h 946151"/>
                <a:gd name="connsiteX2" fmla="*/ 1050131 w 1064205"/>
                <a:gd name="connsiteY2" fmla="*/ 931069 h 946151"/>
                <a:gd name="connsiteX3" fmla="*/ 524669 w 1064205"/>
                <a:gd name="connsiteY3" fmla="*/ 946151 h 946151"/>
                <a:gd name="connsiteX4" fmla="*/ 0 w 1064205"/>
                <a:gd name="connsiteY4" fmla="*/ 315119 h 946151"/>
                <a:gd name="connsiteX5" fmla="*/ 0 w 1064205"/>
                <a:gd name="connsiteY5" fmla="*/ 0 h 946151"/>
                <a:gd name="connsiteX0" fmla="*/ 0 w 1069619"/>
                <a:gd name="connsiteY0" fmla="*/ 0 h 946151"/>
                <a:gd name="connsiteX1" fmla="*/ 934244 w 1069619"/>
                <a:gd name="connsiteY1" fmla="*/ 423862 h 946151"/>
                <a:gd name="connsiteX2" fmla="*/ 1050131 w 1069619"/>
                <a:gd name="connsiteY2" fmla="*/ 931069 h 946151"/>
                <a:gd name="connsiteX3" fmla="*/ 524669 w 1069619"/>
                <a:gd name="connsiteY3" fmla="*/ 946151 h 946151"/>
                <a:gd name="connsiteX4" fmla="*/ 0 w 1069619"/>
                <a:gd name="connsiteY4" fmla="*/ 315119 h 946151"/>
                <a:gd name="connsiteX5" fmla="*/ 0 w 1069619"/>
                <a:gd name="connsiteY5" fmla="*/ 0 h 946151"/>
                <a:gd name="connsiteX0" fmla="*/ 0 w 1050131"/>
                <a:gd name="connsiteY0" fmla="*/ 0 h 946151"/>
                <a:gd name="connsiteX1" fmla="*/ 934244 w 1050131"/>
                <a:gd name="connsiteY1" fmla="*/ 423862 h 946151"/>
                <a:gd name="connsiteX2" fmla="*/ 1050131 w 1050131"/>
                <a:gd name="connsiteY2" fmla="*/ 931069 h 946151"/>
                <a:gd name="connsiteX3" fmla="*/ 524669 w 1050131"/>
                <a:gd name="connsiteY3" fmla="*/ 946151 h 946151"/>
                <a:gd name="connsiteX4" fmla="*/ 0 w 1050131"/>
                <a:gd name="connsiteY4" fmla="*/ 315119 h 946151"/>
                <a:gd name="connsiteX5" fmla="*/ 0 w 1050131"/>
                <a:gd name="connsiteY5" fmla="*/ 0 h 946151"/>
                <a:gd name="connsiteX0" fmla="*/ 0 w 1050131"/>
                <a:gd name="connsiteY0" fmla="*/ 0 h 946151"/>
                <a:gd name="connsiteX1" fmla="*/ 934244 w 1050131"/>
                <a:gd name="connsiteY1" fmla="*/ 423862 h 946151"/>
                <a:gd name="connsiteX2" fmla="*/ 1050131 w 1050131"/>
                <a:gd name="connsiteY2" fmla="*/ 931069 h 946151"/>
                <a:gd name="connsiteX3" fmla="*/ 524669 w 1050131"/>
                <a:gd name="connsiteY3" fmla="*/ 946151 h 946151"/>
                <a:gd name="connsiteX4" fmla="*/ 0 w 1050131"/>
                <a:gd name="connsiteY4" fmla="*/ 315119 h 946151"/>
                <a:gd name="connsiteX5" fmla="*/ 0 w 1050131"/>
                <a:gd name="connsiteY5" fmla="*/ 0 h 946151"/>
                <a:gd name="connsiteX0" fmla="*/ 0 w 1050131"/>
                <a:gd name="connsiteY0" fmla="*/ 0 h 946151"/>
                <a:gd name="connsiteX1" fmla="*/ 931863 w 1050131"/>
                <a:gd name="connsiteY1" fmla="*/ 423862 h 946151"/>
                <a:gd name="connsiteX2" fmla="*/ 1050131 w 1050131"/>
                <a:gd name="connsiteY2" fmla="*/ 931069 h 946151"/>
                <a:gd name="connsiteX3" fmla="*/ 524669 w 1050131"/>
                <a:gd name="connsiteY3" fmla="*/ 946151 h 946151"/>
                <a:gd name="connsiteX4" fmla="*/ 0 w 1050131"/>
                <a:gd name="connsiteY4" fmla="*/ 315119 h 946151"/>
                <a:gd name="connsiteX5" fmla="*/ 0 w 1050131"/>
                <a:gd name="connsiteY5" fmla="*/ 0 h 946151"/>
                <a:gd name="connsiteX0" fmla="*/ 0 w 1050131"/>
                <a:gd name="connsiteY0" fmla="*/ 0 h 946151"/>
                <a:gd name="connsiteX1" fmla="*/ 927100 w 1050131"/>
                <a:gd name="connsiteY1" fmla="*/ 421480 h 946151"/>
                <a:gd name="connsiteX2" fmla="*/ 1050131 w 1050131"/>
                <a:gd name="connsiteY2" fmla="*/ 931069 h 946151"/>
                <a:gd name="connsiteX3" fmla="*/ 524669 w 1050131"/>
                <a:gd name="connsiteY3" fmla="*/ 946151 h 946151"/>
                <a:gd name="connsiteX4" fmla="*/ 0 w 1050131"/>
                <a:gd name="connsiteY4" fmla="*/ 315119 h 946151"/>
                <a:gd name="connsiteX5" fmla="*/ 0 w 1050131"/>
                <a:gd name="connsiteY5" fmla="*/ 0 h 946151"/>
                <a:gd name="connsiteX0" fmla="*/ 0 w 1054894"/>
                <a:gd name="connsiteY0" fmla="*/ 0 h 946151"/>
                <a:gd name="connsiteX1" fmla="*/ 927100 w 1054894"/>
                <a:gd name="connsiteY1" fmla="*/ 421480 h 946151"/>
                <a:gd name="connsiteX2" fmla="*/ 1054894 w 1054894"/>
                <a:gd name="connsiteY2" fmla="*/ 933451 h 946151"/>
                <a:gd name="connsiteX3" fmla="*/ 524669 w 1054894"/>
                <a:gd name="connsiteY3" fmla="*/ 946151 h 946151"/>
                <a:gd name="connsiteX4" fmla="*/ 0 w 1054894"/>
                <a:gd name="connsiteY4" fmla="*/ 315119 h 946151"/>
                <a:gd name="connsiteX5" fmla="*/ 0 w 1054894"/>
                <a:gd name="connsiteY5" fmla="*/ 0 h 946151"/>
                <a:gd name="connsiteX0" fmla="*/ 0 w 1054894"/>
                <a:gd name="connsiteY0" fmla="*/ 0 h 946151"/>
                <a:gd name="connsiteX1" fmla="*/ 927100 w 1054894"/>
                <a:gd name="connsiteY1" fmla="*/ 421480 h 946151"/>
                <a:gd name="connsiteX2" fmla="*/ 1054894 w 1054894"/>
                <a:gd name="connsiteY2" fmla="*/ 933451 h 946151"/>
                <a:gd name="connsiteX3" fmla="*/ 519906 w 1054894"/>
                <a:gd name="connsiteY3" fmla="*/ 946151 h 946151"/>
                <a:gd name="connsiteX4" fmla="*/ 0 w 1054894"/>
                <a:gd name="connsiteY4" fmla="*/ 315119 h 946151"/>
                <a:gd name="connsiteX5" fmla="*/ 0 w 1054894"/>
                <a:gd name="connsiteY5" fmla="*/ 0 h 946151"/>
                <a:gd name="connsiteX0" fmla="*/ 0 w 1054894"/>
                <a:gd name="connsiteY0" fmla="*/ 0 h 946151"/>
                <a:gd name="connsiteX1" fmla="*/ 927100 w 1054894"/>
                <a:gd name="connsiteY1" fmla="*/ 421480 h 946151"/>
                <a:gd name="connsiteX2" fmla="*/ 1054894 w 1054894"/>
                <a:gd name="connsiteY2" fmla="*/ 933451 h 946151"/>
                <a:gd name="connsiteX3" fmla="*/ 519906 w 1054894"/>
                <a:gd name="connsiteY3" fmla="*/ 946151 h 946151"/>
                <a:gd name="connsiteX4" fmla="*/ 0 w 1054894"/>
                <a:gd name="connsiteY4" fmla="*/ 317501 h 946151"/>
                <a:gd name="connsiteX5" fmla="*/ 0 w 1054894"/>
                <a:gd name="connsiteY5" fmla="*/ 0 h 946151"/>
                <a:gd name="connsiteX0" fmla="*/ 0 w 1062038"/>
                <a:gd name="connsiteY0" fmla="*/ 0 h 946151"/>
                <a:gd name="connsiteX1" fmla="*/ 927100 w 1062038"/>
                <a:gd name="connsiteY1" fmla="*/ 421480 h 946151"/>
                <a:gd name="connsiteX2" fmla="*/ 1062038 w 1062038"/>
                <a:gd name="connsiteY2" fmla="*/ 935832 h 946151"/>
                <a:gd name="connsiteX3" fmla="*/ 519906 w 1062038"/>
                <a:gd name="connsiteY3" fmla="*/ 946151 h 946151"/>
                <a:gd name="connsiteX4" fmla="*/ 0 w 1062038"/>
                <a:gd name="connsiteY4" fmla="*/ 317501 h 946151"/>
                <a:gd name="connsiteX5" fmla="*/ 0 w 1062038"/>
                <a:gd name="connsiteY5" fmla="*/ 0 h 946151"/>
                <a:gd name="connsiteX0" fmla="*/ 0 w 1062038"/>
                <a:gd name="connsiteY0" fmla="*/ 0 h 946151"/>
                <a:gd name="connsiteX1" fmla="*/ 931863 w 1062038"/>
                <a:gd name="connsiteY1" fmla="*/ 421480 h 946151"/>
                <a:gd name="connsiteX2" fmla="*/ 1062038 w 1062038"/>
                <a:gd name="connsiteY2" fmla="*/ 935832 h 946151"/>
                <a:gd name="connsiteX3" fmla="*/ 519906 w 1062038"/>
                <a:gd name="connsiteY3" fmla="*/ 946151 h 946151"/>
                <a:gd name="connsiteX4" fmla="*/ 0 w 1062038"/>
                <a:gd name="connsiteY4" fmla="*/ 317501 h 946151"/>
                <a:gd name="connsiteX5" fmla="*/ 0 w 1062038"/>
                <a:gd name="connsiteY5" fmla="*/ 0 h 946151"/>
                <a:gd name="connsiteX0" fmla="*/ 0 w 1062038"/>
                <a:gd name="connsiteY0" fmla="*/ 0 h 946151"/>
                <a:gd name="connsiteX1" fmla="*/ 929481 w 1062038"/>
                <a:gd name="connsiteY1" fmla="*/ 416717 h 946151"/>
                <a:gd name="connsiteX2" fmla="*/ 1062038 w 1062038"/>
                <a:gd name="connsiteY2" fmla="*/ 935832 h 946151"/>
                <a:gd name="connsiteX3" fmla="*/ 519906 w 1062038"/>
                <a:gd name="connsiteY3" fmla="*/ 946151 h 946151"/>
                <a:gd name="connsiteX4" fmla="*/ 0 w 1062038"/>
                <a:gd name="connsiteY4" fmla="*/ 317501 h 946151"/>
                <a:gd name="connsiteX5" fmla="*/ 0 w 1062038"/>
                <a:gd name="connsiteY5" fmla="*/ 0 h 946151"/>
                <a:gd name="connsiteX0" fmla="*/ 0 w 1062038"/>
                <a:gd name="connsiteY0" fmla="*/ 0 h 950913"/>
                <a:gd name="connsiteX1" fmla="*/ 929481 w 1062038"/>
                <a:gd name="connsiteY1" fmla="*/ 421479 h 950913"/>
                <a:gd name="connsiteX2" fmla="*/ 1062038 w 1062038"/>
                <a:gd name="connsiteY2" fmla="*/ 940594 h 950913"/>
                <a:gd name="connsiteX3" fmla="*/ 519906 w 1062038"/>
                <a:gd name="connsiteY3" fmla="*/ 950913 h 950913"/>
                <a:gd name="connsiteX4" fmla="*/ 0 w 1062038"/>
                <a:gd name="connsiteY4" fmla="*/ 322263 h 950913"/>
                <a:gd name="connsiteX5" fmla="*/ 0 w 1062038"/>
                <a:gd name="connsiteY5" fmla="*/ 0 h 950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62038" h="950913">
                  <a:moveTo>
                    <a:pt x="0" y="0"/>
                  </a:moveTo>
                  <a:lnTo>
                    <a:pt x="929481" y="421479"/>
                  </a:lnTo>
                  <a:lnTo>
                    <a:pt x="1062038" y="940594"/>
                  </a:lnTo>
                  <a:lnTo>
                    <a:pt x="519906" y="950913"/>
                  </a:lnTo>
                  <a:lnTo>
                    <a:pt x="0" y="3222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89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8" name="Right Triangle 7"/>
            <p:cNvSpPr/>
            <p:nvPr/>
          </p:nvSpPr>
          <p:spPr>
            <a:xfrm>
              <a:off x="-1" y="1813734"/>
              <a:ext cx="523875" cy="638144"/>
            </a:xfrm>
            <a:custGeom>
              <a:avLst/>
              <a:gdLst>
                <a:gd name="connsiteX0" fmla="*/ 0 w 533400"/>
                <a:gd name="connsiteY0" fmla="*/ 638144 h 638144"/>
                <a:gd name="connsiteX1" fmla="*/ 0 w 533400"/>
                <a:gd name="connsiteY1" fmla="*/ 0 h 638144"/>
                <a:gd name="connsiteX2" fmla="*/ 533400 w 533400"/>
                <a:gd name="connsiteY2" fmla="*/ 638144 h 638144"/>
                <a:gd name="connsiteX3" fmla="*/ 0 w 533400"/>
                <a:gd name="connsiteY3" fmla="*/ 638144 h 638144"/>
                <a:gd name="connsiteX0" fmla="*/ 0 w 523875"/>
                <a:gd name="connsiteY0" fmla="*/ 638144 h 638144"/>
                <a:gd name="connsiteX1" fmla="*/ 0 w 523875"/>
                <a:gd name="connsiteY1" fmla="*/ 0 h 638144"/>
                <a:gd name="connsiteX2" fmla="*/ 523875 w 523875"/>
                <a:gd name="connsiteY2" fmla="*/ 628619 h 638144"/>
                <a:gd name="connsiteX3" fmla="*/ 0 w 523875"/>
                <a:gd name="connsiteY3" fmla="*/ 638144 h 6381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23875" h="638144">
                  <a:moveTo>
                    <a:pt x="0" y="638144"/>
                  </a:moveTo>
                  <a:lnTo>
                    <a:pt x="0" y="0"/>
                  </a:lnTo>
                  <a:lnTo>
                    <a:pt x="523875" y="628619"/>
                  </a:lnTo>
                  <a:lnTo>
                    <a:pt x="0" y="638144"/>
                  </a:lnTo>
                  <a:close/>
                </a:path>
              </a:pathLst>
            </a:custGeom>
            <a:solidFill>
              <a:srgbClr val="A9B2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9" name="Rectangle 8"/>
            <p:cNvSpPr/>
            <p:nvPr/>
          </p:nvSpPr>
          <p:spPr>
            <a:xfrm>
              <a:off x="523877" y="2429668"/>
              <a:ext cx="766762" cy="927894"/>
            </a:xfrm>
            <a:custGeom>
              <a:avLst/>
              <a:gdLst>
                <a:gd name="connsiteX0" fmla="*/ 0 w 681038"/>
                <a:gd name="connsiteY0" fmla="*/ 0 h 906462"/>
                <a:gd name="connsiteX1" fmla="*/ 681038 w 681038"/>
                <a:gd name="connsiteY1" fmla="*/ 0 h 906462"/>
                <a:gd name="connsiteX2" fmla="*/ 681038 w 681038"/>
                <a:gd name="connsiteY2" fmla="*/ 906462 h 906462"/>
                <a:gd name="connsiteX3" fmla="*/ 0 w 681038"/>
                <a:gd name="connsiteY3" fmla="*/ 906462 h 906462"/>
                <a:gd name="connsiteX4" fmla="*/ 0 w 681038"/>
                <a:gd name="connsiteY4" fmla="*/ 0 h 906462"/>
                <a:gd name="connsiteX0" fmla="*/ 0 w 681038"/>
                <a:gd name="connsiteY0" fmla="*/ 14288 h 920750"/>
                <a:gd name="connsiteX1" fmla="*/ 531019 w 681038"/>
                <a:gd name="connsiteY1" fmla="*/ 0 h 920750"/>
                <a:gd name="connsiteX2" fmla="*/ 681038 w 681038"/>
                <a:gd name="connsiteY2" fmla="*/ 920750 h 920750"/>
                <a:gd name="connsiteX3" fmla="*/ 0 w 681038"/>
                <a:gd name="connsiteY3" fmla="*/ 920750 h 920750"/>
                <a:gd name="connsiteX4" fmla="*/ 0 w 681038"/>
                <a:gd name="connsiteY4" fmla="*/ 14288 h 920750"/>
                <a:gd name="connsiteX0" fmla="*/ 0 w 762000"/>
                <a:gd name="connsiteY0" fmla="*/ 14288 h 920750"/>
                <a:gd name="connsiteX1" fmla="*/ 531019 w 762000"/>
                <a:gd name="connsiteY1" fmla="*/ 0 h 920750"/>
                <a:gd name="connsiteX2" fmla="*/ 762000 w 762000"/>
                <a:gd name="connsiteY2" fmla="*/ 918369 h 920750"/>
                <a:gd name="connsiteX3" fmla="*/ 0 w 762000"/>
                <a:gd name="connsiteY3" fmla="*/ 920750 h 920750"/>
                <a:gd name="connsiteX4" fmla="*/ 0 w 762000"/>
                <a:gd name="connsiteY4" fmla="*/ 14288 h 920750"/>
                <a:gd name="connsiteX0" fmla="*/ 0 w 762000"/>
                <a:gd name="connsiteY0" fmla="*/ 14288 h 918369"/>
                <a:gd name="connsiteX1" fmla="*/ 531019 w 762000"/>
                <a:gd name="connsiteY1" fmla="*/ 0 h 918369"/>
                <a:gd name="connsiteX2" fmla="*/ 762000 w 762000"/>
                <a:gd name="connsiteY2" fmla="*/ 918369 h 918369"/>
                <a:gd name="connsiteX3" fmla="*/ 0 w 762000"/>
                <a:gd name="connsiteY3" fmla="*/ 14288 h 918369"/>
                <a:gd name="connsiteX0" fmla="*/ 0 w 764381"/>
                <a:gd name="connsiteY0" fmla="*/ 14288 h 925513"/>
                <a:gd name="connsiteX1" fmla="*/ 531019 w 764381"/>
                <a:gd name="connsiteY1" fmla="*/ 0 h 925513"/>
                <a:gd name="connsiteX2" fmla="*/ 764381 w 764381"/>
                <a:gd name="connsiteY2" fmla="*/ 925513 h 925513"/>
                <a:gd name="connsiteX3" fmla="*/ 0 w 764381"/>
                <a:gd name="connsiteY3" fmla="*/ 14288 h 925513"/>
                <a:gd name="connsiteX0" fmla="*/ 0 w 764381"/>
                <a:gd name="connsiteY0" fmla="*/ 14288 h 930275"/>
                <a:gd name="connsiteX1" fmla="*/ 531019 w 764381"/>
                <a:gd name="connsiteY1" fmla="*/ 0 h 930275"/>
                <a:gd name="connsiteX2" fmla="*/ 764381 w 764381"/>
                <a:gd name="connsiteY2" fmla="*/ 930275 h 930275"/>
                <a:gd name="connsiteX3" fmla="*/ 0 w 764381"/>
                <a:gd name="connsiteY3" fmla="*/ 14288 h 930275"/>
                <a:gd name="connsiteX0" fmla="*/ 0 w 766762"/>
                <a:gd name="connsiteY0" fmla="*/ 14288 h 927894"/>
                <a:gd name="connsiteX1" fmla="*/ 531019 w 766762"/>
                <a:gd name="connsiteY1" fmla="*/ 0 h 927894"/>
                <a:gd name="connsiteX2" fmla="*/ 766762 w 766762"/>
                <a:gd name="connsiteY2" fmla="*/ 927894 h 927894"/>
                <a:gd name="connsiteX3" fmla="*/ 0 w 766762"/>
                <a:gd name="connsiteY3" fmla="*/ 14288 h 927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6762" h="927894">
                  <a:moveTo>
                    <a:pt x="0" y="14288"/>
                  </a:moveTo>
                  <a:lnTo>
                    <a:pt x="531019" y="0"/>
                  </a:lnTo>
                  <a:lnTo>
                    <a:pt x="766762" y="927894"/>
                  </a:lnTo>
                  <a:lnTo>
                    <a:pt x="0" y="14288"/>
                  </a:lnTo>
                  <a:close/>
                </a:path>
              </a:pathLst>
            </a:custGeom>
            <a:solidFill>
              <a:srgbClr val="CED5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0" name="Rectangle 9"/>
            <p:cNvSpPr/>
            <p:nvPr/>
          </p:nvSpPr>
          <p:spPr>
            <a:xfrm>
              <a:off x="1054894" y="2405064"/>
              <a:ext cx="957262" cy="952500"/>
            </a:xfrm>
            <a:custGeom>
              <a:avLst/>
              <a:gdLst>
                <a:gd name="connsiteX0" fmla="*/ 0 w 950119"/>
                <a:gd name="connsiteY0" fmla="*/ 0 h 719137"/>
                <a:gd name="connsiteX1" fmla="*/ 950119 w 950119"/>
                <a:gd name="connsiteY1" fmla="*/ 0 h 719137"/>
                <a:gd name="connsiteX2" fmla="*/ 950119 w 950119"/>
                <a:gd name="connsiteY2" fmla="*/ 719137 h 719137"/>
                <a:gd name="connsiteX3" fmla="*/ 0 w 950119"/>
                <a:gd name="connsiteY3" fmla="*/ 719137 h 719137"/>
                <a:gd name="connsiteX4" fmla="*/ 0 w 950119"/>
                <a:gd name="connsiteY4" fmla="*/ 0 h 719137"/>
                <a:gd name="connsiteX0" fmla="*/ 0 w 950119"/>
                <a:gd name="connsiteY0" fmla="*/ 0 h 947737"/>
                <a:gd name="connsiteX1" fmla="*/ 950119 w 950119"/>
                <a:gd name="connsiteY1" fmla="*/ 0 h 947737"/>
                <a:gd name="connsiteX2" fmla="*/ 950119 w 950119"/>
                <a:gd name="connsiteY2" fmla="*/ 719137 h 947737"/>
                <a:gd name="connsiteX3" fmla="*/ 228600 w 950119"/>
                <a:gd name="connsiteY3" fmla="*/ 947737 h 947737"/>
                <a:gd name="connsiteX4" fmla="*/ 0 w 950119"/>
                <a:gd name="connsiteY4" fmla="*/ 0 h 947737"/>
                <a:gd name="connsiteX0" fmla="*/ 0 w 947737"/>
                <a:gd name="connsiteY0" fmla="*/ 23812 h 947737"/>
                <a:gd name="connsiteX1" fmla="*/ 947737 w 947737"/>
                <a:gd name="connsiteY1" fmla="*/ 0 h 947737"/>
                <a:gd name="connsiteX2" fmla="*/ 947737 w 947737"/>
                <a:gd name="connsiteY2" fmla="*/ 719137 h 947737"/>
                <a:gd name="connsiteX3" fmla="*/ 226218 w 947737"/>
                <a:gd name="connsiteY3" fmla="*/ 947737 h 947737"/>
                <a:gd name="connsiteX4" fmla="*/ 0 w 947737"/>
                <a:gd name="connsiteY4" fmla="*/ 23812 h 947737"/>
                <a:gd name="connsiteX0" fmla="*/ 0 w 950118"/>
                <a:gd name="connsiteY0" fmla="*/ 23812 h 947737"/>
                <a:gd name="connsiteX1" fmla="*/ 950118 w 950118"/>
                <a:gd name="connsiteY1" fmla="*/ 0 h 947737"/>
                <a:gd name="connsiteX2" fmla="*/ 950118 w 950118"/>
                <a:gd name="connsiteY2" fmla="*/ 719137 h 947737"/>
                <a:gd name="connsiteX3" fmla="*/ 228599 w 950118"/>
                <a:gd name="connsiteY3" fmla="*/ 947737 h 947737"/>
                <a:gd name="connsiteX4" fmla="*/ 0 w 950118"/>
                <a:gd name="connsiteY4" fmla="*/ 23812 h 947737"/>
                <a:gd name="connsiteX0" fmla="*/ 0 w 950118"/>
                <a:gd name="connsiteY0" fmla="*/ 23812 h 947737"/>
                <a:gd name="connsiteX1" fmla="*/ 950118 w 950118"/>
                <a:gd name="connsiteY1" fmla="*/ 0 h 947737"/>
                <a:gd name="connsiteX2" fmla="*/ 950118 w 950118"/>
                <a:gd name="connsiteY2" fmla="*/ 719137 h 947737"/>
                <a:gd name="connsiteX3" fmla="*/ 228599 w 950118"/>
                <a:gd name="connsiteY3" fmla="*/ 947737 h 947737"/>
                <a:gd name="connsiteX4" fmla="*/ 0 w 950118"/>
                <a:gd name="connsiteY4" fmla="*/ 23812 h 947737"/>
                <a:gd name="connsiteX0" fmla="*/ 0 w 950118"/>
                <a:gd name="connsiteY0" fmla="*/ 23812 h 947737"/>
                <a:gd name="connsiteX1" fmla="*/ 950118 w 950118"/>
                <a:gd name="connsiteY1" fmla="*/ 0 h 947737"/>
                <a:gd name="connsiteX2" fmla="*/ 228599 w 950118"/>
                <a:gd name="connsiteY2" fmla="*/ 947737 h 947737"/>
                <a:gd name="connsiteX3" fmla="*/ 0 w 950118"/>
                <a:gd name="connsiteY3" fmla="*/ 23812 h 947737"/>
                <a:gd name="connsiteX0" fmla="*/ 0 w 950118"/>
                <a:gd name="connsiteY0" fmla="*/ 23812 h 952500"/>
                <a:gd name="connsiteX1" fmla="*/ 950118 w 950118"/>
                <a:gd name="connsiteY1" fmla="*/ 0 h 952500"/>
                <a:gd name="connsiteX2" fmla="*/ 233362 w 950118"/>
                <a:gd name="connsiteY2" fmla="*/ 952500 h 952500"/>
                <a:gd name="connsiteX3" fmla="*/ 0 w 950118"/>
                <a:gd name="connsiteY3" fmla="*/ 23812 h 952500"/>
                <a:gd name="connsiteX0" fmla="*/ 0 w 950118"/>
                <a:gd name="connsiteY0" fmla="*/ 23812 h 950119"/>
                <a:gd name="connsiteX1" fmla="*/ 950118 w 950118"/>
                <a:gd name="connsiteY1" fmla="*/ 0 h 950119"/>
                <a:gd name="connsiteX2" fmla="*/ 230981 w 950118"/>
                <a:gd name="connsiteY2" fmla="*/ 950119 h 950119"/>
                <a:gd name="connsiteX3" fmla="*/ 0 w 950118"/>
                <a:gd name="connsiteY3" fmla="*/ 23812 h 950119"/>
                <a:gd name="connsiteX0" fmla="*/ 0 w 950118"/>
                <a:gd name="connsiteY0" fmla="*/ 28574 h 950119"/>
                <a:gd name="connsiteX1" fmla="*/ 950118 w 950118"/>
                <a:gd name="connsiteY1" fmla="*/ 0 h 950119"/>
                <a:gd name="connsiteX2" fmla="*/ 230981 w 950118"/>
                <a:gd name="connsiteY2" fmla="*/ 950119 h 950119"/>
                <a:gd name="connsiteX3" fmla="*/ 0 w 950118"/>
                <a:gd name="connsiteY3" fmla="*/ 28574 h 950119"/>
                <a:gd name="connsiteX0" fmla="*/ 0 w 952500"/>
                <a:gd name="connsiteY0" fmla="*/ 21430 h 950119"/>
                <a:gd name="connsiteX1" fmla="*/ 952500 w 952500"/>
                <a:gd name="connsiteY1" fmla="*/ 0 h 950119"/>
                <a:gd name="connsiteX2" fmla="*/ 233363 w 952500"/>
                <a:gd name="connsiteY2" fmla="*/ 950119 h 950119"/>
                <a:gd name="connsiteX3" fmla="*/ 0 w 952500"/>
                <a:gd name="connsiteY3" fmla="*/ 21430 h 950119"/>
                <a:gd name="connsiteX0" fmla="*/ 0 w 952500"/>
                <a:gd name="connsiteY0" fmla="*/ 21430 h 950119"/>
                <a:gd name="connsiteX1" fmla="*/ 952500 w 952500"/>
                <a:gd name="connsiteY1" fmla="*/ 0 h 950119"/>
                <a:gd name="connsiteX2" fmla="*/ 233363 w 952500"/>
                <a:gd name="connsiteY2" fmla="*/ 950119 h 950119"/>
                <a:gd name="connsiteX3" fmla="*/ 0 w 952500"/>
                <a:gd name="connsiteY3" fmla="*/ 21430 h 950119"/>
                <a:gd name="connsiteX0" fmla="*/ 0 w 952500"/>
                <a:gd name="connsiteY0" fmla="*/ 23812 h 950119"/>
                <a:gd name="connsiteX1" fmla="*/ 952500 w 952500"/>
                <a:gd name="connsiteY1" fmla="*/ 0 h 950119"/>
                <a:gd name="connsiteX2" fmla="*/ 233363 w 952500"/>
                <a:gd name="connsiteY2" fmla="*/ 950119 h 950119"/>
                <a:gd name="connsiteX3" fmla="*/ 0 w 952500"/>
                <a:gd name="connsiteY3" fmla="*/ 23812 h 950119"/>
                <a:gd name="connsiteX0" fmla="*/ 0 w 954881"/>
                <a:gd name="connsiteY0" fmla="*/ 21431 h 947738"/>
                <a:gd name="connsiteX1" fmla="*/ 954881 w 954881"/>
                <a:gd name="connsiteY1" fmla="*/ 0 h 947738"/>
                <a:gd name="connsiteX2" fmla="*/ 233363 w 954881"/>
                <a:gd name="connsiteY2" fmla="*/ 947738 h 947738"/>
                <a:gd name="connsiteX3" fmla="*/ 0 w 954881"/>
                <a:gd name="connsiteY3" fmla="*/ 21431 h 947738"/>
                <a:gd name="connsiteX0" fmla="*/ 0 w 954881"/>
                <a:gd name="connsiteY0" fmla="*/ 23812 h 950119"/>
                <a:gd name="connsiteX1" fmla="*/ 954881 w 954881"/>
                <a:gd name="connsiteY1" fmla="*/ 0 h 950119"/>
                <a:gd name="connsiteX2" fmla="*/ 233363 w 954881"/>
                <a:gd name="connsiteY2" fmla="*/ 950119 h 950119"/>
                <a:gd name="connsiteX3" fmla="*/ 0 w 954881"/>
                <a:gd name="connsiteY3" fmla="*/ 23812 h 950119"/>
                <a:gd name="connsiteX0" fmla="*/ 0 w 954881"/>
                <a:gd name="connsiteY0" fmla="*/ 23812 h 952500"/>
                <a:gd name="connsiteX1" fmla="*/ 954881 w 954881"/>
                <a:gd name="connsiteY1" fmla="*/ 0 h 952500"/>
                <a:gd name="connsiteX2" fmla="*/ 233363 w 954881"/>
                <a:gd name="connsiteY2" fmla="*/ 952500 h 952500"/>
                <a:gd name="connsiteX3" fmla="*/ 0 w 954881"/>
                <a:gd name="connsiteY3" fmla="*/ 23812 h 952500"/>
                <a:gd name="connsiteX0" fmla="*/ 0 w 957262"/>
                <a:gd name="connsiteY0" fmla="*/ 23812 h 952500"/>
                <a:gd name="connsiteX1" fmla="*/ 957262 w 957262"/>
                <a:gd name="connsiteY1" fmla="*/ 0 h 952500"/>
                <a:gd name="connsiteX2" fmla="*/ 233363 w 957262"/>
                <a:gd name="connsiteY2" fmla="*/ 952500 h 952500"/>
                <a:gd name="connsiteX3" fmla="*/ 0 w 957262"/>
                <a:gd name="connsiteY3" fmla="*/ 23812 h 952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7262" h="952500">
                  <a:moveTo>
                    <a:pt x="0" y="23812"/>
                  </a:moveTo>
                  <a:lnTo>
                    <a:pt x="957262" y="0"/>
                  </a:lnTo>
                  <a:lnTo>
                    <a:pt x="233363" y="952500"/>
                  </a:lnTo>
                  <a:lnTo>
                    <a:pt x="0" y="23812"/>
                  </a:lnTo>
                  <a:close/>
                </a:path>
              </a:pathLst>
            </a:custGeom>
            <a:solidFill>
              <a:srgbClr val="A9B2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1" name="Rectangle 10"/>
            <p:cNvSpPr/>
            <p:nvPr/>
          </p:nvSpPr>
          <p:spPr>
            <a:xfrm>
              <a:off x="926308" y="1919289"/>
              <a:ext cx="1085848" cy="511968"/>
            </a:xfrm>
            <a:custGeom>
              <a:avLst/>
              <a:gdLst>
                <a:gd name="connsiteX0" fmla="*/ 0 w 1083467"/>
                <a:gd name="connsiteY0" fmla="*/ 0 h 485775"/>
                <a:gd name="connsiteX1" fmla="*/ 1083467 w 1083467"/>
                <a:gd name="connsiteY1" fmla="*/ 0 h 485775"/>
                <a:gd name="connsiteX2" fmla="*/ 1083467 w 1083467"/>
                <a:gd name="connsiteY2" fmla="*/ 485775 h 485775"/>
                <a:gd name="connsiteX3" fmla="*/ 0 w 1083467"/>
                <a:gd name="connsiteY3" fmla="*/ 485775 h 485775"/>
                <a:gd name="connsiteX4" fmla="*/ 0 w 1083467"/>
                <a:gd name="connsiteY4" fmla="*/ 0 h 485775"/>
                <a:gd name="connsiteX0" fmla="*/ 0 w 1083467"/>
                <a:gd name="connsiteY0" fmla="*/ 0 h 509587"/>
                <a:gd name="connsiteX1" fmla="*/ 1083467 w 1083467"/>
                <a:gd name="connsiteY1" fmla="*/ 0 h 509587"/>
                <a:gd name="connsiteX2" fmla="*/ 1083467 w 1083467"/>
                <a:gd name="connsiteY2" fmla="*/ 485775 h 509587"/>
                <a:gd name="connsiteX3" fmla="*/ 130968 w 1083467"/>
                <a:gd name="connsiteY3" fmla="*/ 509587 h 509587"/>
                <a:gd name="connsiteX4" fmla="*/ 0 w 1083467"/>
                <a:gd name="connsiteY4" fmla="*/ 0 h 509587"/>
                <a:gd name="connsiteX0" fmla="*/ 0 w 1083467"/>
                <a:gd name="connsiteY0" fmla="*/ 0 h 509587"/>
                <a:gd name="connsiteX1" fmla="*/ 1083467 w 1083467"/>
                <a:gd name="connsiteY1" fmla="*/ 485775 h 509587"/>
                <a:gd name="connsiteX2" fmla="*/ 130968 w 1083467"/>
                <a:gd name="connsiteY2" fmla="*/ 509587 h 509587"/>
                <a:gd name="connsiteX3" fmla="*/ 0 w 1083467"/>
                <a:gd name="connsiteY3" fmla="*/ 0 h 509587"/>
                <a:gd name="connsiteX0" fmla="*/ 0 w 1083467"/>
                <a:gd name="connsiteY0" fmla="*/ 0 h 511968"/>
                <a:gd name="connsiteX1" fmla="*/ 1083467 w 1083467"/>
                <a:gd name="connsiteY1" fmla="*/ 485775 h 511968"/>
                <a:gd name="connsiteX2" fmla="*/ 128587 w 1083467"/>
                <a:gd name="connsiteY2" fmla="*/ 511968 h 511968"/>
                <a:gd name="connsiteX3" fmla="*/ 0 w 1083467"/>
                <a:gd name="connsiteY3" fmla="*/ 0 h 511968"/>
                <a:gd name="connsiteX0" fmla="*/ 0 w 1085848"/>
                <a:gd name="connsiteY0" fmla="*/ 0 h 511968"/>
                <a:gd name="connsiteX1" fmla="*/ 1085848 w 1085848"/>
                <a:gd name="connsiteY1" fmla="*/ 488157 h 511968"/>
                <a:gd name="connsiteX2" fmla="*/ 128587 w 1085848"/>
                <a:gd name="connsiteY2" fmla="*/ 511968 h 511968"/>
                <a:gd name="connsiteX3" fmla="*/ 0 w 1085848"/>
                <a:gd name="connsiteY3" fmla="*/ 0 h 511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5848" h="511968">
                  <a:moveTo>
                    <a:pt x="0" y="0"/>
                  </a:moveTo>
                  <a:lnTo>
                    <a:pt x="1085848" y="488157"/>
                  </a:lnTo>
                  <a:lnTo>
                    <a:pt x="128587" y="511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D7C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2" name="Rectangle 12"/>
            <p:cNvSpPr/>
            <p:nvPr/>
          </p:nvSpPr>
          <p:spPr>
            <a:xfrm>
              <a:off x="1287301" y="-2"/>
              <a:ext cx="3368042" cy="3357564"/>
            </a:xfrm>
            <a:custGeom>
              <a:avLst/>
              <a:gdLst>
                <a:gd name="connsiteX0" fmla="*/ 0 w 815341"/>
                <a:gd name="connsiteY0" fmla="*/ 0 h 3355184"/>
                <a:gd name="connsiteX1" fmla="*/ 815341 w 815341"/>
                <a:gd name="connsiteY1" fmla="*/ 0 h 3355184"/>
                <a:gd name="connsiteX2" fmla="*/ 815341 w 815341"/>
                <a:gd name="connsiteY2" fmla="*/ 3355184 h 3355184"/>
                <a:gd name="connsiteX3" fmla="*/ 0 w 815341"/>
                <a:gd name="connsiteY3" fmla="*/ 3355184 h 3355184"/>
                <a:gd name="connsiteX4" fmla="*/ 0 w 815341"/>
                <a:gd name="connsiteY4" fmla="*/ 0 h 3355184"/>
                <a:gd name="connsiteX0" fmla="*/ 2538412 w 3353753"/>
                <a:gd name="connsiteY0" fmla="*/ 0 h 3355184"/>
                <a:gd name="connsiteX1" fmla="*/ 3353753 w 3353753"/>
                <a:gd name="connsiteY1" fmla="*/ 0 h 3355184"/>
                <a:gd name="connsiteX2" fmla="*/ 3353753 w 3353753"/>
                <a:gd name="connsiteY2" fmla="*/ 3355184 h 3355184"/>
                <a:gd name="connsiteX3" fmla="*/ 0 w 3353753"/>
                <a:gd name="connsiteY3" fmla="*/ 3340896 h 3355184"/>
                <a:gd name="connsiteX4" fmla="*/ 2538412 w 3353753"/>
                <a:gd name="connsiteY4" fmla="*/ 0 h 3355184"/>
                <a:gd name="connsiteX0" fmla="*/ 2543175 w 3358516"/>
                <a:gd name="connsiteY0" fmla="*/ 0 h 3355184"/>
                <a:gd name="connsiteX1" fmla="*/ 3358516 w 3358516"/>
                <a:gd name="connsiteY1" fmla="*/ 0 h 3355184"/>
                <a:gd name="connsiteX2" fmla="*/ 3358516 w 3358516"/>
                <a:gd name="connsiteY2" fmla="*/ 3355184 h 3355184"/>
                <a:gd name="connsiteX3" fmla="*/ 0 w 3358516"/>
                <a:gd name="connsiteY3" fmla="*/ 3345658 h 3355184"/>
                <a:gd name="connsiteX4" fmla="*/ 2543175 w 3358516"/>
                <a:gd name="connsiteY4" fmla="*/ 0 h 3355184"/>
                <a:gd name="connsiteX0" fmla="*/ 2543175 w 3358516"/>
                <a:gd name="connsiteY0" fmla="*/ 0 h 3345658"/>
                <a:gd name="connsiteX1" fmla="*/ 3358516 w 3358516"/>
                <a:gd name="connsiteY1" fmla="*/ 0 h 3345658"/>
                <a:gd name="connsiteX2" fmla="*/ 2972754 w 3358516"/>
                <a:gd name="connsiteY2" fmla="*/ 1850234 h 3345658"/>
                <a:gd name="connsiteX3" fmla="*/ 0 w 3358516"/>
                <a:gd name="connsiteY3" fmla="*/ 3345658 h 3345658"/>
                <a:gd name="connsiteX4" fmla="*/ 2543175 w 3358516"/>
                <a:gd name="connsiteY4" fmla="*/ 0 h 3345658"/>
                <a:gd name="connsiteX0" fmla="*/ 2547938 w 3363279"/>
                <a:gd name="connsiteY0" fmla="*/ 0 h 3355183"/>
                <a:gd name="connsiteX1" fmla="*/ 3363279 w 3363279"/>
                <a:gd name="connsiteY1" fmla="*/ 0 h 3355183"/>
                <a:gd name="connsiteX2" fmla="*/ 2977517 w 3363279"/>
                <a:gd name="connsiteY2" fmla="*/ 1850234 h 3355183"/>
                <a:gd name="connsiteX3" fmla="*/ 0 w 3363279"/>
                <a:gd name="connsiteY3" fmla="*/ 3355183 h 3355183"/>
                <a:gd name="connsiteX4" fmla="*/ 2547938 w 3363279"/>
                <a:gd name="connsiteY4" fmla="*/ 0 h 3355183"/>
                <a:gd name="connsiteX0" fmla="*/ 2547938 w 3370422"/>
                <a:gd name="connsiteY0" fmla="*/ 0 h 3355183"/>
                <a:gd name="connsiteX1" fmla="*/ 3370422 w 3370422"/>
                <a:gd name="connsiteY1" fmla="*/ 0 h 3355183"/>
                <a:gd name="connsiteX2" fmla="*/ 2977517 w 3370422"/>
                <a:gd name="connsiteY2" fmla="*/ 1850234 h 3355183"/>
                <a:gd name="connsiteX3" fmla="*/ 0 w 3370422"/>
                <a:gd name="connsiteY3" fmla="*/ 3355183 h 3355183"/>
                <a:gd name="connsiteX4" fmla="*/ 2547938 w 3370422"/>
                <a:gd name="connsiteY4" fmla="*/ 0 h 3355183"/>
                <a:gd name="connsiteX0" fmla="*/ 2550320 w 3372804"/>
                <a:gd name="connsiteY0" fmla="*/ 0 h 3359945"/>
                <a:gd name="connsiteX1" fmla="*/ 3372804 w 3372804"/>
                <a:gd name="connsiteY1" fmla="*/ 0 h 3359945"/>
                <a:gd name="connsiteX2" fmla="*/ 2979899 w 3372804"/>
                <a:gd name="connsiteY2" fmla="*/ 1850234 h 3359945"/>
                <a:gd name="connsiteX3" fmla="*/ 0 w 3372804"/>
                <a:gd name="connsiteY3" fmla="*/ 3359945 h 3359945"/>
                <a:gd name="connsiteX4" fmla="*/ 2550320 w 3372804"/>
                <a:gd name="connsiteY4" fmla="*/ 0 h 3359945"/>
                <a:gd name="connsiteX0" fmla="*/ 2545558 w 3368042"/>
                <a:gd name="connsiteY0" fmla="*/ 0 h 3357564"/>
                <a:gd name="connsiteX1" fmla="*/ 3368042 w 3368042"/>
                <a:gd name="connsiteY1" fmla="*/ 0 h 3357564"/>
                <a:gd name="connsiteX2" fmla="*/ 2975137 w 3368042"/>
                <a:gd name="connsiteY2" fmla="*/ 1850234 h 3357564"/>
                <a:gd name="connsiteX3" fmla="*/ 0 w 3368042"/>
                <a:gd name="connsiteY3" fmla="*/ 3357564 h 3357564"/>
                <a:gd name="connsiteX4" fmla="*/ 2545558 w 3368042"/>
                <a:gd name="connsiteY4" fmla="*/ 0 h 3357564"/>
                <a:gd name="connsiteX0" fmla="*/ 2545558 w 3368042"/>
                <a:gd name="connsiteY0" fmla="*/ 0 h 3357564"/>
                <a:gd name="connsiteX1" fmla="*/ 3368042 w 3368042"/>
                <a:gd name="connsiteY1" fmla="*/ 0 h 3357564"/>
                <a:gd name="connsiteX2" fmla="*/ 2975137 w 3368042"/>
                <a:gd name="connsiteY2" fmla="*/ 1850234 h 3357564"/>
                <a:gd name="connsiteX3" fmla="*/ 0 w 3368042"/>
                <a:gd name="connsiteY3" fmla="*/ 3357564 h 3357564"/>
                <a:gd name="connsiteX4" fmla="*/ 2545558 w 3368042"/>
                <a:gd name="connsiteY4" fmla="*/ 0 h 3357564"/>
                <a:gd name="connsiteX0" fmla="*/ 2545558 w 3368042"/>
                <a:gd name="connsiteY0" fmla="*/ 0 h 3357564"/>
                <a:gd name="connsiteX1" fmla="*/ 3368042 w 3368042"/>
                <a:gd name="connsiteY1" fmla="*/ 0 h 3357564"/>
                <a:gd name="connsiteX2" fmla="*/ 3010855 w 3368042"/>
                <a:gd name="connsiteY2" fmla="*/ 1924053 h 3357564"/>
                <a:gd name="connsiteX3" fmla="*/ 0 w 3368042"/>
                <a:gd name="connsiteY3" fmla="*/ 3357564 h 3357564"/>
                <a:gd name="connsiteX4" fmla="*/ 2545558 w 3368042"/>
                <a:gd name="connsiteY4" fmla="*/ 0 h 3357564"/>
                <a:gd name="connsiteX0" fmla="*/ 2545558 w 3368042"/>
                <a:gd name="connsiteY0" fmla="*/ 0 h 3357564"/>
                <a:gd name="connsiteX1" fmla="*/ 3368042 w 3368042"/>
                <a:gd name="connsiteY1" fmla="*/ 0 h 3357564"/>
                <a:gd name="connsiteX2" fmla="*/ 2972755 w 3368042"/>
                <a:gd name="connsiteY2" fmla="*/ 1852616 h 3357564"/>
                <a:gd name="connsiteX3" fmla="*/ 0 w 3368042"/>
                <a:gd name="connsiteY3" fmla="*/ 3357564 h 3357564"/>
                <a:gd name="connsiteX4" fmla="*/ 2545558 w 3368042"/>
                <a:gd name="connsiteY4" fmla="*/ 0 h 3357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68042" h="3357564">
                  <a:moveTo>
                    <a:pt x="2545558" y="0"/>
                  </a:moveTo>
                  <a:lnTo>
                    <a:pt x="3368042" y="0"/>
                  </a:lnTo>
                  <a:lnTo>
                    <a:pt x="2972755" y="1852616"/>
                  </a:lnTo>
                  <a:lnTo>
                    <a:pt x="0" y="3357564"/>
                  </a:lnTo>
                  <a:lnTo>
                    <a:pt x="2545558" y="0"/>
                  </a:lnTo>
                  <a:close/>
                </a:path>
              </a:pathLst>
            </a:custGeom>
            <a:solidFill>
              <a:srgbClr val="002C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3" name="Rectangle 13"/>
            <p:cNvSpPr/>
            <p:nvPr/>
          </p:nvSpPr>
          <p:spPr>
            <a:xfrm>
              <a:off x="4255292" y="1"/>
              <a:ext cx="1333501" cy="1852614"/>
            </a:xfrm>
            <a:custGeom>
              <a:avLst/>
              <a:gdLst>
                <a:gd name="connsiteX0" fmla="*/ 0 w 638176"/>
                <a:gd name="connsiteY0" fmla="*/ 0 h 1347788"/>
                <a:gd name="connsiteX1" fmla="*/ 638176 w 638176"/>
                <a:gd name="connsiteY1" fmla="*/ 0 h 1347788"/>
                <a:gd name="connsiteX2" fmla="*/ 638176 w 638176"/>
                <a:gd name="connsiteY2" fmla="*/ 1347788 h 1347788"/>
                <a:gd name="connsiteX3" fmla="*/ 0 w 638176"/>
                <a:gd name="connsiteY3" fmla="*/ 1347788 h 1347788"/>
                <a:gd name="connsiteX4" fmla="*/ 0 w 638176"/>
                <a:gd name="connsiteY4" fmla="*/ 0 h 1347788"/>
                <a:gd name="connsiteX0" fmla="*/ 0 w 938213"/>
                <a:gd name="connsiteY0" fmla="*/ 0 h 1347788"/>
                <a:gd name="connsiteX1" fmla="*/ 638176 w 938213"/>
                <a:gd name="connsiteY1" fmla="*/ 0 h 1347788"/>
                <a:gd name="connsiteX2" fmla="*/ 938213 w 938213"/>
                <a:gd name="connsiteY2" fmla="*/ 1166813 h 1347788"/>
                <a:gd name="connsiteX3" fmla="*/ 0 w 938213"/>
                <a:gd name="connsiteY3" fmla="*/ 1347788 h 1347788"/>
                <a:gd name="connsiteX4" fmla="*/ 0 w 938213"/>
                <a:gd name="connsiteY4" fmla="*/ 0 h 1347788"/>
                <a:gd name="connsiteX0" fmla="*/ 390525 w 1328738"/>
                <a:gd name="connsiteY0" fmla="*/ 0 h 1847851"/>
                <a:gd name="connsiteX1" fmla="*/ 1028701 w 1328738"/>
                <a:gd name="connsiteY1" fmla="*/ 0 h 1847851"/>
                <a:gd name="connsiteX2" fmla="*/ 1328738 w 1328738"/>
                <a:gd name="connsiteY2" fmla="*/ 1166813 h 1847851"/>
                <a:gd name="connsiteX3" fmla="*/ 0 w 1328738"/>
                <a:gd name="connsiteY3" fmla="*/ 1847851 h 1847851"/>
                <a:gd name="connsiteX4" fmla="*/ 390525 w 1328738"/>
                <a:gd name="connsiteY4" fmla="*/ 0 h 1847851"/>
                <a:gd name="connsiteX0" fmla="*/ 392907 w 1331120"/>
                <a:gd name="connsiteY0" fmla="*/ 0 h 1852614"/>
                <a:gd name="connsiteX1" fmla="*/ 1031083 w 1331120"/>
                <a:gd name="connsiteY1" fmla="*/ 0 h 1852614"/>
                <a:gd name="connsiteX2" fmla="*/ 1331120 w 1331120"/>
                <a:gd name="connsiteY2" fmla="*/ 1166813 h 1852614"/>
                <a:gd name="connsiteX3" fmla="*/ 0 w 1331120"/>
                <a:gd name="connsiteY3" fmla="*/ 1852614 h 1852614"/>
                <a:gd name="connsiteX4" fmla="*/ 392907 w 1331120"/>
                <a:gd name="connsiteY4" fmla="*/ 0 h 1852614"/>
                <a:gd name="connsiteX0" fmla="*/ 392907 w 1328738"/>
                <a:gd name="connsiteY0" fmla="*/ 0 h 1852614"/>
                <a:gd name="connsiteX1" fmla="*/ 1031083 w 1328738"/>
                <a:gd name="connsiteY1" fmla="*/ 0 h 1852614"/>
                <a:gd name="connsiteX2" fmla="*/ 1328738 w 1328738"/>
                <a:gd name="connsiteY2" fmla="*/ 1171575 h 1852614"/>
                <a:gd name="connsiteX3" fmla="*/ 0 w 1328738"/>
                <a:gd name="connsiteY3" fmla="*/ 1852614 h 1852614"/>
                <a:gd name="connsiteX4" fmla="*/ 392907 w 1328738"/>
                <a:gd name="connsiteY4" fmla="*/ 0 h 1852614"/>
                <a:gd name="connsiteX0" fmla="*/ 392907 w 1333501"/>
                <a:gd name="connsiteY0" fmla="*/ 0 h 1852614"/>
                <a:gd name="connsiteX1" fmla="*/ 1031083 w 1333501"/>
                <a:gd name="connsiteY1" fmla="*/ 0 h 1852614"/>
                <a:gd name="connsiteX2" fmla="*/ 1333501 w 1333501"/>
                <a:gd name="connsiteY2" fmla="*/ 1171575 h 1852614"/>
                <a:gd name="connsiteX3" fmla="*/ 0 w 1333501"/>
                <a:gd name="connsiteY3" fmla="*/ 1852614 h 1852614"/>
                <a:gd name="connsiteX4" fmla="*/ 392907 w 1333501"/>
                <a:gd name="connsiteY4" fmla="*/ 0 h 1852614"/>
                <a:gd name="connsiteX0" fmla="*/ 392907 w 1333501"/>
                <a:gd name="connsiteY0" fmla="*/ 0 h 1852614"/>
                <a:gd name="connsiteX1" fmla="*/ 1035846 w 1333501"/>
                <a:gd name="connsiteY1" fmla="*/ 0 h 1852614"/>
                <a:gd name="connsiteX2" fmla="*/ 1333501 w 1333501"/>
                <a:gd name="connsiteY2" fmla="*/ 1171575 h 1852614"/>
                <a:gd name="connsiteX3" fmla="*/ 0 w 1333501"/>
                <a:gd name="connsiteY3" fmla="*/ 1852614 h 1852614"/>
                <a:gd name="connsiteX4" fmla="*/ 392907 w 1333501"/>
                <a:gd name="connsiteY4" fmla="*/ 0 h 1852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501" h="1852614">
                  <a:moveTo>
                    <a:pt x="392907" y="0"/>
                  </a:moveTo>
                  <a:lnTo>
                    <a:pt x="1035846" y="0"/>
                  </a:lnTo>
                  <a:lnTo>
                    <a:pt x="1333501" y="1171575"/>
                  </a:lnTo>
                  <a:lnTo>
                    <a:pt x="0" y="1852614"/>
                  </a:lnTo>
                  <a:lnTo>
                    <a:pt x="392907" y="0"/>
                  </a:lnTo>
                  <a:close/>
                </a:path>
              </a:pathLst>
            </a:custGeom>
            <a:solidFill>
              <a:srgbClr val="0034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4" name="Rectangle 14"/>
            <p:cNvSpPr/>
            <p:nvPr/>
          </p:nvSpPr>
          <p:spPr>
            <a:xfrm>
              <a:off x="5284626" y="-2"/>
              <a:ext cx="2578262" cy="1171577"/>
            </a:xfrm>
            <a:custGeom>
              <a:avLst/>
              <a:gdLst>
                <a:gd name="connsiteX0" fmla="*/ 0 w 2586038"/>
                <a:gd name="connsiteY0" fmla="*/ 0 h 1038227"/>
                <a:gd name="connsiteX1" fmla="*/ 2586038 w 2586038"/>
                <a:gd name="connsiteY1" fmla="*/ 0 h 1038227"/>
                <a:gd name="connsiteX2" fmla="*/ 2586038 w 2586038"/>
                <a:gd name="connsiteY2" fmla="*/ 1038227 h 1038227"/>
                <a:gd name="connsiteX3" fmla="*/ 0 w 2586038"/>
                <a:gd name="connsiteY3" fmla="*/ 1038227 h 1038227"/>
                <a:gd name="connsiteX4" fmla="*/ 0 w 2586038"/>
                <a:gd name="connsiteY4" fmla="*/ 0 h 1038227"/>
                <a:gd name="connsiteX0" fmla="*/ 0 w 2586038"/>
                <a:gd name="connsiteY0" fmla="*/ 0 h 1181102"/>
                <a:gd name="connsiteX1" fmla="*/ 2586038 w 2586038"/>
                <a:gd name="connsiteY1" fmla="*/ 0 h 1181102"/>
                <a:gd name="connsiteX2" fmla="*/ 2586038 w 2586038"/>
                <a:gd name="connsiteY2" fmla="*/ 1038227 h 1181102"/>
                <a:gd name="connsiteX3" fmla="*/ 304800 w 2586038"/>
                <a:gd name="connsiteY3" fmla="*/ 1181102 h 1181102"/>
                <a:gd name="connsiteX4" fmla="*/ 0 w 2586038"/>
                <a:gd name="connsiteY4" fmla="*/ 0 h 1181102"/>
                <a:gd name="connsiteX0" fmla="*/ 0 w 2586038"/>
                <a:gd name="connsiteY0" fmla="*/ 0 h 1181102"/>
                <a:gd name="connsiteX1" fmla="*/ 2586038 w 2586038"/>
                <a:gd name="connsiteY1" fmla="*/ 0 h 1181102"/>
                <a:gd name="connsiteX2" fmla="*/ 304800 w 2586038"/>
                <a:gd name="connsiteY2" fmla="*/ 1181102 h 1181102"/>
                <a:gd name="connsiteX3" fmla="*/ 0 w 2586038"/>
                <a:gd name="connsiteY3" fmla="*/ 0 h 1181102"/>
                <a:gd name="connsiteX0" fmla="*/ 0 w 2586038"/>
                <a:gd name="connsiteY0" fmla="*/ 0 h 1176340"/>
                <a:gd name="connsiteX1" fmla="*/ 2586038 w 2586038"/>
                <a:gd name="connsiteY1" fmla="*/ 0 h 1176340"/>
                <a:gd name="connsiteX2" fmla="*/ 304800 w 2586038"/>
                <a:gd name="connsiteY2" fmla="*/ 1176340 h 1176340"/>
                <a:gd name="connsiteX3" fmla="*/ 0 w 2586038"/>
                <a:gd name="connsiteY3" fmla="*/ 0 h 1176340"/>
                <a:gd name="connsiteX0" fmla="*/ 0 w 2586038"/>
                <a:gd name="connsiteY0" fmla="*/ 0 h 1171577"/>
                <a:gd name="connsiteX1" fmla="*/ 2586038 w 2586038"/>
                <a:gd name="connsiteY1" fmla="*/ 0 h 1171577"/>
                <a:gd name="connsiteX2" fmla="*/ 297628 w 2586038"/>
                <a:gd name="connsiteY2" fmla="*/ 1171577 h 1171577"/>
                <a:gd name="connsiteX3" fmla="*/ 0 w 2586038"/>
                <a:gd name="connsiteY3" fmla="*/ 0 h 1171577"/>
                <a:gd name="connsiteX0" fmla="*/ 0 w 2588428"/>
                <a:gd name="connsiteY0" fmla="*/ 0 h 1171577"/>
                <a:gd name="connsiteX1" fmla="*/ 2588428 w 2588428"/>
                <a:gd name="connsiteY1" fmla="*/ 0 h 1171577"/>
                <a:gd name="connsiteX2" fmla="*/ 300018 w 2588428"/>
                <a:gd name="connsiteY2" fmla="*/ 1171577 h 1171577"/>
                <a:gd name="connsiteX3" fmla="*/ 0 w 2588428"/>
                <a:gd name="connsiteY3" fmla="*/ 0 h 1171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88428" h="1171577">
                  <a:moveTo>
                    <a:pt x="0" y="0"/>
                  </a:moveTo>
                  <a:lnTo>
                    <a:pt x="2588428" y="0"/>
                  </a:lnTo>
                  <a:lnTo>
                    <a:pt x="300018" y="11715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C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5" name="Rectangle 15"/>
            <p:cNvSpPr/>
            <p:nvPr/>
          </p:nvSpPr>
          <p:spPr>
            <a:xfrm>
              <a:off x="5576888" y="0"/>
              <a:ext cx="4139765" cy="6858000"/>
            </a:xfrm>
            <a:custGeom>
              <a:avLst/>
              <a:gdLst>
                <a:gd name="connsiteX0" fmla="*/ 0 w 2697019"/>
                <a:gd name="connsiteY0" fmla="*/ 0 h 6858000"/>
                <a:gd name="connsiteX1" fmla="*/ 2697019 w 2697019"/>
                <a:gd name="connsiteY1" fmla="*/ 0 h 6858000"/>
                <a:gd name="connsiteX2" fmla="*/ 2697019 w 2697019"/>
                <a:gd name="connsiteY2" fmla="*/ 6858000 h 6858000"/>
                <a:gd name="connsiteX3" fmla="*/ 0 w 2697019"/>
                <a:gd name="connsiteY3" fmla="*/ 6858000 h 6858000"/>
                <a:gd name="connsiteX4" fmla="*/ 0 w 2697019"/>
                <a:gd name="connsiteY4" fmla="*/ 0 h 6858000"/>
                <a:gd name="connsiteX0" fmla="*/ 0 w 2697019"/>
                <a:gd name="connsiteY0" fmla="*/ 0 h 6858000"/>
                <a:gd name="connsiteX1" fmla="*/ 968232 w 2697019"/>
                <a:gd name="connsiteY1" fmla="*/ 0 h 6858000"/>
                <a:gd name="connsiteX2" fmla="*/ 2697019 w 2697019"/>
                <a:gd name="connsiteY2" fmla="*/ 6858000 h 6858000"/>
                <a:gd name="connsiteX3" fmla="*/ 0 w 2697019"/>
                <a:gd name="connsiteY3" fmla="*/ 6858000 h 6858000"/>
                <a:gd name="connsiteX4" fmla="*/ 0 w 2697019"/>
                <a:gd name="connsiteY4" fmla="*/ 0 h 6858000"/>
                <a:gd name="connsiteX0" fmla="*/ 833438 w 2697019"/>
                <a:gd name="connsiteY0" fmla="*/ 0 h 6858000"/>
                <a:gd name="connsiteX1" fmla="*/ 968232 w 2697019"/>
                <a:gd name="connsiteY1" fmla="*/ 0 h 6858000"/>
                <a:gd name="connsiteX2" fmla="*/ 2697019 w 2697019"/>
                <a:gd name="connsiteY2" fmla="*/ 6858000 h 6858000"/>
                <a:gd name="connsiteX3" fmla="*/ 0 w 2697019"/>
                <a:gd name="connsiteY3" fmla="*/ 6858000 h 6858000"/>
                <a:gd name="connsiteX4" fmla="*/ 833438 w 2697019"/>
                <a:gd name="connsiteY4" fmla="*/ 0 h 6858000"/>
                <a:gd name="connsiteX0" fmla="*/ 2280509 w 4144090"/>
                <a:gd name="connsiteY0" fmla="*/ 0 h 6858000"/>
                <a:gd name="connsiteX1" fmla="*/ 2415303 w 4144090"/>
                <a:gd name="connsiteY1" fmla="*/ 0 h 6858000"/>
                <a:gd name="connsiteX2" fmla="*/ 4144090 w 4144090"/>
                <a:gd name="connsiteY2" fmla="*/ 6858000 h 6858000"/>
                <a:gd name="connsiteX3" fmla="*/ 1447071 w 4144090"/>
                <a:gd name="connsiteY3" fmla="*/ 6858000 h 6858000"/>
                <a:gd name="connsiteX4" fmla="*/ 13849 w 4144090"/>
                <a:gd name="connsiteY4" fmla="*/ 1176338 h 6858000"/>
                <a:gd name="connsiteX5" fmla="*/ 2280509 w 4144090"/>
                <a:gd name="connsiteY5" fmla="*/ 0 h 6858000"/>
                <a:gd name="connsiteX0" fmla="*/ 2280509 w 4144090"/>
                <a:gd name="connsiteY0" fmla="*/ 0 h 6858000"/>
                <a:gd name="connsiteX1" fmla="*/ 2415303 w 4144090"/>
                <a:gd name="connsiteY1" fmla="*/ 0 h 6858000"/>
                <a:gd name="connsiteX2" fmla="*/ 4144090 w 4144090"/>
                <a:gd name="connsiteY2" fmla="*/ 6858000 h 6858000"/>
                <a:gd name="connsiteX3" fmla="*/ 1447071 w 4144090"/>
                <a:gd name="connsiteY3" fmla="*/ 6858000 h 6858000"/>
                <a:gd name="connsiteX4" fmla="*/ 13849 w 4144090"/>
                <a:gd name="connsiteY4" fmla="*/ 1169194 h 6858000"/>
                <a:gd name="connsiteX5" fmla="*/ 2280509 w 4144090"/>
                <a:gd name="connsiteY5" fmla="*/ 0 h 6858000"/>
                <a:gd name="connsiteX0" fmla="*/ 2266660 w 4130241"/>
                <a:gd name="connsiteY0" fmla="*/ 0 h 6858000"/>
                <a:gd name="connsiteX1" fmla="*/ 2401454 w 4130241"/>
                <a:gd name="connsiteY1" fmla="*/ 0 h 6858000"/>
                <a:gd name="connsiteX2" fmla="*/ 4130241 w 4130241"/>
                <a:gd name="connsiteY2" fmla="*/ 6858000 h 6858000"/>
                <a:gd name="connsiteX3" fmla="*/ 1433222 w 4130241"/>
                <a:gd name="connsiteY3" fmla="*/ 6858000 h 6858000"/>
                <a:gd name="connsiteX4" fmla="*/ 0 w 4130241"/>
                <a:gd name="connsiteY4" fmla="*/ 1169194 h 6858000"/>
                <a:gd name="connsiteX5" fmla="*/ 2266660 w 4130241"/>
                <a:gd name="connsiteY5" fmla="*/ 0 h 6858000"/>
                <a:gd name="connsiteX0" fmla="*/ 2269041 w 4132622"/>
                <a:gd name="connsiteY0" fmla="*/ 0 h 6858000"/>
                <a:gd name="connsiteX1" fmla="*/ 2403835 w 4132622"/>
                <a:gd name="connsiteY1" fmla="*/ 0 h 6858000"/>
                <a:gd name="connsiteX2" fmla="*/ 4132622 w 4132622"/>
                <a:gd name="connsiteY2" fmla="*/ 6858000 h 6858000"/>
                <a:gd name="connsiteX3" fmla="*/ 1435603 w 4132622"/>
                <a:gd name="connsiteY3" fmla="*/ 6858000 h 6858000"/>
                <a:gd name="connsiteX4" fmla="*/ 0 w 4132622"/>
                <a:gd name="connsiteY4" fmla="*/ 1166813 h 6858000"/>
                <a:gd name="connsiteX5" fmla="*/ 2269041 w 4132622"/>
                <a:gd name="connsiteY5" fmla="*/ 0 h 6858000"/>
                <a:gd name="connsiteX0" fmla="*/ 2271422 w 4135003"/>
                <a:gd name="connsiteY0" fmla="*/ 0 h 6858000"/>
                <a:gd name="connsiteX1" fmla="*/ 2406216 w 4135003"/>
                <a:gd name="connsiteY1" fmla="*/ 0 h 6858000"/>
                <a:gd name="connsiteX2" fmla="*/ 4135003 w 4135003"/>
                <a:gd name="connsiteY2" fmla="*/ 6858000 h 6858000"/>
                <a:gd name="connsiteX3" fmla="*/ 1437984 w 4135003"/>
                <a:gd name="connsiteY3" fmla="*/ 6858000 h 6858000"/>
                <a:gd name="connsiteX4" fmla="*/ 0 w 4135003"/>
                <a:gd name="connsiteY4" fmla="*/ 1171575 h 6858000"/>
                <a:gd name="connsiteX5" fmla="*/ 2271422 w 4135003"/>
                <a:gd name="connsiteY5" fmla="*/ 0 h 6858000"/>
                <a:gd name="connsiteX0" fmla="*/ 2276184 w 4139765"/>
                <a:gd name="connsiteY0" fmla="*/ 0 h 6858000"/>
                <a:gd name="connsiteX1" fmla="*/ 2410978 w 4139765"/>
                <a:gd name="connsiteY1" fmla="*/ 0 h 6858000"/>
                <a:gd name="connsiteX2" fmla="*/ 4139765 w 4139765"/>
                <a:gd name="connsiteY2" fmla="*/ 6858000 h 6858000"/>
                <a:gd name="connsiteX3" fmla="*/ 1442746 w 4139765"/>
                <a:gd name="connsiteY3" fmla="*/ 6858000 h 6858000"/>
                <a:gd name="connsiteX4" fmla="*/ 0 w 4139765"/>
                <a:gd name="connsiteY4" fmla="*/ 1171575 h 6858000"/>
                <a:gd name="connsiteX5" fmla="*/ 2276184 w 4139765"/>
                <a:gd name="connsiteY5" fmla="*/ 0 h 6858000"/>
                <a:gd name="connsiteX0" fmla="*/ 2276184 w 4139765"/>
                <a:gd name="connsiteY0" fmla="*/ 0 h 6858000"/>
                <a:gd name="connsiteX1" fmla="*/ 2415740 w 4139765"/>
                <a:gd name="connsiteY1" fmla="*/ 0 h 6858000"/>
                <a:gd name="connsiteX2" fmla="*/ 4139765 w 4139765"/>
                <a:gd name="connsiteY2" fmla="*/ 6858000 h 6858000"/>
                <a:gd name="connsiteX3" fmla="*/ 1442746 w 4139765"/>
                <a:gd name="connsiteY3" fmla="*/ 6858000 h 6858000"/>
                <a:gd name="connsiteX4" fmla="*/ 0 w 4139765"/>
                <a:gd name="connsiteY4" fmla="*/ 1171575 h 6858000"/>
                <a:gd name="connsiteX5" fmla="*/ 2276184 w 4139765"/>
                <a:gd name="connsiteY5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139765" h="6858000">
                  <a:moveTo>
                    <a:pt x="2276184" y="0"/>
                  </a:moveTo>
                  <a:lnTo>
                    <a:pt x="2415740" y="0"/>
                  </a:lnTo>
                  <a:lnTo>
                    <a:pt x="4139765" y="6858000"/>
                  </a:lnTo>
                  <a:lnTo>
                    <a:pt x="1442746" y="6858000"/>
                  </a:lnTo>
                  <a:lnTo>
                    <a:pt x="0" y="1171575"/>
                  </a:lnTo>
                  <a:lnTo>
                    <a:pt x="2276184" y="0"/>
                  </a:lnTo>
                  <a:close/>
                </a:path>
              </a:pathLst>
            </a:custGeom>
            <a:solidFill>
              <a:srgbClr val="004D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6" name="Rectangle 16"/>
            <p:cNvSpPr/>
            <p:nvPr/>
          </p:nvSpPr>
          <p:spPr>
            <a:xfrm>
              <a:off x="3236120" y="1166813"/>
              <a:ext cx="3785898" cy="5691187"/>
            </a:xfrm>
            <a:custGeom>
              <a:avLst/>
              <a:gdLst>
                <a:gd name="connsiteX0" fmla="*/ 0 w 3781136"/>
                <a:gd name="connsiteY0" fmla="*/ 0 h 5686425"/>
                <a:gd name="connsiteX1" fmla="*/ 3781136 w 3781136"/>
                <a:gd name="connsiteY1" fmla="*/ 0 h 5686425"/>
                <a:gd name="connsiteX2" fmla="*/ 3781136 w 3781136"/>
                <a:gd name="connsiteY2" fmla="*/ 5686425 h 5686425"/>
                <a:gd name="connsiteX3" fmla="*/ 0 w 3781136"/>
                <a:gd name="connsiteY3" fmla="*/ 5686425 h 5686425"/>
                <a:gd name="connsiteX4" fmla="*/ 0 w 3781136"/>
                <a:gd name="connsiteY4" fmla="*/ 0 h 5686425"/>
                <a:gd name="connsiteX0" fmla="*/ 0 w 3781136"/>
                <a:gd name="connsiteY0" fmla="*/ 4762 h 5691187"/>
                <a:gd name="connsiteX1" fmla="*/ 2347912 w 3781136"/>
                <a:gd name="connsiteY1" fmla="*/ 0 h 5691187"/>
                <a:gd name="connsiteX2" fmla="*/ 3781136 w 3781136"/>
                <a:gd name="connsiteY2" fmla="*/ 4762 h 5691187"/>
                <a:gd name="connsiteX3" fmla="*/ 3781136 w 3781136"/>
                <a:gd name="connsiteY3" fmla="*/ 5691187 h 5691187"/>
                <a:gd name="connsiteX4" fmla="*/ 0 w 3781136"/>
                <a:gd name="connsiteY4" fmla="*/ 5691187 h 5691187"/>
                <a:gd name="connsiteX5" fmla="*/ 0 w 3781136"/>
                <a:gd name="connsiteY5" fmla="*/ 4762 h 5691187"/>
                <a:gd name="connsiteX0" fmla="*/ 0 w 3781136"/>
                <a:gd name="connsiteY0" fmla="*/ 4762 h 5691187"/>
                <a:gd name="connsiteX1" fmla="*/ 2347912 w 3781136"/>
                <a:gd name="connsiteY1" fmla="*/ 0 h 5691187"/>
                <a:gd name="connsiteX2" fmla="*/ 3781136 w 3781136"/>
                <a:gd name="connsiteY2" fmla="*/ 5691187 h 5691187"/>
                <a:gd name="connsiteX3" fmla="*/ 0 w 3781136"/>
                <a:gd name="connsiteY3" fmla="*/ 5691187 h 5691187"/>
                <a:gd name="connsiteX4" fmla="*/ 0 w 3781136"/>
                <a:gd name="connsiteY4" fmla="*/ 4762 h 5691187"/>
                <a:gd name="connsiteX0" fmla="*/ 709613 w 3781136"/>
                <a:gd name="connsiteY0" fmla="*/ 2147887 h 5691187"/>
                <a:gd name="connsiteX1" fmla="*/ 2347912 w 3781136"/>
                <a:gd name="connsiteY1" fmla="*/ 0 h 5691187"/>
                <a:gd name="connsiteX2" fmla="*/ 3781136 w 3781136"/>
                <a:gd name="connsiteY2" fmla="*/ 5691187 h 5691187"/>
                <a:gd name="connsiteX3" fmla="*/ 0 w 3781136"/>
                <a:gd name="connsiteY3" fmla="*/ 5691187 h 5691187"/>
                <a:gd name="connsiteX4" fmla="*/ 709613 w 3781136"/>
                <a:gd name="connsiteY4" fmla="*/ 2147887 h 5691187"/>
                <a:gd name="connsiteX0" fmla="*/ 714375 w 3781136"/>
                <a:gd name="connsiteY0" fmla="*/ 2143125 h 5691187"/>
                <a:gd name="connsiteX1" fmla="*/ 2347912 w 3781136"/>
                <a:gd name="connsiteY1" fmla="*/ 0 h 5691187"/>
                <a:gd name="connsiteX2" fmla="*/ 3781136 w 3781136"/>
                <a:gd name="connsiteY2" fmla="*/ 5691187 h 5691187"/>
                <a:gd name="connsiteX3" fmla="*/ 0 w 3781136"/>
                <a:gd name="connsiteY3" fmla="*/ 5691187 h 5691187"/>
                <a:gd name="connsiteX4" fmla="*/ 714375 w 3781136"/>
                <a:gd name="connsiteY4" fmla="*/ 2143125 h 5691187"/>
                <a:gd name="connsiteX0" fmla="*/ 723900 w 3781136"/>
                <a:gd name="connsiteY0" fmla="*/ 2133600 h 5691187"/>
                <a:gd name="connsiteX1" fmla="*/ 2347912 w 3781136"/>
                <a:gd name="connsiteY1" fmla="*/ 0 h 5691187"/>
                <a:gd name="connsiteX2" fmla="*/ 3781136 w 3781136"/>
                <a:gd name="connsiteY2" fmla="*/ 5691187 h 5691187"/>
                <a:gd name="connsiteX3" fmla="*/ 0 w 3781136"/>
                <a:gd name="connsiteY3" fmla="*/ 5691187 h 5691187"/>
                <a:gd name="connsiteX4" fmla="*/ 723900 w 3781136"/>
                <a:gd name="connsiteY4" fmla="*/ 2133600 h 5691187"/>
                <a:gd name="connsiteX0" fmla="*/ 723900 w 3781136"/>
                <a:gd name="connsiteY0" fmla="*/ 2133600 h 5691187"/>
                <a:gd name="connsiteX1" fmla="*/ 2345531 w 3781136"/>
                <a:gd name="connsiteY1" fmla="*/ 0 h 5691187"/>
                <a:gd name="connsiteX2" fmla="*/ 3781136 w 3781136"/>
                <a:gd name="connsiteY2" fmla="*/ 5691187 h 5691187"/>
                <a:gd name="connsiteX3" fmla="*/ 0 w 3781136"/>
                <a:gd name="connsiteY3" fmla="*/ 5691187 h 5691187"/>
                <a:gd name="connsiteX4" fmla="*/ 723900 w 3781136"/>
                <a:gd name="connsiteY4" fmla="*/ 2133600 h 5691187"/>
                <a:gd name="connsiteX0" fmla="*/ 719137 w 3781136"/>
                <a:gd name="connsiteY0" fmla="*/ 2131219 h 5691187"/>
                <a:gd name="connsiteX1" fmla="*/ 2345531 w 3781136"/>
                <a:gd name="connsiteY1" fmla="*/ 0 h 5691187"/>
                <a:gd name="connsiteX2" fmla="*/ 3781136 w 3781136"/>
                <a:gd name="connsiteY2" fmla="*/ 5691187 h 5691187"/>
                <a:gd name="connsiteX3" fmla="*/ 0 w 3781136"/>
                <a:gd name="connsiteY3" fmla="*/ 5691187 h 5691187"/>
                <a:gd name="connsiteX4" fmla="*/ 719137 w 3781136"/>
                <a:gd name="connsiteY4" fmla="*/ 2131219 h 5691187"/>
                <a:gd name="connsiteX0" fmla="*/ 719137 w 3783517"/>
                <a:gd name="connsiteY0" fmla="*/ 2131219 h 5691187"/>
                <a:gd name="connsiteX1" fmla="*/ 2345531 w 3783517"/>
                <a:gd name="connsiteY1" fmla="*/ 0 h 5691187"/>
                <a:gd name="connsiteX2" fmla="*/ 3783517 w 3783517"/>
                <a:gd name="connsiteY2" fmla="*/ 5691187 h 5691187"/>
                <a:gd name="connsiteX3" fmla="*/ 0 w 3783517"/>
                <a:gd name="connsiteY3" fmla="*/ 5691187 h 5691187"/>
                <a:gd name="connsiteX4" fmla="*/ 719137 w 3783517"/>
                <a:gd name="connsiteY4" fmla="*/ 2131219 h 5691187"/>
                <a:gd name="connsiteX0" fmla="*/ 721518 w 3785898"/>
                <a:gd name="connsiteY0" fmla="*/ 2131219 h 5691187"/>
                <a:gd name="connsiteX1" fmla="*/ 2347912 w 3785898"/>
                <a:gd name="connsiteY1" fmla="*/ 0 h 5691187"/>
                <a:gd name="connsiteX2" fmla="*/ 3785898 w 3785898"/>
                <a:gd name="connsiteY2" fmla="*/ 5691187 h 5691187"/>
                <a:gd name="connsiteX3" fmla="*/ 0 w 3785898"/>
                <a:gd name="connsiteY3" fmla="*/ 5691187 h 5691187"/>
                <a:gd name="connsiteX4" fmla="*/ 721518 w 3785898"/>
                <a:gd name="connsiteY4" fmla="*/ 2131219 h 5691187"/>
                <a:gd name="connsiteX0" fmla="*/ 654843 w 3785898"/>
                <a:gd name="connsiteY0" fmla="*/ 2100263 h 5691187"/>
                <a:gd name="connsiteX1" fmla="*/ 2347912 w 3785898"/>
                <a:gd name="connsiteY1" fmla="*/ 0 h 5691187"/>
                <a:gd name="connsiteX2" fmla="*/ 3785898 w 3785898"/>
                <a:gd name="connsiteY2" fmla="*/ 5691187 h 5691187"/>
                <a:gd name="connsiteX3" fmla="*/ 0 w 3785898"/>
                <a:gd name="connsiteY3" fmla="*/ 5691187 h 5691187"/>
                <a:gd name="connsiteX4" fmla="*/ 654843 w 3785898"/>
                <a:gd name="connsiteY4" fmla="*/ 2100263 h 5691187"/>
                <a:gd name="connsiteX0" fmla="*/ 716756 w 3785898"/>
                <a:gd name="connsiteY0" fmla="*/ 2131219 h 5691187"/>
                <a:gd name="connsiteX1" fmla="*/ 2347912 w 3785898"/>
                <a:gd name="connsiteY1" fmla="*/ 0 h 5691187"/>
                <a:gd name="connsiteX2" fmla="*/ 3785898 w 3785898"/>
                <a:gd name="connsiteY2" fmla="*/ 5691187 h 5691187"/>
                <a:gd name="connsiteX3" fmla="*/ 0 w 3785898"/>
                <a:gd name="connsiteY3" fmla="*/ 5691187 h 5691187"/>
                <a:gd name="connsiteX4" fmla="*/ 716756 w 3785898"/>
                <a:gd name="connsiteY4" fmla="*/ 2131219 h 5691187"/>
                <a:gd name="connsiteX0" fmla="*/ 719137 w 3785898"/>
                <a:gd name="connsiteY0" fmla="*/ 2135981 h 5691187"/>
                <a:gd name="connsiteX1" fmla="*/ 2347912 w 3785898"/>
                <a:gd name="connsiteY1" fmla="*/ 0 h 5691187"/>
                <a:gd name="connsiteX2" fmla="*/ 3785898 w 3785898"/>
                <a:gd name="connsiteY2" fmla="*/ 5691187 h 5691187"/>
                <a:gd name="connsiteX3" fmla="*/ 0 w 3785898"/>
                <a:gd name="connsiteY3" fmla="*/ 5691187 h 5691187"/>
                <a:gd name="connsiteX4" fmla="*/ 719137 w 3785898"/>
                <a:gd name="connsiteY4" fmla="*/ 2135981 h 5691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85898" h="5691187">
                  <a:moveTo>
                    <a:pt x="719137" y="2135981"/>
                  </a:moveTo>
                  <a:lnTo>
                    <a:pt x="2347912" y="0"/>
                  </a:lnTo>
                  <a:lnTo>
                    <a:pt x="3785898" y="5691187"/>
                  </a:lnTo>
                  <a:lnTo>
                    <a:pt x="0" y="5691187"/>
                  </a:lnTo>
                  <a:lnTo>
                    <a:pt x="719137" y="2135981"/>
                  </a:lnTo>
                  <a:close/>
                </a:path>
              </a:pathLst>
            </a:custGeom>
            <a:solidFill>
              <a:srgbClr val="003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7" name="Rectangle 17"/>
            <p:cNvSpPr/>
            <p:nvPr/>
          </p:nvSpPr>
          <p:spPr>
            <a:xfrm>
              <a:off x="1286027" y="3291804"/>
              <a:ext cx="2680933" cy="3566196"/>
            </a:xfrm>
            <a:custGeom>
              <a:avLst/>
              <a:gdLst>
                <a:gd name="connsiteX0" fmla="*/ 0 w 1062522"/>
                <a:gd name="connsiteY0" fmla="*/ 0 h 3502819"/>
                <a:gd name="connsiteX1" fmla="*/ 1062522 w 1062522"/>
                <a:gd name="connsiteY1" fmla="*/ 0 h 3502819"/>
                <a:gd name="connsiteX2" fmla="*/ 1062522 w 1062522"/>
                <a:gd name="connsiteY2" fmla="*/ 3502819 h 3502819"/>
                <a:gd name="connsiteX3" fmla="*/ 0 w 1062522"/>
                <a:gd name="connsiteY3" fmla="*/ 3502819 h 3502819"/>
                <a:gd name="connsiteX4" fmla="*/ 0 w 1062522"/>
                <a:gd name="connsiteY4" fmla="*/ 0 h 3502819"/>
                <a:gd name="connsiteX0" fmla="*/ 0 w 1786218"/>
                <a:gd name="connsiteY0" fmla="*/ 56233 h 3559052"/>
                <a:gd name="connsiteX1" fmla="*/ 1786218 w 1786218"/>
                <a:gd name="connsiteY1" fmla="*/ 0 h 3559052"/>
                <a:gd name="connsiteX2" fmla="*/ 1062522 w 1786218"/>
                <a:gd name="connsiteY2" fmla="*/ 3559052 h 3559052"/>
                <a:gd name="connsiteX3" fmla="*/ 0 w 1786218"/>
                <a:gd name="connsiteY3" fmla="*/ 3559052 h 3559052"/>
                <a:gd name="connsiteX4" fmla="*/ 0 w 1786218"/>
                <a:gd name="connsiteY4" fmla="*/ 56233 h 3559052"/>
                <a:gd name="connsiteX0" fmla="*/ 0 w 2676169"/>
                <a:gd name="connsiteY0" fmla="*/ 58678 h 3559052"/>
                <a:gd name="connsiteX1" fmla="*/ 2676169 w 2676169"/>
                <a:gd name="connsiteY1" fmla="*/ 0 h 3559052"/>
                <a:gd name="connsiteX2" fmla="*/ 1952473 w 2676169"/>
                <a:gd name="connsiteY2" fmla="*/ 3559052 h 3559052"/>
                <a:gd name="connsiteX3" fmla="*/ 889951 w 2676169"/>
                <a:gd name="connsiteY3" fmla="*/ 3559052 h 3559052"/>
                <a:gd name="connsiteX4" fmla="*/ 0 w 2676169"/>
                <a:gd name="connsiteY4" fmla="*/ 58678 h 3559052"/>
                <a:gd name="connsiteX0" fmla="*/ 0 w 2678550"/>
                <a:gd name="connsiteY0" fmla="*/ 61059 h 3561433"/>
                <a:gd name="connsiteX1" fmla="*/ 2678550 w 2678550"/>
                <a:gd name="connsiteY1" fmla="*/ 0 h 3561433"/>
                <a:gd name="connsiteX2" fmla="*/ 1952473 w 2678550"/>
                <a:gd name="connsiteY2" fmla="*/ 3561433 h 3561433"/>
                <a:gd name="connsiteX3" fmla="*/ 889951 w 2678550"/>
                <a:gd name="connsiteY3" fmla="*/ 3561433 h 3561433"/>
                <a:gd name="connsiteX4" fmla="*/ 0 w 2678550"/>
                <a:gd name="connsiteY4" fmla="*/ 61059 h 3561433"/>
                <a:gd name="connsiteX0" fmla="*/ 0 w 2678550"/>
                <a:gd name="connsiteY0" fmla="*/ 61059 h 3561433"/>
                <a:gd name="connsiteX1" fmla="*/ 2678550 w 2678550"/>
                <a:gd name="connsiteY1" fmla="*/ 0 h 3561433"/>
                <a:gd name="connsiteX2" fmla="*/ 1954854 w 2678550"/>
                <a:gd name="connsiteY2" fmla="*/ 3561433 h 3561433"/>
                <a:gd name="connsiteX3" fmla="*/ 889951 w 2678550"/>
                <a:gd name="connsiteY3" fmla="*/ 3561433 h 3561433"/>
                <a:gd name="connsiteX4" fmla="*/ 0 w 2678550"/>
                <a:gd name="connsiteY4" fmla="*/ 61059 h 3561433"/>
                <a:gd name="connsiteX0" fmla="*/ 0 w 2680932"/>
                <a:gd name="connsiteY0" fmla="*/ 63440 h 3563814"/>
                <a:gd name="connsiteX1" fmla="*/ 2680932 w 2680932"/>
                <a:gd name="connsiteY1" fmla="*/ 0 h 3563814"/>
                <a:gd name="connsiteX2" fmla="*/ 1954854 w 2680932"/>
                <a:gd name="connsiteY2" fmla="*/ 3563814 h 3563814"/>
                <a:gd name="connsiteX3" fmla="*/ 889951 w 2680932"/>
                <a:gd name="connsiteY3" fmla="*/ 3563814 h 3563814"/>
                <a:gd name="connsiteX4" fmla="*/ 0 w 2680932"/>
                <a:gd name="connsiteY4" fmla="*/ 63440 h 3563814"/>
                <a:gd name="connsiteX0" fmla="*/ 0 w 2685695"/>
                <a:gd name="connsiteY0" fmla="*/ 63440 h 3563814"/>
                <a:gd name="connsiteX1" fmla="*/ 2685695 w 2685695"/>
                <a:gd name="connsiteY1" fmla="*/ 0 h 3563814"/>
                <a:gd name="connsiteX2" fmla="*/ 1954854 w 2685695"/>
                <a:gd name="connsiteY2" fmla="*/ 3563814 h 3563814"/>
                <a:gd name="connsiteX3" fmla="*/ 889951 w 2685695"/>
                <a:gd name="connsiteY3" fmla="*/ 3563814 h 3563814"/>
                <a:gd name="connsiteX4" fmla="*/ 0 w 2685695"/>
                <a:gd name="connsiteY4" fmla="*/ 63440 h 3563814"/>
                <a:gd name="connsiteX0" fmla="*/ 0 w 2683314"/>
                <a:gd name="connsiteY0" fmla="*/ 61059 h 3561433"/>
                <a:gd name="connsiteX1" fmla="*/ 2683314 w 2683314"/>
                <a:gd name="connsiteY1" fmla="*/ 0 h 3561433"/>
                <a:gd name="connsiteX2" fmla="*/ 1954854 w 2683314"/>
                <a:gd name="connsiteY2" fmla="*/ 3561433 h 3561433"/>
                <a:gd name="connsiteX3" fmla="*/ 889951 w 2683314"/>
                <a:gd name="connsiteY3" fmla="*/ 3561433 h 3561433"/>
                <a:gd name="connsiteX4" fmla="*/ 0 w 2683314"/>
                <a:gd name="connsiteY4" fmla="*/ 61059 h 3561433"/>
                <a:gd name="connsiteX0" fmla="*/ 0 w 2680933"/>
                <a:gd name="connsiteY0" fmla="*/ 65821 h 3566195"/>
                <a:gd name="connsiteX1" fmla="*/ 2680933 w 2680933"/>
                <a:gd name="connsiteY1" fmla="*/ 0 h 3566195"/>
                <a:gd name="connsiteX2" fmla="*/ 1954854 w 2680933"/>
                <a:gd name="connsiteY2" fmla="*/ 3566195 h 3566195"/>
                <a:gd name="connsiteX3" fmla="*/ 889951 w 2680933"/>
                <a:gd name="connsiteY3" fmla="*/ 3566195 h 3566195"/>
                <a:gd name="connsiteX4" fmla="*/ 0 w 2680933"/>
                <a:gd name="connsiteY4" fmla="*/ 65821 h 3566195"/>
                <a:gd name="connsiteX0" fmla="*/ 0 w 2680933"/>
                <a:gd name="connsiteY0" fmla="*/ 65821 h 3566195"/>
                <a:gd name="connsiteX1" fmla="*/ 2680933 w 2680933"/>
                <a:gd name="connsiteY1" fmla="*/ 0 h 3566195"/>
                <a:gd name="connsiteX2" fmla="*/ 1957236 w 2680933"/>
                <a:gd name="connsiteY2" fmla="*/ 3566195 h 3566195"/>
                <a:gd name="connsiteX3" fmla="*/ 889951 w 2680933"/>
                <a:gd name="connsiteY3" fmla="*/ 3566195 h 3566195"/>
                <a:gd name="connsiteX4" fmla="*/ 0 w 2680933"/>
                <a:gd name="connsiteY4" fmla="*/ 65821 h 3566195"/>
                <a:gd name="connsiteX0" fmla="*/ 0 w 2680933"/>
                <a:gd name="connsiteY0" fmla="*/ 58677 h 3566195"/>
                <a:gd name="connsiteX1" fmla="*/ 2680933 w 2680933"/>
                <a:gd name="connsiteY1" fmla="*/ 0 h 3566195"/>
                <a:gd name="connsiteX2" fmla="*/ 1957236 w 2680933"/>
                <a:gd name="connsiteY2" fmla="*/ 3566195 h 3566195"/>
                <a:gd name="connsiteX3" fmla="*/ 889951 w 2680933"/>
                <a:gd name="connsiteY3" fmla="*/ 3566195 h 3566195"/>
                <a:gd name="connsiteX4" fmla="*/ 0 w 2680933"/>
                <a:gd name="connsiteY4" fmla="*/ 58677 h 3566195"/>
                <a:gd name="connsiteX0" fmla="*/ 0 w 2680933"/>
                <a:gd name="connsiteY0" fmla="*/ 61058 h 3566195"/>
                <a:gd name="connsiteX1" fmla="*/ 2680933 w 2680933"/>
                <a:gd name="connsiteY1" fmla="*/ 0 h 3566195"/>
                <a:gd name="connsiteX2" fmla="*/ 1957236 w 2680933"/>
                <a:gd name="connsiteY2" fmla="*/ 3566195 h 3566195"/>
                <a:gd name="connsiteX3" fmla="*/ 889951 w 2680933"/>
                <a:gd name="connsiteY3" fmla="*/ 3566195 h 3566195"/>
                <a:gd name="connsiteX4" fmla="*/ 0 w 2680933"/>
                <a:gd name="connsiteY4" fmla="*/ 61058 h 3566195"/>
                <a:gd name="connsiteX0" fmla="*/ 0 w 2680933"/>
                <a:gd name="connsiteY0" fmla="*/ 63440 h 3566195"/>
                <a:gd name="connsiteX1" fmla="*/ 2680933 w 2680933"/>
                <a:gd name="connsiteY1" fmla="*/ 0 h 3566195"/>
                <a:gd name="connsiteX2" fmla="*/ 1957236 w 2680933"/>
                <a:gd name="connsiteY2" fmla="*/ 3566195 h 3566195"/>
                <a:gd name="connsiteX3" fmla="*/ 889951 w 2680933"/>
                <a:gd name="connsiteY3" fmla="*/ 3566195 h 3566195"/>
                <a:gd name="connsiteX4" fmla="*/ 0 w 2680933"/>
                <a:gd name="connsiteY4" fmla="*/ 63440 h 35661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80933" h="3566195">
                  <a:moveTo>
                    <a:pt x="0" y="63440"/>
                  </a:moveTo>
                  <a:lnTo>
                    <a:pt x="2680933" y="0"/>
                  </a:lnTo>
                  <a:lnTo>
                    <a:pt x="1957236" y="3566195"/>
                  </a:lnTo>
                  <a:lnTo>
                    <a:pt x="889951" y="3566195"/>
                  </a:lnTo>
                  <a:lnTo>
                    <a:pt x="0" y="63440"/>
                  </a:lnTo>
                  <a:close/>
                </a:path>
              </a:pathLst>
            </a:cu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8" name="Rectangle 18"/>
            <p:cNvSpPr/>
            <p:nvPr/>
          </p:nvSpPr>
          <p:spPr>
            <a:xfrm>
              <a:off x="1281908" y="1845468"/>
              <a:ext cx="2977354" cy="1512887"/>
            </a:xfrm>
            <a:custGeom>
              <a:avLst/>
              <a:gdLst>
                <a:gd name="connsiteX0" fmla="*/ 0 w 2969417"/>
                <a:gd name="connsiteY0" fmla="*/ 0 h 1489074"/>
                <a:gd name="connsiteX1" fmla="*/ 2969417 w 2969417"/>
                <a:gd name="connsiteY1" fmla="*/ 0 h 1489074"/>
                <a:gd name="connsiteX2" fmla="*/ 2969417 w 2969417"/>
                <a:gd name="connsiteY2" fmla="*/ 1489074 h 1489074"/>
                <a:gd name="connsiteX3" fmla="*/ 0 w 2969417"/>
                <a:gd name="connsiteY3" fmla="*/ 1489074 h 1489074"/>
                <a:gd name="connsiteX4" fmla="*/ 0 w 2969417"/>
                <a:gd name="connsiteY4" fmla="*/ 0 h 1489074"/>
                <a:gd name="connsiteX0" fmla="*/ 0 w 2969417"/>
                <a:gd name="connsiteY0" fmla="*/ 0 h 1489074"/>
                <a:gd name="connsiteX1" fmla="*/ 2969417 w 2969417"/>
                <a:gd name="connsiteY1" fmla="*/ 0 h 1489074"/>
                <a:gd name="connsiteX2" fmla="*/ 2680492 w 2969417"/>
                <a:gd name="connsiteY2" fmla="*/ 1435099 h 1489074"/>
                <a:gd name="connsiteX3" fmla="*/ 0 w 2969417"/>
                <a:gd name="connsiteY3" fmla="*/ 1489074 h 1489074"/>
                <a:gd name="connsiteX4" fmla="*/ 0 w 2969417"/>
                <a:gd name="connsiteY4" fmla="*/ 0 h 1489074"/>
                <a:gd name="connsiteX0" fmla="*/ 0 w 2842417"/>
                <a:gd name="connsiteY0" fmla="*/ 0 h 1489074"/>
                <a:gd name="connsiteX1" fmla="*/ 2842417 w 2842417"/>
                <a:gd name="connsiteY1" fmla="*/ 323850 h 1489074"/>
                <a:gd name="connsiteX2" fmla="*/ 2680492 w 2842417"/>
                <a:gd name="connsiteY2" fmla="*/ 1435099 h 1489074"/>
                <a:gd name="connsiteX3" fmla="*/ 0 w 2842417"/>
                <a:gd name="connsiteY3" fmla="*/ 1489074 h 1489074"/>
                <a:gd name="connsiteX4" fmla="*/ 0 w 2842417"/>
                <a:gd name="connsiteY4" fmla="*/ 0 h 1489074"/>
                <a:gd name="connsiteX0" fmla="*/ 0 w 2966242"/>
                <a:gd name="connsiteY0" fmla="*/ 12700 h 1501774"/>
                <a:gd name="connsiteX1" fmla="*/ 2966242 w 2966242"/>
                <a:gd name="connsiteY1" fmla="*/ 0 h 1501774"/>
                <a:gd name="connsiteX2" fmla="*/ 2680492 w 2966242"/>
                <a:gd name="connsiteY2" fmla="*/ 1447799 h 1501774"/>
                <a:gd name="connsiteX3" fmla="*/ 0 w 2966242"/>
                <a:gd name="connsiteY3" fmla="*/ 1501774 h 1501774"/>
                <a:gd name="connsiteX4" fmla="*/ 0 w 2966242"/>
                <a:gd name="connsiteY4" fmla="*/ 12700 h 1501774"/>
                <a:gd name="connsiteX0" fmla="*/ 0 w 2966242"/>
                <a:gd name="connsiteY0" fmla="*/ 1501774 h 1501774"/>
                <a:gd name="connsiteX1" fmla="*/ 2966242 w 2966242"/>
                <a:gd name="connsiteY1" fmla="*/ 0 h 1501774"/>
                <a:gd name="connsiteX2" fmla="*/ 2680492 w 2966242"/>
                <a:gd name="connsiteY2" fmla="*/ 1447799 h 1501774"/>
                <a:gd name="connsiteX3" fmla="*/ 0 w 2966242"/>
                <a:gd name="connsiteY3" fmla="*/ 1501774 h 1501774"/>
                <a:gd name="connsiteX0" fmla="*/ 0 w 2972592"/>
                <a:gd name="connsiteY0" fmla="*/ 1501774 h 1501774"/>
                <a:gd name="connsiteX1" fmla="*/ 2972592 w 2972592"/>
                <a:gd name="connsiteY1" fmla="*/ 0 h 1501774"/>
                <a:gd name="connsiteX2" fmla="*/ 2686842 w 2972592"/>
                <a:gd name="connsiteY2" fmla="*/ 1447799 h 1501774"/>
                <a:gd name="connsiteX3" fmla="*/ 0 w 2972592"/>
                <a:gd name="connsiteY3" fmla="*/ 1501774 h 1501774"/>
                <a:gd name="connsiteX0" fmla="*/ 0 w 2966242"/>
                <a:gd name="connsiteY0" fmla="*/ 1504949 h 1504949"/>
                <a:gd name="connsiteX1" fmla="*/ 2966242 w 2966242"/>
                <a:gd name="connsiteY1" fmla="*/ 0 h 1504949"/>
                <a:gd name="connsiteX2" fmla="*/ 2680492 w 2966242"/>
                <a:gd name="connsiteY2" fmla="*/ 1447799 h 1504949"/>
                <a:gd name="connsiteX3" fmla="*/ 0 w 2966242"/>
                <a:gd name="connsiteY3" fmla="*/ 1504949 h 1504949"/>
                <a:gd name="connsiteX0" fmla="*/ 0 w 2966242"/>
                <a:gd name="connsiteY0" fmla="*/ 1504949 h 1504949"/>
                <a:gd name="connsiteX1" fmla="*/ 2966242 w 2966242"/>
                <a:gd name="connsiteY1" fmla="*/ 0 h 1504949"/>
                <a:gd name="connsiteX2" fmla="*/ 2569367 w 2966242"/>
                <a:gd name="connsiteY2" fmla="*/ 1276349 h 1504949"/>
                <a:gd name="connsiteX3" fmla="*/ 0 w 2966242"/>
                <a:gd name="connsiteY3" fmla="*/ 1504949 h 1504949"/>
                <a:gd name="connsiteX0" fmla="*/ 0 w 2966242"/>
                <a:gd name="connsiteY0" fmla="*/ 1504949 h 1504949"/>
                <a:gd name="connsiteX1" fmla="*/ 2966242 w 2966242"/>
                <a:gd name="connsiteY1" fmla="*/ 0 h 1504949"/>
                <a:gd name="connsiteX2" fmla="*/ 2674142 w 2966242"/>
                <a:gd name="connsiteY2" fmla="*/ 1444624 h 1504949"/>
                <a:gd name="connsiteX3" fmla="*/ 0 w 2966242"/>
                <a:gd name="connsiteY3" fmla="*/ 1504949 h 1504949"/>
                <a:gd name="connsiteX0" fmla="*/ 0 w 2832892"/>
                <a:gd name="connsiteY0" fmla="*/ 1470024 h 1470024"/>
                <a:gd name="connsiteX1" fmla="*/ 2832892 w 2832892"/>
                <a:gd name="connsiteY1" fmla="*/ 0 h 1470024"/>
                <a:gd name="connsiteX2" fmla="*/ 2540792 w 2832892"/>
                <a:gd name="connsiteY2" fmla="*/ 1444624 h 1470024"/>
                <a:gd name="connsiteX3" fmla="*/ 0 w 2832892"/>
                <a:gd name="connsiteY3" fmla="*/ 1470024 h 1470024"/>
                <a:gd name="connsiteX0" fmla="*/ 0 w 2972592"/>
                <a:gd name="connsiteY0" fmla="*/ 1504949 h 1504949"/>
                <a:gd name="connsiteX1" fmla="*/ 2972592 w 2972592"/>
                <a:gd name="connsiteY1" fmla="*/ 0 h 1504949"/>
                <a:gd name="connsiteX2" fmla="*/ 2680492 w 2972592"/>
                <a:gd name="connsiteY2" fmla="*/ 1444624 h 1504949"/>
                <a:gd name="connsiteX3" fmla="*/ 0 w 2972592"/>
                <a:gd name="connsiteY3" fmla="*/ 1504949 h 1504949"/>
                <a:gd name="connsiteX0" fmla="*/ 0 w 2972592"/>
                <a:gd name="connsiteY0" fmla="*/ 1508124 h 1508124"/>
                <a:gd name="connsiteX1" fmla="*/ 2972592 w 2972592"/>
                <a:gd name="connsiteY1" fmla="*/ 0 h 1508124"/>
                <a:gd name="connsiteX2" fmla="*/ 2680492 w 2972592"/>
                <a:gd name="connsiteY2" fmla="*/ 1447799 h 1508124"/>
                <a:gd name="connsiteX3" fmla="*/ 0 w 2972592"/>
                <a:gd name="connsiteY3" fmla="*/ 1508124 h 1508124"/>
                <a:gd name="connsiteX0" fmla="*/ 0 w 2974974"/>
                <a:gd name="connsiteY0" fmla="*/ 1510505 h 1510505"/>
                <a:gd name="connsiteX1" fmla="*/ 2974974 w 2974974"/>
                <a:gd name="connsiteY1" fmla="*/ 0 h 1510505"/>
                <a:gd name="connsiteX2" fmla="*/ 2680492 w 2974974"/>
                <a:gd name="connsiteY2" fmla="*/ 1450180 h 1510505"/>
                <a:gd name="connsiteX3" fmla="*/ 0 w 2974974"/>
                <a:gd name="connsiteY3" fmla="*/ 1510505 h 1510505"/>
                <a:gd name="connsiteX0" fmla="*/ 0 w 2977355"/>
                <a:gd name="connsiteY0" fmla="*/ 1512887 h 1512887"/>
                <a:gd name="connsiteX1" fmla="*/ 2977355 w 2977355"/>
                <a:gd name="connsiteY1" fmla="*/ 0 h 1512887"/>
                <a:gd name="connsiteX2" fmla="*/ 2680492 w 2977355"/>
                <a:gd name="connsiteY2" fmla="*/ 1452562 h 1512887"/>
                <a:gd name="connsiteX3" fmla="*/ 0 w 2977355"/>
                <a:gd name="connsiteY3" fmla="*/ 1512887 h 1512887"/>
                <a:gd name="connsiteX0" fmla="*/ 0 w 2977355"/>
                <a:gd name="connsiteY0" fmla="*/ 1512887 h 1512887"/>
                <a:gd name="connsiteX1" fmla="*/ 2977355 w 2977355"/>
                <a:gd name="connsiteY1" fmla="*/ 0 h 1512887"/>
                <a:gd name="connsiteX2" fmla="*/ 2682873 w 2977355"/>
                <a:gd name="connsiteY2" fmla="*/ 1452562 h 1512887"/>
                <a:gd name="connsiteX3" fmla="*/ 0 w 2977355"/>
                <a:gd name="connsiteY3" fmla="*/ 1512887 h 1512887"/>
                <a:gd name="connsiteX0" fmla="*/ 0 w 2974974"/>
                <a:gd name="connsiteY0" fmla="*/ 1512887 h 1512887"/>
                <a:gd name="connsiteX1" fmla="*/ 2974974 w 2974974"/>
                <a:gd name="connsiteY1" fmla="*/ 0 h 1512887"/>
                <a:gd name="connsiteX2" fmla="*/ 2680492 w 2974974"/>
                <a:gd name="connsiteY2" fmla="*/ 1452562 h 1512887"/>
                <a:gd name="connsiteX3" fmla="*/ 0 w 2974974"/>
                <a:gd name="connsiteY3" fmla="*/ 1512887 h 1512887"/>
                <a:gd name="connsiteX0" fmla="*/ 0 w 2974974"/>
                <a:gd name="connsiteY0" fmla="*/ 1512887 h 1512887"/>
                <a:gd name="connsiteX1" fmla="*/ 2974974 w 2974974"/>
                <a:gd name="connsiteY1" fmla="*/ 0 h 1512887"/>
                <a:gd name="connsiteX2" fmla="*/ 2680492 w 2974974"/>
                <a:gd name="connsiteY2" fmla="*/ 1457325 h 1512887"/>
                <a:gd name="connsiteX3" fmla="*/ 0 w 2974974"/>
                <a:gd name="connsiteY3" fmla="*/ 1512887 h 1512887"/>
                <a:gd name="connsiteX0" fmla="*/ 0 w 2972592"/>
                <a:gd name="connsiteY0" fmla="*/ 1512887 h 1512887"/>
                <a:gd name="connsiteX1" fmla="*/ 2972592 w 2972592"/>
                <a:gd name="connsiteY1" fmla="*/ 0 h 1512887"/>
                <a:gd name="connsiteX2" fmla="*/ 2678110 w 2972592"/>
                <a:gd name="connsiteY2" fmla="*/ 1457325 h 1512887"/>
                <a:gd name="connsiteX3" fmla="*/ 0 w 2972592"/>
                <a:gd name="connsiteY3" fmla="*/ 1512887 h 1512887"/>
                <a:gd name="connsiteX0" fmla="*/ 0 w 2974973"/>
                <a:gd name="connsiteY0" fmla="*/ 1510505 h 1510505"/>
                <a:gd name="connsiteX1" fmla="*/ 2974973 w 2974973"/>
                <a:gd name="connsiteY1" fmla="*/ 0 h 1510505"/>
                <a:gd name="connsiteX2" fmla="*/ 2680491 w 2974973"/>
                <a:gd name="connsiteY2" fmla="*/ 1457325 h 1510505"/>
                <a:gd name="connsiteX3" fmla="*/ 0 w 2974973"/>
                <a:gd name="connsiteY3" fmla="*/ 1510505 h 1510505"/>
                <a:gd name="connsiteX0" fmla="*/ 0 w 2977354"/>
                <a:gd name="connsiteY0" fmla="*/ 1512887 h 1512887"/>
                <a:gd name="connsiteX1" fmla="*/ 2977354 w 2977354"/>
                <a:gd name="connsiteY1" fmla="*/ 0 h 1512887"/>
                <a:gd name="connsiteX2" fmla="*/ 2682872 w 2977354"/>
                <a:gd name="connsiteY2" fmla="*/ 1457325 h 1512887"/>
                <a:gd name="connsiteX3" fmla="*/ 0 w 2977354"/>
                <a:gd name="connsiteY3" fmla="*/ 1512887 h 15128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77354" h="1512887">
                  <a:moveTo>
                    <a:pt x="0" y="1512887"/>
                  </a:moveTo>
                  <a:lnTo>
                    <a:pt x="2977354" y="0"/>
                  </a:lnTo>
                  <a:lnTo>
                    <a:pt x="2682872" y="1457325"/>
                  </a:lnTo>
                  <a:lnTo>
                    <a:pt x="0" y="1512887"/>
                  </a:lnTo>
                  <a:close/>
                </a:path>
              </a:pathLst>
            </a:custGeom>
            <a:solidFill>
              <a:srgbClr val="0025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9" name="Rectangle 19"/>
            <p:cNvSpPr/>
            <p:nvPr/>
          </p:nvSpPr>
          <p:spPr>
            <a:xfrm>
              <a:off x="3959815" y="1166813"/>
              <a:ext cx="1626597" cy="2137691"/>
            </a:xfrm>
            <a:custGeom>
              <a:avLst/>
              <a:gdLst>
                <a:gd name="connsiteX0" fmla="*/ 0 w 1624216"/>
                <a:gd name="connsiteY0" fmla="*/ 0 h 2132135"/>
                <a:gd name="connsiteX1" fmla="*/ 1624216 w 1624216"/>
                <a:gd name="connsiteY1" fmla="*/ 0 h 2132135"/>
                <a:gd name="connsiteX2" fmla="*/ 1624216 w 1624216"/>
                <a:gd name="connsiteY2" fmla="*/ 2132135 h 2132135"/>
                <a:gd name="connsiteX3" fmla="*/ 0 w 1624216"/>
                <a:gd name="connsiteY3" fmla="*/ 2132135 h 2132135"/>
                <a:gd name="connsiteX4" fmla="*/ 0 w 1624216"/>
                <a:gd name="connsiteY4" fmla="*/ 0 h 2132135"/>
                <a:gd name="connsiteX0" fmla="*/ 295275 w 1624216"/>
                <a:gd name="connsiteY0" fmla="*/ 682625 h 2132135"/>
                <a:gd name="connsiteX1" fmla="*/ 1624216 w 1624216"/>
                <a:gd name="connsiteY1" fmla="*/ 0 h 2132135"/>
                <a:gd name="connsiteX2" fmla="*/ 1624216 w 1624216"/>
                <a:gd name="connsiteY2" fmla="*/ 2132135 h 2132135"/>
                <a:gd name="connsiteX3" fmla="*/ 0 w 1624216"/>
                <a:gd name="connsiteY3" fmla="*/ 2132135 h 2132135"/>
                <a:gd name="connsiteX4" fmla="*/ 295275 w 1624216"/>
                <a:gd name="connsiteY4" fmla="*/ 682625 h 2132135"/>
                <a:gd name="connsiteX0" fmla="*/ 295275 w 1624216"/>
                <a:gd name="connsiteY0" fmla="*/ 682625 h 2132135"/>
                <a:gd name="connsiteX1" fmla="*/ 1624216 w 1624216"/>
                <a:gd name="connsiteY1" fmla="*/ 0 h 2132135"/>
                <a:gd name="connsiteX2" fmla="*/ 0 w 1624216"/>
                <a:gd name="connsiteY2" fmla="*/ 2132135 h 2132135"/>
                <a:gd name="connsiteX3" fmla="*/ 295275 w 1624216"/>
                <a:gd name="connsiteY3" fmla="*/ 682625 h 2132135"/>
                <a:gd name="connsiteX0" fmla="*/ 295275 w 1624216"/>
                <a:gd name="connsiteY0" fmla="*/ 682625 h 2144835"/>
                <a:gd name="connsiteX1" fmla="*/ 1624216 w 1624216"/>
                <a:gd name="connsiteY1" fmla="*/ 0 h 2144835"/>
                <a:gd name="connsiteX2" fmla="*/ 0 w 1624216"/>
                <a:gd name="connsiteY2" fmla="*/ 2144835 h 2144835"/>
                <a:gd name="connsiteX3" fmla="*/ 295275 w 1624216"/>
                <a:gd name="connsiteY3" fmla="*/ 682625 h 2144835"/>
                <a:gd name="connsiteX0" fmla="*/ 290513 w 1624216"/>
                <a:gd name="connsiteY0" fmla="*/ 680244 h 2144835"/>
                <a:gd name="connsiteX1" fmla="*/ 1624216 w 1624216"/>
                <a:gd name="connsiteY1" fmla="*/ 0 h 2144835"/>
                <a:gd name="connsiteX2" fmla="*/ 0 w 1624216"/>
                <a:gd name="connsiteY2" fmla="*/ 2144835 h 2144835"/>
                <a:gd name="connsiteX3" fmla="*/ 290513 w 1624216"/>
                <a:gd name="connsiteY3" fmla="*/ 680244 h 2144835"/>
                <a:gd name="connsiteX0" fmla="*/ 402431 w 1624216"/>
                <a:gd name="connsiteY0" fmla="*/ 823119 h 2144835"/>
                <a:gd name="connsiteX1" fmla="*/ 1624216 w 1624216"/>
                <a:gd name="connsiteY1" fmla="*/ 0 h 2144835"/>
                <a:gd name="connsiteX2" fmla="*/ 0 w 1624216"/>
                <a:gd name="connsiteY2" fmla="*/ 2144835 h 2144835"/>
                <a:gd name="connsiteX3" fmla="*/ 402431 w 1624216"/>
                <a:gd name="connsiteY3" fmla="*/ 823119 h 2144835"/>
                <a:gd name="connsiteX0" fmla="*/ 292894 w 1624216"/>
                <a:gd name="connsiteY0" fmla="*/ 682625 h 2144835"/>
                <a:gd name="connsiteX1" fmla="*/ 1624216 w 1624216"/>
                <a:gd name="connsiteY1" fmla="*/ 0 h 2144835"/>
                <a:gd name="connsiteX2" fmla="*/ 0 w 1624216"/>
                <a:gd name="connsiteY2" fmla="*/ 2144835 h 2144835"/>
                <a:gd name="connsiteX3" fmla="*/ 292894 w 1624216"/>
                <a:gd name="connsiteY3" fmla="*/ 682625 h 2144835"/>
                <a:gd name="connsiteX0" fmla="*/ 219075 w 1550397"/>
                <a:gd name="connsiteY0" fmla="*/ 682625 h 1980529"/>
                <a:gd name="connsiteX1" fmla="*/ 1550397 w 1550397"/>
                <a:gd name="connsiteY1" fmla="*/ 0 h 1980529"/>
                <a:gd name="connsiteX2" fmla="*/ 0 w 1550397"/>
                <a:gd name="connsiteY2" fmla="*/ 1980529 h 1980529"/>
                <a:gd name="connsiteX3" fmla="*/ 219075 w 1550397"/>
                <a:gd name="connsiteY3" fmla="*/ 682625 h 1980529"/>
                <a:gd name="connsiteX0" fmla="*/ 295275 w 1626597"/>
                <a:gd name="connsiteY0" fmla="*/ 682625 h 2137691"/>
                <a:gd name="connsiteX1" fmla="*/ 1626597 w 1626597"/>
                <a:gd name="connsiteY1" fmla="*/ 0 h 2137691"/>
                <a:gd name="connsiteX2" fmla="*/ 0 w 1626597"/>
                <a:gd name="connsiteY2" fmla="*/ 2137691 h 2137691"/>
                <a:gd name="connsiteX3" fmla="*/ 295275 w 1626597"/>
                <a:gd name="connsiteY3" fmla="*/ 682625 h 2137691"/>
                <a:gd name="connsiteX0" fmla="*/ 292894 w 1626597"/>
                <a:gd name="connsiteY0" fmla="*/ 680244 h 2137691"/>
                <a:gd name="connsiteX1" fmla="*/ 1626597 w 1626597"/>
                <a:gd name="connsiteY1" fmla="*/ 0 h 2137691"/>
                <a:gd name="connsiteX2" fmla="*/ 0 w 1626597"/>
                <a:gd name="connsiteY2" fmla="*/ 2137691 h 2137691"/>
                <a:gd name="connsiteX3" fmla="*/ 292894 w 1626597"/>
                <a:gd name="connsiteY3" fmla="*/ 680244 h 2137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6597" h="2137691">
                  <a:moveTo>
                    <a:pt x="292894" y="680244"/>
                  </a:moveTo>
                  <a:lnTo>
                    <a:pt x="1626597" y="0"/>
                  </a:lnTo>
                  <a:lnTo>
                    <a:pt x="0" y="2137691"/>
                  </a:lnTo>
                  <a:lnTo>
                    <a:pt x="292894" y="680244"/>
                  </a:lnTo>
                  <a:close/>
                </a:path>
              </a:pathLst>
            </a:custGeom>
            <a:solidFill>
              <a:srgbClr val="002C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30" name="Rectangle 20"/>
            <p:cNvSpPr/>
            <p:nvPr/>
          </p:nvSpPr>
          <p:spPr>
            <a:xfrm>
              <a:off x="7984331" y="0"/>
              <a:ext cx="2433638" cy="3205161"/>
            </a:xfrm>
            <a:custGeom>
              <a:avLst/>
              <a:gdLst>
                <a:gd name="connsiteX0" fmla="*/ 0 w 57150"/>
                <a:gd name="connsiteY0" fmla="*/ 0 h 1497806"/>
                <a:gd name="connsiteX1" fmla="*/ 57150 w 57150"/>
                <a:gd name="connsiteY1" fmla="*/ 0 h 1497806"/>
                <a:gd name="connsiteX2" fmla="*/ 57150 w 57150"/>
                <a:gd name="connsiteY2" fmla="*/ 1497806 h 1497806"/>
                <a:gd name="connsiteX3" fmla="*/ 0 w 57150"/>
                <a:gd name="connsiteY3" fmla="*/ 1497806 h 1497806"/>
                <a:gd name="connsiteX4" fmla="*/ 0 w 57150"/>
                <a:gd name="connsiteY4" fmla="*/ 0 h 1497806"/>
                <a:gd name="connsiteX0" fmla="*/ 0 w 2438400"/>
                <a:gd name="connsiteY0" fmla="*/ 0 h 1497806"/>
                <a:gd name="connsiteX1" fmla="*/ 57150 w 2438400"/>
                <a:gd name="connsiteY1" fmla="*/ 0 h 1497806"/>
                <a:gd name="connsiteX2" fmla="*/ 2438400 w 2438400"/>
                <a:gd name="connsiteY2" fmla="*/ 1076325 h 1497806"/>
                <a:gd name="connsiteX3" fmla="*/ 0 w 2438400"/>
                <a:gd name="connsiteY3" fmla="*/ 1497806 h 1497806"/>
                <a:gd name="connsiteX4" fmla="*/ 0 w 2438400"/>
                <a:gd name="connsiteY4" fmla="*/ 0 h 1497806"/>
                <a:gd name="connsiteX0" fmla="*/ 0 w 2438400"/>
                <a:gd name="connsiteY0" fmla="*/ 0 h 2340768"/>
                <a:gd name="connsiteX1" fmla="*/ 57150 w 2438400"/>
                <a:gd name="connsiteY1" fmla="*/ 0 h 2340768"/>
                <a:gd name="connsiteX2" fmla="*/ 2438400 w 2438400"/>
                <a:gd name="connsiteY2" fmla="*/ 1076325 h 2340768"/>
                <a:gd name="connsiteX3" fmla="*/ 716757 w 2438400"/>
                <a:gd name="connsiteY3" fmla="*/ 2340768 h 2340768"/>
                <a:gd name="connsiteX4" fmla="*/ 0 w 2438400"/>
                <a:gd name="connsiteY4" fmla="*/ 0 h 2340768"/>
                <a:gd name="connsiteX0" fmla="*/ 0 w 2438400"/>
                <a:gd name="connsiteY0" fmla="*/ 0 h 3205161"/>
                <a:gd name="connsiteX1" fmla="*/ 57150 w 2438400"/>
                <a:gd name="connsiteY1" fmla="*/ 0 h 3205161"/>
                <a:gd name="connsiteX2" fmla="*/ 2438400 w 2438400"/>
                <a:gd name="connsiteY2" fmla="*/ 1076325 h 3205161"/>
                <a:gd name="connsiteX3" fmla="*/ 809625 w 2438400"/>
                <a:gd name="connsiteY3" fmla="*/ 3205161 h 3205161"/>
                <a:gd name="connsiteX4" fmla="*/ 0 w 2438400"/>
                <a:gd name="connsiteY4" fmla="*/ 0 h 3205161"/>
                <a:gd name="connsiteX0" fmla="*/ 0 w 2433638"/>
                <a:gd name="connsiteY0" fmla="*/ 0 h 3205161"/>
                <a:gd name="connsiteX1" fmla="*/ 57150 w 2433638"/>
                <a:gd name="connsiteY1" fmla="*/ 0 h 3205161"/>
                <a:gd name="connsiteX2" fmla="*/ 2433638 w 2433638"/>
                <a:gd name="connsiteY2" fmla="*/ 1073944 h 3205161"/>
                <a:gd name="connsiteX3" fmla="*/ 809625 w 2433638"/>
                <a:gd name="connsiteY3" fmla="*/ 3205161 h 3205161"/>
                <a:gd name="connsiteX4" fmla="*/ 0 w 2433638"/>
                <a:gd name="connsiteY4" fmla="*/ 0 h 3205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33638" h="3205161">
                  <a:moveTo>
                    <a:pt x="0" y="0"/>
                  </a:moveTo>
                  <a:lnTo>
                    <a:pt x="57150" y="0"/>
                  </a:lnTo>
                  <a:lnTo>
                    <a:pt x="2433638" y="1073944"/>
                  </a:lnTo>
                  <a:lnTo>
                    <a:pt x="809625" y="3205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31" name="Rectangle 21"/>
            <p:cNvSpPr/>
            <p:nvPr/>
          </p:nvSpPr>
          <p:spPr>
            <a:xfrm>
              <a:off x="8031957" y="-2"/>
              <a:ext cx="2774155" cy="1076327"/>
            </a:xfrm>
            <a:custGeom>
              <a:avLst/>
              <a:gdLst>
                <a:gd name="connsiteX0" fmla="*/ 0 w 2619375"/>
                <a:gd name="connsiteY0" fmla="*/ 0 h 909640"/>
                <a:gd name="connsiteX1" fmla="*/ 2619375 w 2619375"/>
                <a:gd name="connsiteY1" fmla="*/ 0 h 909640"/>
                <a:gd name="connsiteX2" fmla="*/ 2619375 w 2619375"/>
                <a:gd name="connsiteY2" fmla="*/ 909640 h 909640"/>
                <a:gd name="connsiteX3" fmla="*/ 0 w 2619375"/>
                <a:gd name="connsiteY3" fmla="*/ 909640 h 909640"/>
                <a:gd name="connsiteX4" fmla="*/ 0 w 2619375"/>
                <a:gd name="connsiteY4" fmla="*/ 0 h 909640"/>
                <a:gd name="connsiteX0" fmla="*/ 0 w 2757487"/>
                <a:gd name="connsiteY0" fmla="*/ 0 h 909640"/>
                <a:gd name="connsiteX1" fmla="*/ 2619375 w 2757487"/>
                <a:gd name="connsiteY1" fmla="*/ 0 h 909640"/>
                <a:gd name="connsiteX2" fmla="*/ 2757487 w 2757487"/>
                <a:gd name="connsiteY2" fmla="*/ 561978 h 909640"/>
                <a:gd name="connsiteX3" fmla="*/ 0 w 2757487"/>
                <a:gd name="connsiteY3" fmla="*/ 909640 h 909640"/>
                <a:gd name="connsiteX4" fmla="*/ 0 w 2757487"/>
                <a:gd name="connsiteY4" fmla="*/ 0 h 909640"/>
                <a:gd name="connsiteX0" fmla="*/ 0 w 2757487"/>
                <a:gd name="connsiteY0" fmla="*/ 0 h 1073946"/>
                <a:gd name="connsiteX1" fmla="*/ 2619375 w 2757487"/>
                <a:gd name="connsiteY1" fmla="*/ 0 h 1073946"/>
                <a:gd name="connsiteX2" fmla="*/ 2757487 w 2757487"/>
                <a:gd name="connsiteY2" fmla="*/ 561978 h 1073946"/>
                <a:gd name="connsiteX3" fmla="*/ 2369343 w 2757487"/>
                <a:gd name="connsiteY3" fmla="*/ 1073946 h 1073946"/>
                <a:gd name="connsiteX4" fmla="*/ 0 w 2757487"/>
                <a:gd name="connsiteY4" fmla="*/ 0 h 1073946"/>
                <a:gd name="connsiteX0" fmla="*/ 0 w 2757487"/>
                <a:gd name="connsiteY0" fmla="*/ 0 h 1076327"/>
                <a:gd name="connsiteX1" fmla="*/ 2619375 w 2757487"/>
                <a:gd name="connsiteY1" fmla="*/ 0 h 1076327"/>
                <a:gd name="connsiteX2" fmla="*/ 2757487 w 2757487"/>
                <a:gd name="connsiteY2" fmla="*/ 561978 h 1076327"/>
                <a:gd name="connsiteX3" fmla="*/ 2371724 w 2757487"/>
                <a:gd name="connsiteY3" fmla="*/ 1076327 h 1076327"/>
                <a:gd name="connsiteX4" fmla="*/ 0 w 2757487"/>
                <a:gd name="connsiteY4" fmla="*/ 0 h 1076327"/>
                <a:gd name="connsiteX0" fmla="*/ 0 w 2759864"/>
                <a:gd name="connsiteY0" fmla="*/ 0 h 1076327"/>
                <a:gd name="connsiteX1" fmla="*/ 2619375 w 2759864"/>
                <a:gd name="connsiteY1" fmla="*/ 0 h 1076327"/>
                <a:gd name="connsiteX2" fmla="*/ 2759864 w 2759864"/>
                <a:gd name="connsiteY2" fmla="*/ 569122 h 1076327"/>
                <a:gd name="connsiteX3" fmla="*/ 2371724 w 2759864"/>
                <a:gd name="connsiteY3" fmla="*/ 1076327 h 1076327"/>
                <a:gd name="connsiteX4" fmla="*/ 0 w 2759864"/>
                <a:gd name="connsiteY4" fmla="*/ 0 h 1076327"/>
                <a:gd name="connsiteX0" fmla="*/ 0 w 2769373"/>
                <a:gd name="connsiteY0" fmla="*/ 0 h 1076327"/>
                <a:gd name="connsiteX1" fmla="*/ 2628884 w 2769373"/>
                <a:gd name="connsiteY1" fmla="*/ 0 h 1076327"/>
                <a:gd name="connsiteX2" fmla="*/ 2769373 w 2769373"/>
                <a:gd name="connsiteY2" fmla="*/ 569122 h 1076327"/>
                <a:gd name="connsiteX3" fmla="*/ 2381233 w 2769373"/>
                <a:gd name="connsiteY3" fmla="*/ 1076327 h 1076327"/>
                <a:gd name="connsiteX4" fmla="*/ 0 w 2769373"/>
                <a:gd name="connsiteY4" fmla="*/ 0 h 1076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69373" h="1076327">
                  <a:moveTo>
                    <a:pt x="0" y="0"/>
                  </a:moveTo>
                  <a:lnTo>
                    <a:pt x="2628884" y="0"/>
                  </a:lnTo>
                  <a:lnTo>
                    <a:pt x="2769373" y="569122"/>
                  </a:lnTo>
                  <a:lnTo>
                    <a:pt x="2381233" y="10763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4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32" name="Rectangle 22"/>
            <p:cNvSpPr/>
            <p:nvPr/>
          </p:nvSpPr>
          <p:spPr>
            <a:xfrm>
              <a:off x="10663238" y="-2"/>
              <a:ext cx="566737" cy="576264"/>
            </a:xfrm>
            <a:custGeom>
              <a:avLst/>
              <a:gdLst>
                <a:gd name="connsiteX0" fmla="*/ 0 w 564356"/>
                <a:gd name="connsiteY0" fmla="*/ 0 h 564358"/>
                <a:gd name="connsiteX1" fmla="*/ 564356 w 564356"/>
                <a:gd name="connsiteY1" fmla="*/ 0 h 564358"/>
                <a:gd name="connsiteX2" fmla="*/ 564356 w 564356"/>
                <a:gd name="connsiteY2" fmla="*/ 564358 h 564358"/>
                <a:gd name="connsiteX3" fmla="*/ 0 w 564356"/>
                <a:gd name="connsiteY3" fmla="*/ 564358 h 564358"/>
                <a:gd name="connsiteX4" fmla="*/ 0 w 564356"/>
                <a:gd name="connsiteY4" fmla="*/ 0 h 564358"/>
                <a:gd name="connsiteX0" fmla="*/ 0 w 564356"/>
                <a:gd name="connsiteY0" fmla="*/ 0 h 564358"/>
                <a:gd name="connsiteX1" fmla="*/ 564356 w 564356"/>
                <a:gd name="connsiteY1" fmla="*/ 0 h 564358"/>
                <a:gd name="connsiteX2" fmla="*/ 564356 w 564356"/>
                <a:gd name="connsiteY2" fmla="*/ 564358 h 564358"/>
                <a:gd name="connsiteX3" fmla="*/ 140494 w 564356"/>
                <a:gd name="connsiteY3" fmla="*/ 561977 h 564358"/>
                <a:gd name="connsiteX4" fmla="*/ 0 w 564356"/>
                <a:gd name="connsiteY4" fmla="*/ 0 h 564358"/>
                <a:gd name="connsiteX0" fmla="*/ 0 w 564356"/>
                <a:gd name="connsiteY0" fmla="*/ 0 h 561977"/>
                <a:gd name="connsiteX1" fmla="*/ 564356 w 564356"/>
                <a:gd name="connsiteY1" fmla="*/ 0 h 561977"/>
                <a:gd name="connsiteX2" fmla="*/ 140494 w 564356"/>
                <a:gd name="connsiteY2" fmla="*/ 561977 h 561977"/>
                <a:gd name="connsiteX3" fmla="*/ 0 w 564356"/>
                <a:gd name="connsiteY3" fmla="*/ 0 h 561977"/>
                <a:gd name="connsiteX0" fmla="*/ 0 w 566737"/>
                <a:gd name="connsiteY0" fmla="*/ 0 h 561977"/>
                <a:gd name="connsiteX1" fmla="*/ 566737 w 566737"/>
                <a:gd name="connsiteY1" fmla="*/ 0 h 561977"/>
                <a:gd name="connsiteX2" fmla="*/ 140494 w 566737"/>
                <a:gd name="connsiteY2" fmla="*/ 561977 h 561977"/>
                <a:gd name="connsiteX3" fmla="*/ 0 w 566737"/>
                <a:gd name="connsiteY3" fmla="*/ 0 h 561977"/>
                <a:gd name="connsiteX0" fmla="*/ 0 w 566737"/>
                <a:gd name="connsiteY0" fmla="*/ 0 h 569120"/>
                <a:gd name="connsiteX1" fmla="*/ 566737 w 566737"/>
                <a:gd name="connsiteY1" fmla="*/ 0 h 569120"/>
                <a:gd name="connsiteX2" fmla="*/ 140494 w 566737"/>
                <a:gd name="connsiteY2" fmla="*/ 569120 h 569120"/>
                <a:gd name="connsiteX3" fmla="*/ 0 w 566737"/>
                <a:gd name="connsiteY3" fmla="*/ 0 h 569120"/>
                <a:gd name="connsiteX0" fmla="*/ 0 w 566737"/>
                <a:gd name="connsiteY0" fmla="*/ 0 h 576264"/>
                <a:gd name="connsiteX1" fmla="*/ 566737 w 566737"/>
                <a:gd name="connsiteY1" fmla="*/ 0 h 576264"/>
                <a:gd name="connsiteX2" fmla="*/ 138113 w 566737"/>
                <a:gd name="connsiteY2" fmla="*/ 576264 h 576264"/>
                <a:gd name="connsiteX3" fmla="*/ 0 w 566737"/>
                <a:gd name="connsiteY3" fmla="*/ 0 h 576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6737" h="576264">
                  <a:moveTo>
                    <a:pt x="0" y="0"/>
                  </a:moveTo>
                  <a:lnTo>
                    <a:pt x="566737" y="0"/>
                  </a:lnTo>
                  <a:lnTo>
                    <a:pt x="138113" y="5762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33" name="Rectangle 23"/>
            <p:cNvSpPr/>
            <p:nvPr/>
          </p:nvSpPr>
          <p:spPr>
            <a:xfrm>
              <a:off x="10413207" y="559592"/>
              <a:ext cx="588170" cy="781052"/>
            </a:xfrm>
            <a:custGeom>
              <a:avLst/>
              <a:gdLst>
                <a:gd name="connsiteX0" fmla="*/ 0 w 626269"/>
                <a:gd name="connsiteY0" fmla="*/ 0 h 769145"/>
                <a:gd name="connsiteX1" fmla="*/ 626269 w 626269"/>
                <a:gd name="connsiteY1" fmla="*/ 0 h 769145"/>
                <a:gd name="connsiteX2" fmla="*/ 626269 w 626269"/>
                <a:gd name="connsiteY2" fmla="*/ 769145 h 769145"/>
                <a:gd name="connsiteX3" fmla="*/ 0 w 626269"/>
                <a:gd name="connsiteY3" fmla="*/ 769145 h 769145"/>
                <a:gd name="connsiteX4" fmla="*/ 0 w 626269"/>
                <a:gd name="connsiteY4" fmla="*/ 0 h 769145"/>
                <a:gd name="connsiteX0" fmla="*/ 0 w 626269"/>
                <a:gd name="connsiteY0" fmla="*/ 2381 h 771526"/>
                <a:gd name="connsiteX1" fmla="*/ 433388 w 626269"/>
                <a:gd name="connsiteY1" fmla="*/ 0 h 771526"/>
                <a:gd name="connsiteX2" fmla="*/ 626269 w 626269"/>
                <a:gd name="connsiteY2" fmla="*/ 771526 h 771526"/>
                <a:gd name="connsiteX3" fmla="*/ 0 w 626269"/>
                <a:gd name="connsiteY3" fmla="*/ 771526 h 771526"/>
                <a:gd name="connsiteX4" fmla="*/ 0 w 626269"/>
                <a:gd name="connsiteY4" fmla="*/ 2381 h 771526"/>
                <a:gd name="connsiteX0" fmla="*/ 0 w 626269"/>
                <a:gd name="connsiteY0" fmla="*/ 2381 h 771526"/>
                <a:gd name="connsiteX1" fmla="*/ 433388 w 626269"/>
                <a:gd name="connsiteY1" fmla="*/ 0 h 771526"/>
                <a:gd name="connsiteX2" fmla="*/ 626269 w 626269"/>
                <a:gd name="connsiteY2" fmla="*/ 771526 h 771526"/>
                <a:gd name="connsiteX3" fmla="*/ 47625 w 626269"/>
                <a:gd name="connsiteY3" fmla="*/ 511970 h 771526"/>
                <a:gd name="connsiteX4" fmla="*/ 0 w 626269"/>
                <a:gd name="connsiteY4" fmla="*/ 2381 h 771526"/>
                <a:gd name="connsiteX0" fmla="*/ 0 w 578644"/>
                <a:gd name="connsiteY0" fmla="*/ 511970 h 771526"/>
                <a:gd name="connsiteX1" fmla="*/ 385763 w 578644"/>
                <a:gd name="connsiteY1" fmla="*/ 0 h 771526"/>
                <a:gd name="connsiteX2" fmla="*/ 578644 w 578644"/>
                <a:gd name="connsiteY2" fmla="*/ 771526 h 771526"/>
                <a:gd name="connsiteX3" fmla="*/ 0 w 578644"/>
                <a:gd name="connsiteY3" fmla="*/ 511970 h 771526"/>
                <a:gd name="connsiteX0" fmla="*/ 0 w 578644"/>
                <a:gd name="connsiteY0" fmla="*/ 511970 h 771526"/>
                <a:gd name="connsiteX1" fmla="*/ 383382 w 578644"/>
                <a:gd name="connsiteY1" fmla="*/ 0 h 771526"/>
                <a:gd name="connsiteX2" fmla="*/ 578644 w 578644"/>
                <a:gd name="connsiteY2" fmla="*/ 771526 h 771526"/>
                <a:gd name="connsiteX3" fmla="*/ 0 w 578644"/>
                <a:gd name="connsiteY3" fmla="*/ 511970 h 771526"/>
                <a:gd name="connsiteX0" fmla="*/ 0 w 581025"/>
                <a:gd name="connsiteY0" fmla="*/ 511970 h 771526"/>
                <a:gd name="connsiteX1" fmla="*/ 383382 w 581025"/>
                <a:gd name="connsiteY1" fmla="*/ 0 h 771526"/>
                <a:gd name="connsiteX2" fmla="*/ 581025 w 581025"/>
                <a:gd name="connsiteY2" fmla="*/ 771526 h 771526"/>
                <a:gd name="connsiteX3" fmla="*/ 0 w 581025"/>
                <a:gd name="connsiteY3" fmla="*/ 511970 h 771526"/>
                <a:gd name="connsiteX0" fmla="*/ 0 w 581025"/>
                <a:gd name="connsiteY0" fmla="*/ 516733 h 776289"/>
                <a:gd name="connsiteX1" fmla="*/ 385763 w 581025"/>
                <a:gd name="connsiteY1" fmla="*/ 0 h 776289"/>
                <a:gd name="connsiteX2" fmla="*/ 581025 w 581025"/>
                <a:gd name="connsiteY2" fmla="*/ 776289 h 776289"/>
                <a:gd name="connsiteX3" fmla="*/ 0 w 581025"/>
                <a:gd name="connsiteY3" fmla="*/ 516733 h 776289"/>
                <a:gd name="connsiteX0" fmla="*/ 0 w 583407"/>
                <a:gd name="connsiteY0" fmla="*/ 516733 h 776289"/>
                <a:gd name="connsiteX1" fmla="*/ 388145 w 583407"/>
                <a:gd name="connsiteY1" fmla="*/ 0 h 776289"/>
                <a:gd name="connsiteX2" fmla="*/ 583407 w 583407"/>
                <a:gd name="connsiteY2" fmla="*/ 776289 h 776289"/>
                <a:gd name="connsiteX3" fmla="*/ 0 w 583407"/>
                <a:gd name="connsiteY3" fmla="*/ 516733 h 776289"/>
                <a:gd name="connsiteX0" fmla="*/ 0 w 583407"/>
                <a:gd name="connsiteY0" fmla="*/ 516733 h 776289"/>
                <a:gd name="connsiteX1" fmla="*/ 388145 w 583407"/>
                <a:gd name="connsiteY1" fmla="*/ 0 h 776289"/>
                <a:gd name="connsiteX2" fmla="*/ 583407 w 583407"/>
                <a:gd name="connsiteY2" fmla="*/ 776289 h 776289"/>
                <a:gd name="connsiteX3" fmla="*/ 0 w 583407"/>
                <a:gd name="connsiteY3" fmla="*/ 516733 h 776289"/>
                <a:gd name="connsiteX0" fmla="*/ 0 w 583407"/>
                <a:gd name="connsiteY0" fmla="*/ 519114 h 776289"/>
                <a:gd name="connsiteX1" fmla="*/ 388145 w 583407"/>
                <a:gd name="connsiteY1" fmla="*/ 0 h 776289"/>
                <a:gd name="connsiteX2" fmla="*/ 583407 w 583407"/>
                <a:gd name="connsiteY2" fmla="*/ 776289 h 776289"/>
                <a:gd name="connsiteX3" fmla="*/ 0 w 583407"/>
                <a:gd name="connsiteY3" fmla="*/ 519114 h 776289"/>
                <a:gd name="connsiteX0" fmla="*/ 0 w 585789"/>
                <a:gd name="connsiteY0" fmla="*/ 519114 h 776289"/>
                <a:gd name="connsiteX1" fmla="*/ 390527 w 585789"/>
                <a:gd name="connsiteY1" fmla="*/ 0 h 776289"/>
                <a:gd name="connsiteX2" fmla="*/ 585789 w 585789"/>
                <a:gd name="connsiteY2" fmla="*/ 776289 h 776289"/>
                <a:gd name="connsiteX3" fmla="*/ 0 w 585789"/>
                <a:gd name="connsiteY3" fmla="*/ 519114 h 776289"/>
                <a:gd name="connsiteX0" fmla="*/ 0 w 588170"/>
                <a:gd name="connsiteY0" fmla="*/ 519114 h 781052"/>
                <a:gd name="connsiteX1" fmla="*/ 390527 w 588170"/>
                <a:gd name="connsiteY1" fmla="*/ 0 h 781052"/>
                <a:gd name="connsiteX2" fmla="*/ 588170 w 588170"/>
                <a:gd name="connsiteY2" fmla="*/ 781052 h 781052"/>
                <a:gd name="connsiteX3" fmla="*/ 0 w 588170"/>
                <a:gd name="connsiteY3" fmla="*/ 519114 h 781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8170" h="781052">
                  <a:moveTo>
                    <a:pt x="0" y="519114"/>
                  </a:moveTo>
                  <a:lnTo>
                    <a:pt x="390527" y="0"/>
                  </a:lnTo>
                  <a:lnTo>
                    <a:pt x="588170" y="781052"/>
                  </a:lnTo>
                  <a:lnTo>
                    <a:pt x="0" y="519114"/>
                  </a:lnTo>
                  <a:close/>
                </a:path>
              </a:pathLst>
            </a:custGeom>
            <a:solidFill>
              <a:srgbClr val="0025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34" name="Rectangle 24"/>
            <p:cNvSpPr/>
            <p:nvPr/>
          </p:nvSpPr>
          <p:spPr>
            <a:xfrm>
              <a:off x="10802938" y="0"/>
              <a:ext cx="1389062" cy="1873250"/>
            </a:xfrm>
            <a:custGeom>
              <a:avLst/>
              <a:gdLst>
                <a:gd name="connsiteX0" fmla="*/ 0 w 964406"/>
                <a:gd name="connsiteY0" fmla="*/ 0 h 1873250"/>
                <a:gd name="connsiteX1" fmla="*/ 964406 w 964406"/>
                <a:gd name="connsiteY1" fmla="*/ 0 h 1873250"/>
                <a:gd name="connsiteX2" fmla="*/ 964406 w 964406"/>
                <a:gd name="connsiteY2" fmla="*/ 1873250 h 1873250"/>
                <a:gd name="connsiteX3" fmla="*/ 0 w 964406"/>
                <a:gd name="connsiteY3" fmla="*/ 1873250 h 1873250"/>
                <a:gd name="connsiteX4" fmla="*/ 0 w 964406"/>
                <a:gd name="connsiteY4" fmla="*/ 0 h 1873250"/>
                <a:gd name="connsiteX0" fmla="*/ 234950 w 1199356"/>
                <a:gd name="connsiteY0" fmla="*/ 0 h 1873250"/>
                <a:gd name="connsiteX1" fmla="*/ 1199356 w 1199356"/>
                <a:gd name="connsiteY1" fmla="*/ 0 h 1873250"/>
                <a:gd name="connsiteX2" fmla="*/ 1199356 w 1199356"/>
                <a:gd name="connsiteY2" fmla="*/ 1873250 h 1873250"/>
                <a:gd name="connsiteX3" fmla="*/ 0 w 1199356"/>
                <a:gd name="connsiteY3" fmla="*/ 1333500 h 1873250"/>
                <a:gd name="connsiteX4" fmla="*/ 234950 w 1199356"/>
                <a:gd name="connsiteY4" fmla="*/ 0 h 1873250"/>
                <a:gd name="connsiteX0" fmla="*/ 423487 w 1387893"/>
                <a:gd name="connsiteY0" fmla="*/ 0 h 1873250"/>
                <a:gd name="connsiteX1" fmla="*/ 1387893 w 1387893"/>
                <a:gd name="connsiteY1" fmla="*/ 0 h 1873250"/>
                <a:gd name="connsiteX2" fmla="*/ 1387893 w 1387893"/>
                <a:gd name="connsiteY2" fmla="*/ 1873250 h 1873250"/>
                <a:gd name="connsiteX3" fmla="*/ 188537 w 1387893"/>
                <a:gd name="connsiteY3" fmla="*/ 1333500 h 1873250"/>
                <a:gd name="connsiteX4" fmla="*/ 3593 w 1387893"/>
                <a:gd name="connsiteY4" fmla="*/ 561975 h 1873250"/>
                <a:gd name="connsiteX5" fmla="*/ 423487 w 1387893"/>
                <a:gd name="connsiteY5" fmla="*/ 0 h 1873250"/>
                <a:gd name="connsiteX0" fmla="*/ 419894 w 1384300"/>
                <a:gd name="connsiteY0" fmla="*/ 0 h 1873250"/>
                <a:gd name="connsiteX1" fmla="*/ 1384300 w 1384300"/>
                <a:gd name="connsiteY1" fmla="*/ 0 h 1873250"/>
                <a:gd name="connsiteX2" fmla="*/ 1384300 w 1384300"/>
                <a:gd name="connsiteY2" fmla="*/ 1873250 h 1873250"/>
                <a:gd name="connsiteX3" fmla="*/ 184944 w 1384300"/>
                <a:gd name="connsiteY3" fmla="*/ 1333500 h 1873250"/>
                <a:gd name="connsiteX4" fmla="*/ 0 w 1384300"/>
                <a:gd name="connsiteY4" fmla="*/ 561975 h 1873250"/>
                <a:gd name="connsiteX5" fmla="*/ 419894 w 1384300"/>
                <a:gd name="connsiteY5" fmla="*/ 0 h 1873250"/>
                <a:gd name="connsiteX0" fmla="*/ 424656 w 1389062"/>
                <a:gd name="connsiteY0" fmla="*/ 0 h 1873250"/>
                <a:gd name="connsiteX1" fmla="*/ 1389062 w 1389062"/>
                <a:gd name="connsiteY1" fmla="*/ 0 h 1873250"/>
                <a:gd name="connsiteX2" fmla="*/ 1389062 w 1389062"/>
                <a:gd name="connsiteY2" fmla="*/ 1873250 h 1873250"/>
                <a:gd name="connsiteX3" fmla="*/ 189706 w 1389062"/>
                <a:gd name="connsiteY3" fmla="*/ 1333500 h 1873250"/>
                <a:gd name="connsiteX4" fmla="*/ 0 w 1389062"/>
                <a:gd name="connsiteY4" fmla="*/ 561975 h 1873250"/>
                <a:gd name="connsiteX5" fmla="*/ 424656 w 1389062"/>
                <a:gd name="connsiteY5" fmla="*/ 0 h 1873250"/>
                <a:gd name="connsiteX0" fmla="*/ 424656 w 1389062"/>
                <a:gd name="connsiteY0" fmla="*/ 0 h 1873250"/>
                <a:gd name="connsiteX1" fmla="*/ 1389062 w 1389062"/>
                <a:gd name="connsiteY1" fmla="*/ 0 h 1873250"/>
                <a:gd name="connsiteX2" fmla="*/ 1389062 w 1389062"/>
                <a:gd name="connsiteY2" fmla="*/ 1873250 h 1873250"/>
                <a:gd name="connsiteX3" fmla="*/ 189706 w 1389062"/>
                <a:gd name="connsiteY3" fmla="*/ 1331119 h 1873250"/>
                <a:gd name="connsiteX4" fmla="*/ 0 w 1389062"/>
                <a:gd name="connsiteY4" fmla="*/ 561975 h 1873250"/>
                <a:gd name="connsiteX5" fmla="*/ 424656 w 1389062"/>
                <a:gd name="connsiteY5" fmla="*/ 0 h 1873250"/>
                <a:gd name="connsiteX0" fmla="*/ 424656 w 1389062"/>
                <a:gd name="connsiteY0" fmla="*/ 0 h 1873250"/>
                <a:gd name="connsiteX1" fmla="*/ 1389062 w 1389062"/>
                <a:gd name="connsiteY1" fmla="*/ 0 h 1873250"/>
                <a:gd name="connsiteX2" fmla="*/ 1389062 w 1389062"/>
                <a:gd name="connsiteY2" fmla="*/ 1873250 h 1873250"/>
                <a:gd name="connsiteX3" fmla="*/ 189706 w 1389062"/>
                <a:gd name="connsiteY3" fmla="*/ 1331119 h 1873250"/>
                <a:gd name="connsiteX4" fmla="*/ 0 w 1389062"/>
                <a:gd name="connsiteY4" fmla="*/ 559594 h 1873250"/>
                <a:gd name="connsiteX5" fmla="*/ 424656 w 1389062"/>
                <a:gd name="connsiteY5" fmla="*/ 0 h 1873250"/>
                <a:gd name="connsiteX0" fmla="*/ 424656 w 1389062"/>
                <a:gd name="connsiteY0" fmla="*/ 0 h 1873250"/>
                <a:gd name="connsiteX1" fmla="*/ 1389062 w 1389062"/>
                <a:gd name="connsiteY1" fmla="*/ 0 h 1873250"/>
                <a:gd name="connsiteX2" fmla="*/ 1389062 w 1389062"/>
                <a:gd name="connsiteY2" fmla="*/ 1873250 h 1873250"/>
                <a:gd name="connsiteX3" fmla="*/ 189706 w 1389062"/>
                <a:gd name="connsiteY3" fmla="*/ 1333500 h 1873250"/>
                <a:gd name="connsiteX4" fmla="*/ 0 w 1389062"/>
                <a:gd name="connsiteY4" fmla="*/ 559594 h 1873250"/>
                <a:gd name="connsiteX5" fmla="*/ 424656 w 1389062"/>
                <a:gd name="connsiteY5" fmla="*/ 0 h 1873250"/>
                <a:gd name="connsiteX0" fmla="*/ 424656 w 1389062"/>
                <a:gd name="connsiteY0" fmla="*/ 0 h 1873250"/>
                <a:gd name="connsiteX1" fmla="*/ 1389062 w 1389062"/>
                <a:gd name="connsiteY1" fmla="*/ 0 h 1873250"/>
                <a:gd name="connsiteX2" fmla="*/ 1389062 w 1389062"/>
                <a:gd name="connsiteY2" fmla="*/ 1873250 h 1873250"/>
                <a:gd name="connsiteX3" fmla="*/ 189706 w 1389062"/>
                <a:gd name="connsiteY3" fmla="*/ 1333500 h 1873250"/>
                <a:gd name="connsiteX4" fmla="*/ 0 w 1389062"/>
                <a:gd name="connsiteY4" fmla="*/ 561975 h 1873250"/>
                <a:gd name="connsiteX5" fmla="*/ 424656 w 1389062"/>
                <a:gd name="connsiteY5" fmla="*/ 0 h 1873250"/>
                <a:gd name="connsiteX0" fmla="*/ 424656 w 1389062"/>
                <a:gd name="connsiteY0" fmla="*/ 0 h 1873250"/>
                <a:gd name="connsiteX1" fmla="*/ 1389062 w 1389062"/>
                <a:gd name="connsiteY1" fmla="*/ 0 h 1873250"/>
                <a:gd name="connsiteX2" fmla="*/ 1389062 w 1389062"/>
                <a:gd name="connsiteY2" fmla="*/ 1873250 h 1873250"/>
                <a:gd name="connsiteX3" fmla="*/ 189706 w 1389062"/>
                <a:gd name="connsiteY3" fmla="*/ 1335882 h 1873250"/>
                <a:gd name="connsiteX4" fmla="*/ 0 w 1389062"/>
                <a:gd name="connsiteY4" fmla="*/ 561975 h 1873250"/>
                <a:gd name="connsiteX5" fmla="*/ 424656 w 1389062"/>
                <a:gd name="connsiteY5" fmla="*/ 0 h 187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89062" h="1873250">
                  <a:moveTo>
                    <a:pt x="424656" y="0"/>
                  </a:moveTo>
                  <a:lnTo>
                    <a:pt x="1389062" y="0"/>
                  </a:lnTo>
                  <a:lnTo>
                    <a:pt x="1389062" y="1873250"/>
                  </a:lnTo>
                  <a:lnTo>
                    <a:pt x="189706" y="1335882"/>
                  </a:lnTo>
                  <a:lnTo>
                    <a:pt x="0" y="561975"/>
                  </a:lnTo>
                  <a:lnTo>
                    <a:pt x="424656" y="0"/>
                  </a:lnTo>
                  <a:close/>
                </a:path>
              </a:pathLst>
            </a:custGeom>
            <a:solidFill>
              <a:srgbClr val="002C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35" name="Rectangle 25"/>
            <p:cNvSpPr/>
            <p:nvPr/>
          </p:nvSpPr>
          <p:spPr>
            <a:xfrm>
              <a:off x="10991850" y="1330326"/>
              <a:ext cx="1200149" cy="3248817"/>
            </a:xfrm>
            <a:custGeom>
              <a:avLst/>
              <a:gdLst>
                <a:gd name="connsiteX0" fmla="*/ 0 w 1193005"/>
                <a:gd name="connsiteY0" fmla="*/ 0 h 2501106"/>
                <a:gd name="connsiteX1" fmla="*/ 1193005 w 1193005"/>
                <a:gd name="connsiteY1" fmla="*/ 0 h 2501106"/>
                <a:gd name="connsiteX2" fmla="*/ 1193005 w 1193005"/>
                <a:gd name="connsiteY2" fmla="*/ 2501106 h 2501106"/>
                <a:gd name="connsiteX3" fmla="*/ 0 w 1193005"/>
                <a:gd name="connsiteY3" fmla="*/ 2501106 h 2501106"/>
                <a:gd name="connsiteX4" fmla="*/ 0 w 1193005"/>
                <a:gd name="connsiteY4" fmla="*/ 0 h 2501106"/>
                <a:gd name="connsiteX0" fmla="*/ 0 w 1195386"/>
                <a:gd name="connsiteY0" fmla="*/ 0 h 3044031"/>
                <a:gd name="connsiteX1" fmla="*/ 1195386 w 1195386"/>
                <a:gd name="connsiteY1" fmla="*/ 542925 h 3044031"/>
                <a:gd name="connsiteX2" fmla="*/ 1195386 w 1195386"/>
                <a:gd name="connsiteY2" fmla="*/ 3044031 h 3044031"/>
                <a:gd name="connsiteX3" fmla="*/ 2381 w 1195386"/>
                <a:gd name="connsiteY3" fmla="*/ 3044031 h 3044031"/>
                <a:gd name="connsiteX4" fmla="*/ 0 w 1195386"/>
                <a:gd name="connsiteY4" fmla="*/ 0 h 3044031"/>
                <a:gd name="connsiteX0" fmla="*/ 0 w 1195386"/>
                <a:gd name="connsiteY0" fmla="*/ 0 h 3239294"/>
                <a:gd name="connsiteX1" fmla="*/ 1195386 w 1195386"/>
                <a:gd name="connsiteY1" fmla="*/ 542925 h 3239294"/>
                <a:gd name="connsiteX2" fmla="*/ 1195386 w 1195386"/>
                <a:gd name="connsiteY2" fmla="*/ 3044031 h 3239294"/>
                <a:gd name="connsiteX3" fmla="*/ 814387 w 1195386"/>
                <a:gd name="connsiteY3" fmla="*/ 3239294 h 3239294"/>
                <a:gd name="connsiteX4" fmla="*/ 0 w 1195386"/>
                <a:gd name="connsiteY4" fmla="*/ 0 h 3239294"/>
                <a:gd name="connsiteX0" fmla="*/ 0 w 1195386"/>
                <a:gd name="connsiteY0" fmla="*/ 0 h 3239294"/>
                <a:gd name="connsiteX1" fmla="*/ 1195386 w 1195386"/>
                <a:gd name="connsiteY1" fmla="*/ 542925 h 3239294"/>
                <a:gd name="connsiteX2" fmla="*/ 1195386 w 1195386"/>
                <a:gd name="connsiteY2" fmla="*/ 3044031 h 3239294"/>
                <a:gd name="connsiteX3" fmla="*/ 814387 w 1195386"/>
                <a:gd name="connsiteY3" fmla="*/ 3239294 h 3239294"/>
                <a:gd name="connsiteX4" fmla="*/ 0 w 1195386"/>
                <a:gd name="connsiteY4" fmla="*/ 0 h 3239294"/>
                <a:gd name="connsiteX0" fmla="*/ 0 w 1195386"/>
                <a:gd name="connsiteY0" fmla="*/ 0 h 3236912"/>
                <a:gd name="connsiteX1" fmla="*/ 1195386 w 1195386"/>
                <a:gd name="connsiteY1" fmla="*/ 540543 h 3236912"/>
                <a:gd name="connsiteX2" fmla="*/ 1195386 w 1195386"/>
                <a:gd name="connsiteY2" fmla="*/ 3041649 h 3236912"/>
                <a:gd name="connsiteX3" fmla="*/ 814387 w 1195386"/>
                <a:gd name="connsiteY3" fmla="*/ 3236912 h 3236912"/>
                <a:gd name="connsiteX4" fmla="*/ 0 w 1195386"/>
                <a:gd name="connsiteY4" fmla="*/ 0 h 3236912"/>
                <a:gd name="connsiteX0" fmla="*/ 0 w 1195386"/>
                <a:gd name="connsiteY0" fmla="*/ 0 h 3239293"/>
                <a:gd name="connsiteX1" fmla="*/ 1195386 w 1195386"/>
                <a:gd name="connsiteY1" fmla="*/ 540543 h 3239293"/>
                <a:gd name="connsiteX2" fmla="*/ 1195386 w 1195386"/>
                <a:gd name="connsiteY2" fmla="*/ 3041649 h 3239293"/>
                <a:gd name="connsiteX3" fmla="*/ 809625 w 1195386"/>
                <a:gd name="connsiteY3" fmla="*/ 3239293 h 3239293"/>
                <a:gd name="connsiteX4" fmla="*/ 0 w 1195386"/>
                <a:gd name="connsiteY4" fmla="*/ 0 h 3239293"/>
                <a:gd name="connsiteX0" fmla="*/ 0 w 1195386"/>
                <a:gd name="connsiteY0" fmla="*/ 0 h 3241674"/>
                <a:gd name="connsiteX1" fmla="*/ 1195386 w 1195386"/>
                <a:gd name="connsiteY1" fmla="*/ 540543 h 3241674"/>
                <a:gd name="connsiteX2" fmla="*/ 1195386 w 1195386"/>
                <a:gd name="connsiteY2" fmla="*/ 3041649 h 3241674"/>
                <a:gd name="connsiteX3" fmla="*/ 809625 w 1195386"/>
                <a:gd name="connsiteY3" fmla="*/ 3241674 h 3241674"/>
                <a:gd name="connsiteX4" fmla="*/ 0 w 1195386"/>
                <a:gd name="connsiteY4" fmla="*/ 0 h 3241674"/>
                <a:gd name="connsiteX0" fmla="*/ 0 w 1195386"/>
                <a:gd name="connsiteY0" fmla="*/ 0 h 3241674"/>
                <a:gd name="connsiteX1" fmla="*/ 1195386 w 1195386"/>
                <a:gd name="connsiteY1" fmla="*/ 540543 h 3241674"/>
                <a:gd name="connsiteX2" fmla="*/ 1195386 w 1195386"/>
                <a:gd name="connsiteY2" fmla="*/ 3044030 h 3241674"/>
                <a:gd name="connsiteX3" fmla="*/ 809625 w 1195386"/>
                <a:gd name="connsiteY3" fmla="*/ 3241674 h 3241674"/>
                <a:gd name="connsiteX4" fmla="*/ 0 w 1195386"/>
                <a:gd name="connsiteY4" fmla="*/ 0 h 3241674"/>
                <a:gd name="connsiteX0" fmla="*/ 0 w 1195386"/>
                <a:gd name="connsiteY0" fmla="*/ 0 h 3246436"/>
                <a:gd name="connsiteX1" fmla="*/ 1195386 w 1195386"/>
                <a:gd name="connsiteY1" fmla="*/ 540543 h 3246436"/>
                <a:gd name="connsiteX2" fmla="*/ 1195386 w 1195386"/>
                <a:gd name="connsiteY2" fmla="*/ 3044030 h 3246436"/>
                <a:gd name="connsiteX3" fmla="*/ 809625 w 1195386"/>
                <a:gd name="connsiteY3" fmla="*/ 3246436 h 3246436"/>
                <a:gd name="connsiteX4" fmla="*/ 0 w 1195386"/>
                <a:gd name="connsiteY4" fmla="*/ 0 h 3246436"/>
                <a:gd name="connsiteX0" fmla="*/ 0 w 1195386"/>
                <a:gd name="connsiteY0" fmla="*/ 0 h 3246436"/>
                <a:gd name="connsiteX1" fmla="*/ 1195386 w 1195386"/>
                <a:gd name="connsiteY1" fmla="*/ 535780 h 3246436"/>
                <a:gd name="connsiteX2" fmla="*/ 1195386 w 1195386"/>
                <a:gd name="connsiteY2" fmla="*/ 3044030 h 3246436"/>
                <a:gd name="connsiteX3" fmla="*/ 809625 w 1195386"/>
                <a:gd name="connsiteY3" fmla="*/ 3246436 h 3246436"/>
                <a:gd name="connsiteX4" fmla="*/ 0 w 1195386"/>
                <a:gd name="connsiteY4" fmla="*/ 0 h 3246436"/>
                <a:gd name="connsiteX0" fmla="*/ 0 w 1200149"/>
                <a:gd name="connsiteY0" fmla="*/ 0 h 3248817"/>
                <a:gd name="connsiteX1" fmla="*/ 1200149 w 1200149"/>
                <a:gd name="connsiteY1" fmla="*/ 538161 h 3248817"/>
                <a:gd name="connsiteX2" fmla="*/ 1200149 w 1200149"/>
                <a:gd name="connsiteY2" fmla="*/ 3046411 h 3248817"/>
                <a:gd name="connsiteX3" fmla="*/ 814388 w 1200149"/>
                <a:gd name="connsiteY3" fmla="*/ 3248817 h 3248817"/>
                <a:gd name="connsiteX4" fmla="*/ 0 w 1200149"/>
                <a:gd name="connsiteY4" fmla="*/ 0 h 3248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0149" h="3248817">
                  <a:moveTo>
                    <a:pt x="0" y="0"/>
                  </a:moveTo>
                  <a:lnTo>
                    <a:pt x="1200149" y="538161"/>
                  </a:lnTo>
                  <a:lnTo>
                    <a:pt x="1200149" y="3046411"/>
                  </a:lnTo>
                  <a:lnTo>
                    <a:pt x="814388" y="32488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5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36" name="Rectangle 26"/>
            <p:cNvSpPr/>
            <p:nvPr/>
          </p:nvSpPr>
          <p:spPr>
            <a:xfrm>
              <a:off x="8789192" y="1073944"/>
              <a:ext cx="3021808" cy="3495676"/>
            </a:xfrm>
            <a:custGeom>
              <a:avLst/>
              <a:gdLst>
                <a:gd name="connsiteX0" fmla="*/ 0 w 3343275"/>
                <a:gd name="connsiteY0" fmla="*/ 0 h 3693319"/>
                <a:gd name="connsiteX1" fmla="*/ 3343275 w 3343275"/>
                <a:gd name="connsiteY1" fmla="*/ 0 h 3693319"/>
                <a:gd name="connsiteX2" fmla="*/ 3343275 w 3343275"/>
                <a:gd name="connsiteY2" fmla="*/ 3693319 h 3693319"/>
                <a:gd name="connsiteX3" fmla="*/ 0 w 3343275"/>
                <a:gd name="connsiteY3" fmla="*/ 3693319 h 3693319"/>
                <a:gd name="connsiteX4" fmla="*/ 0 w 3343275"/>
                <a:gd name="connsiteY4" fmla="*/ 0 h 3693319"/>
                <a:gd name="connsiteX0" fmla="*/ 0 w 3343275"/>
                <a:gd name="connsiteY0" fmla="*/ 0 h 3693319"/>
                <a:gd name="connsiteX1" fmla="*/ 3343275 w 3343275"/>
                <a:gd name="connsiteY1" fmla="*/ 0 h 3693319"/>
                <a:gd name="connsiteX2" fmla="*/ 3343275 w 3343275"/>
                <a:gd name="connsiteY2" fmla="*/ 3693319 h 3693319"/>
                <a:gd name="connsiteX3" fmla="*/ 319087 w 3343275"/>
                <a:gd name="connsiteY3" fmla="*/ 2321719 h 3693319"/>
                <a:gd name="connsiteX4" fmla="*/ 0 w 3343275"/>
                <a:gd name="connsiteY4" fmla="*/ 0 h 3693319"/>
                <a:gd name="connsiteX0" fmla="*/ 0 w 3343275"/>
                <a:gd name="connsiteY0" fmla="*/ 0 h 3693319"/>
                <a:gd name="connsiteX1" fmla="*/ 3343275 w 3343275"/>
                <a:gd name="connsiteY1" fmla="*/ 0 h 3693319"/>
                <a:gd name="connsiteX2" fmla="*/ 3333750 w 3343275"/>
                <a:gd name="connsiteY2" fmla="*/ 3693319 h 3693319"/>
                <a:gd name="connsiteX3" fmla="*/ 319087 w 3343275"/>
                <a:gd name="connsiteY3" fmla="*/ 2321719 h 3693319"/>
                <a:gd name="connsiteX4" fmla="*/ 0 w 3343275"/>
                <a:gd name="connsiteY4" fmla="*/ 0 h 3693319"/>
                <a:gd name="connsiteX0" fmla="*/ 0 w 3333750"/>
                <a:gd name="connsiteY0" fmla="*/ 0 h 3693319"/>
                <a:gd name="connsiteX1" fmla="*/ 2519363 w 3333750"/>
                <a:gd name="connsiteY1" fmla="*/ 450057 h 3693319"/>
                <a:gd name="connsiteX2" fmla="*/ 3333750 w 3333750"/>
                <a:gd name="connsiteY2" fmla="*/ 3693319 h 3693319"/>
                <a:gd name="connsiteX3" fmla="*/ 319087 w 3333750"/>
                <a:gd name="connsiteY3" fmla="*/ 2321719 h 3693319"/>
                <a:gd name="connsiteX4" fmla="*/ 0 w 3333750"/>
                <a:gd name="connsiteY4" fmla="*/ 0 h 3693319"/>
                <a:gd name="connsiteX0" fmla="*/ 1619250 w 3014663"/>
                <a:gd name="connsiteY0" fmla="*/ 0 h 3493294"/>
                <a:gd name="connsiteX1" fmla="*/ 2200276 w 3014663"/>
                <a:gd name="connsiteY1" fmla="*/ 250032 h 3493294"/>
                <a:gd name="connsiteX2" fmla="*/ 3014663 w 3014663"/>
                <a:gd name="connsiteY2" fmla="*/ 3493294 h 3493294"/>
                <a:gd name="connsiteX3" fmla="*/ 0 w 3014663"/>
                <a:gd name="connsiteY3" fmla="*/ 2121694 h 3493294"/>
                <a:gd name="connsiteX4" fmla="*/ 1619250 w 3014663"/>
                <a:gd name="connsiteY4" fmla="*/ 0 h 3493294"/>
                <a:gd name="connsiteX0" fmla="*/ 1621632 w 3017045"/>
                <a:gd name="connsiteY0" fmla="*/ 0 h 3493294"/>
                <a:gd name="connsiteX1" fmla="*/ 2202658 w 3017045"/>
                <a:gd name="connsiteY1" fmla="*/ 250032 h 3493294"/>
                <a:gd name="connsiteX2" fmla="*/ 3017045 w 3017045"/>
                <a:gd name="connsiteY2" fmla="*/ 3493294 h 3493294"/>
                <a:gd name="connsiteX3" fmla="*/ 0 w 3017045"/>
                <a:gd name="connsiteY3" fmla="*/ 2124075 h 3493294"/>
                <a:gd name="connsiteX4" fmla="*/ 1621632 w 3017045"/>
                <a:gd name="connsiteY4" fmla="*/ 0 h 3493294"/>
                <a:gd name="connsiteX0" fmla="*/ 1621632 w 3017045"/>
                <a:gd name="connsiteY0" fmla="*/ 0 h 3493294"/>
                <a:gd name="connsiteX1" fmla="*/ 2202658 w 3017045"/>
                <a:gd name="connsiteY1" fmla="*/ 257176 h 3493294"/>
                <a:gd name="connsiteX2" fmla="*/ 3017045 w 3017045"/>
                <a:gd name="connsiteY2" fmla="*/ 3493294 h 3493294"/>
                <a:gd name="connsiteX3" fmla="*/ 0 w 3017045"/>
                <a:gd name="connsiteY3" fmla="*/ 2124075 h 3493294"/>
                <a:gd name="connsiteX4" fmla="*/ 1621632 w 3017045"/>
                <a:gd name="connsiteY4" fmla="*/ 0 h 3493294"/>
                <a:gd name="connsiteX0" fmla="*/ 1626395 w 3021808"/>
                <a:gd name="connsiteY0" fmla="*/ 0 h 3493294"/>
                <a:gd name="connsiteX1" fmla="*/ 2207421 w 3021808"/>
                <a:gd name="connsiteY1" fmla="*/ 257176 h 3493294"/>
                <a:gd name="connsiteX2" fmla="*/ 3021808 w 3021808"/>
                <a:gd name="connsiteY2" fmla="*/ 3493294 h 3493294"/>
                <a:gd name="connsiteX3" fmla="*/ 0 w 3021808"/>
                <a:gd name="connsiteY3" fmla="*/ 2128838 h 3493294"/>
                <a:gd name="connsiteX4" fmla="*/ 1626395 w 3021808"/>
                <a:gd name="connsiteY4" fmla="*/ 0 h 3493294"/>
                <a:gd name="connsiteX0" fmla="*/ 1626395 w 3021808"/>
                <a:gd name="connsiteY0" fmla="*/ 0 h 3493294"/>
                <a:gd name="connsiteX1" fmla="*/ 2209803 w 3021808"/>
                <a:gd name="connsiteY1" fmla="*/ 257176 h 3493294"/>
                <a:gd name="connsiteX2" fmla="*/ 3021808 w 3021808"/>
                <a:gd name="connsiteY2" fmla="*/ 3493294 h 3493294"/>
                <a:gd name="connsiteX3" fmla="*/ 0 w 3021808"/>
                <a:gd name="connsiteY3" fmla="*/ 2128838 h 3493294"/>
                <a:gd name="connsiteX4" fmla="*/ 1626395 w 3021808"/>
                <a:gd name="connsiteY4" fmla="*/ 0 h 3493294"/>
                <a:gd name="connsiteX0" fmla="*/ 1626395 w 3021808"/>
                <a:gd name="connsiteY0" fmla="*/ 0 h 3493294"/>
                <a:gd name="connsiteX1" fmla="*/ 2209803 w 3021808"/>
                <a:gd name="connsiteY1" fmla="*/ 257176 h 3493294"/>
                <a:gd name="connsiteX2" fmla="*/ 3021808 w 3021808"/>
                <a:gd name="connsiteY2" fmla="*/ 3493294 h 3493294"/>
                <a:gd name="connsiteX3" fmla="*/ 0 w 3021808"/>
                <a:gd name="connsiteY3" fmla="*/ 2128838 h 3493294"/>
                <a:gd name="connsiteX4" fmla="*/ 1626395 w 3021808"/>
                <a:gd name="connsiteY4" fmla="*/ 0 h 3493294"/>
                <a:gd name="connsiteX0" fmla="*/ 1624014 w 3021808"/>
                <a:gd name="connsiteY0" fmla="*/ 0 h 3495676"/>
                <a:gd name="connsiteX1" fmla="*/ 2209803 w 3021808"/>
                <a:gd name="connsiteY1" fmla="*/ 259558 h 3495676"/>
                <a:gd name="connsiteX2" fmla="*/ 3021808 w 3021808"/>
                <a:gd name="connsiteY2" fmla="*/ 3495676 h 3495676"/>
                <a:gd name="connsiteX3" fmla="*/ 0 w 3021808"/>
                <a:gd name="connsiteY3" fmla="*/ 2131220 h 3495676"/>
                <a:gd name="connsiteX4" fmla="*/ 1624014 w 3021808"/>
                <a:gd name="connsiteY4" fmla="*/ 0 h 34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21808" h="3495676">
                  <a:moveTo>
                    <a:pt x="1624014" y="0"/>
                  </a:moveTo>
                  <a:lnTo>
                    <a:pt x="2209803" y="259558"/>
                  </a:lnTo>
                  <a:lnTo>
                    <a:pt x="3021808" y="3495676"/>
                  </a:lnTo>
                  <a:lnTo>
                    <a:pt x="0" y="2131220"/>
                  </a:lnTo>
                  <a:lnTo>
                    <a:pt x="1624014" y="0"/>
                  </a:lnTo>
                  <a:close/>
                </a:path>
              </a:pathLst>
            </a:custGeom>
            <a:solidFill>
              <a:srgbClr val="001F4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37" name="Rectangle 28"/>
            <p:cNvSpPr/>
            <p:nvPr/>
          </p:nvSpPr>
          <p:spPr>
            <a:xfrm>
              <a:off x="11449049" y="6000749"/>
              <a:ext cx="742257" cy="857251"/>
            </a:xfrm>
            <a:custGeom>
              <a:avLst/>
              <a:gdLst>
                <a:gd name="connsiteX0" fmla="*/ 0 w 337444"/>
                <a:gd name="connsiteY0" fmla="*/ 0 h 854869"/>
                <a:gd name="connsiteX1" fmla="*/ 337444 w 337444"/>
                <a:gd name="connsiteY1" fmla="*/ 0 h 854869"/>
                <a:gd name="connsiteX2" fmla="*/ 337444 w 337444"/>
                <a:gd name="connsiteY2" fmla="*/ 854869 h 854869"/>
                <a:gd name="connsiteX3" fmla="*/ 0 w 337444"/>
                <a:gd name="connsiteY3" fmla="*/ 854869 h 854869"/>
                <a:gd name="connsiteX4" fmla="*/ 0 w 337444"/>
                <a:gd name="connsiteY4" fmla="*/ 0 h 854869"/>
                <a:gd name="connsiteX0" fmla="*/ 0 w 742257"/>
                <a:gd name="connsiteY0" fmla="*/ 371475 h 854869"/>
                <a:gd name="connsiteX1" fmla="*/ 742257 w 742257"/>
                <a:gd name="connsiteY1" fmla="*/ 0 h 854869"/>
                <a:gd name="connsiteX2" fmla="*/ 742257 w 742257"/>
                <a:gd name="connsiteY2" fmla="*/ 854869 h 854869"/>
                <a:gd name="connsiteX3" fmla="*/ 404813 w 742257"/>
                <a:gd name="connsiteY3" fmla="*/ 854869 h 854869"/>
                <a:gd name="connsiteX4" fmla="*/ 0 w 742257"/>
                <a:gd name="connsiteY4" fmla="*/ 371475 h 854869"/>
                <a:gd name="connsiteX0" fmla="*/ 0 w 742257"/>
                <a:gd name="connsiteY0" fmla="*/ 373857 h 857251"/>
                <a:gd name="connsiteX1" fmla="*/ 742257 w 742257"/>
                <a:gd name="connsiteY1" fmla="*/ 0 h 857251"/>
                <a:gd name="connsiteX2" fmla="*/ 742257 w 742257"/>
                <a:gd name="connsiteY2" fmla="*/ 857251 h 857251"/>
                <a:gd name="connsiteX3" fmla="*/ 404813 w 742257"/>
                <a:gd name="connsiteY3" fmla="*/ 857251 h 857251"/>
                <a:gd name="connsiteX4" fmla="*/ 0 w 742257"/>
                <a:gd name="connsiteY4" fmla="*/ 373857 h 857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2257" h="857251">
                  <a:moveTo>
                    <a:pt x="0" y="373857"/>
                  </a:moveTo>
                  <a:lnTo>
                    <a:pt x="742257" y="0"/>
                  </a:lnTo>
                  <a:lnTo>
                    <a:pt x="742257" y="857251"/>
                  </a:lnTo>
                  <a:lnTo>
                    <a:pt x="404813" y="857251"/>
                  </a:lnTo>
                  <a:lnTo>
                    <a:pt x="0" y="373857"/>
                  </a:lnTo>
                  <a:close/>
                </a:path>
              </a:pathLst>
            </a:custGeom>
            <a:solidFill>
              <a:srgbClr val="003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38" name="Rectangle 29"/>
            <p:cNvSpPr/>
            <p:nvPr/>
          </p:nvSpPr>
          <p:spPr>
            <a:xfrm>
              <a:off x="10518480" y="6369845"/>
              <a:ext cx="1342024" cy="488155"/>
            </a:xfrm>
            <a:custGeom>
              <a:avLst/>
              <a:gdLst>
                <a:gd name="connsiteX0" fmla="*/ 0 w 1328737"/>
                <a:gd name="connsiteY0" fmla="*/ 0 h 523875"/>
                <a:gd name="connsiteX1" fmla="*/ 1328737 w 1328737"/>
                <a:gd name="connsiteY1" fmla="*/ 0 h 523875"/>
                <a:gd name="connsiteX2" fmla="*/ 1328737 w 1328737"/>
                <a:gd name="connsiteY2" fmla="*/ 523875 h 523875"/>
                <a:gd name="connsiteX3" fmla="*/ 0 w 1328737"/>
                <a:gd name="connsiteY3" fmla="*/ 523875 h 523875"/>
                <a:gd name="connsiteX4" fmla="*/ 0 w 1328737"/>
                <a:gd name="connsiteY4" fmla="*/ 0 h 523875"/>
                <a:gd name="connsiteX0" fmla="*/ 0 w 1328737"/>
                <a:gd name="connsiteY0" fmla="*/ 0 h 523875"/>
                <a:gd name="connsiteX1" fmla="*/ 931068 w 1328737"/>
                <a:gd name="connsiteY1" fmla="*/ 45244 h 523875"/>
                <a:gd name="connsiteX2" fmla="*/ 1328737 w 1328737"/>
                <a:gd name="connsiteY2" fmla="*/ 523875 h 523875"/>
                <a:gd name="connsiteX3" fmla="*/ 0 w 1328737"/>
                <a:gd name="connsiteY3" fmla="*/ 523875 h 523875"/>
                <a:gd name="connsiteX4" fmla="*/ 0 w 1328737"/>
                <a:gd name="connsiteY4" fmla="*/ 0 h 523875"/>
                <a:gd name="connsiteX0" fmla="*/ 0 w 1328737"/>
                <a:gd name="connsiteY0" fmla="*/ 478631 h 478631"/>
                <a:gd name="connsiteX1" fmla="*/ 931068 w 1328737"/>
                <a:gd name="connsiteY1" fmla="*/ 0 h 478631"/>
                <a:gd name="connsiteX2" fmla="*/ 1328737 w 1328737"/>
                <a:gd name="connsiteY2" fmla="*/ 478631 h 478631"/>
                <a:gd name="connsiteX3" fmla="*/ 0 w 1328737"/>
                <a:gd name="connsiteY3" fmla="*/ 478631 h 478631"/>
                <a:gd name="connsiteX0" fmla="*/ 0 w 1328737"/>
                <a:gd name="connsiteY0" fmla="*/ 483393 h 483393"/>
                <a:gd name="connsiteX1" fmla="*/ 928687 w 1328737"/>
                <a:gd name="connsiteY1" fmla="*/ 0 h 483393"/>
                <a:gd name="connsiteX2" fmla="*/ 1328737 w 1328737"/>
                <a:gd name="connsiteY2" fmla="*/ 483393 h 483393"/>
                <a:gd name="connsiteX3" fmla="*/ 0 w 1328737"/>
                <a:gd name="connsiteY3" fmla="*/ 483393 h 483393"/>
                <a:gd name="connsiteX0" fmla="*/ 0 w 1328737"/>
                <a:gd name="connsiteY0" fmla="*/ 483393 h 483393"/>
                <a:gd name="connsiteX1" fmla="*/ 923924 w 1328737"/>
                <a:gd name="connsiteY1" fmla="*/ 0 h 483393"/>
                <a:gd name="connsiteX2" fmla="*/ 1328737 w 1328737"/>
                <a:gd name="connsiteY2" fmla="*/ 483393 h 483393"/>
                <a:gd name="connsiteX3" fmla="*/ 0 w 1328737"/>
                <a:gd name="connsiteY3" fmla="*/ 483393 h 483393"/>
                <a:gd name="connsiteX0" fmla="*/ 0 w 1328737"/>
                <a:gd name="connsiteY0" fmla="*/ 488155 h 488155"/>
                <a:gd name="connsiteX1" fmla="*/ 928640 w 1328737"/>
                <a:gd name="connsiteY1" fmla="*/ 0 h 488155"/>
                <a:gd name="connsiteX2" fmla="*/ 1328737 w 1328737"/>
                <a:gd name="connsiteY2" fmla="*/ 488155 h 488155"/>
                <a:gd name="connsiteX3" fmla="*/ 0 w 1328737"/>
                <a:gd name="connsiteY3" fmla="*/ 488155 h 488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28737" h="488155">
                  <a:moveTo>
                    <a:pt x="0" y="488155"/>
                  </a:moveTo>
                  <a:lnTo>
                    <a:pt x="928640" y="0"/>
                  </a:lnTo>
                  <a:lnTo>
                    <a:pt x="1328737" y="488155"/>
                  </a:lnTo>
                  <a:lnTo>
                    <a:pt x="0" y="488155"/>
                  </a:lnTo>
                  <a:close/>
                </a:path>
              </a:pathLst>
            </a:cu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39" name="Rectangle 30"/>
            <p:cNvSpPr/>
            <p:nvPr/>
          </p:nvSpPr>
          <p:spPr>
            <a:xfrm>
              <a:off x="8790346" y="3198020"/>
              <a:ext cx="2662770" cy="3659980"/>
            </a:xfrm>
            <a:custGeom>
              <a:avLst/>
              <a:gdLst>
                <a:gd name="connsiteX0" fmla="*/ 0 w 807777"/>
                <a:gd name="connsiteY0" fmla="*/ 0 h 800099"/>
                <a:gd name="connsiteX1" fmla="*/ 807777 w 807777"/>
                <a:gd name="connsiteY1" fmla="*/ 0 h 800099"/>
                <a:gd name="connsiteX2" fmla="*/ 807777 w 807777"/>
                <a:gd name="connsiteY2" fmla="*/ 800099 h 800099"/>
                <a:gd name="connsiteX3" fmla="*/ 0 w 807777"/>
                <a:gd name="connsiteY3" fmla="*/ 800099 h 800099"/>
                <a:gd name="connsiteX4" fmla="*/ 0 w 807777"/>
                <a:gd name="connsiteY4" fmla="*/ 0 h 800099"/>
                <a:gd name="connsiteX0" fmla="*/ 0 w 1738845"/>
                <a:gd name="connsiteY0" fmla="*/ 0 h 800099"/>
                <a:gd name="connsiteX1" fmla="*/ 1738845 w 1738845"/>
                <a:gd name="connsiteY1" fmla="*/ 316707 h 800099"/>
                <a:gd name="connsiteX2" fmla="*/ 807777 w 1738845"/>
                <a:gd name="connsiteY2" fmla="*/ 800099 h 800099"/>
                <a:gd name="connsiteX3" fmla="*/ 0 w 1738845"/>
                <a:gd name="connsiteY3" fmla="*/ 800099 h 800099"/>
                <a:gd name="connsiteX4" fmla="*/ 0 w 1738845"/>
                <a:gd name="connsiteY4" fmla="*/ 0 h 800099"/>
                <a:gd name="connsiteX0" fmla="*/ 0 w 1736464"/>
                <a:gd name="connsiteY0" fmla="*/ 0 h 800099"/>
                <a:gd name="connsiteX1" fmla="*/ 1736464 w 1736464"/>
                <a:gd name="connsiteY1" fmla="*/ 316707 h 800099"/>
                <a:gd name="connsiteX2" fmla="*/ 807777 w 1736464"/>
                <a:gd name="connsiteY2" fmla="*/ 800099 h 800099"/>
                <a:gd name="connsiteX3" fmla="*/ 0 w 1736464"/>
                <a:gd name="connsiteY3" fmla="*/ 800099 h 800099"/>
                <a:gd name="connsiteX4" fmla="*/ 0 w 1736464"/>
                <a:gd name="connsiteY4" fmla="*/ 0 h 800099"/>
                <a:gd name="connsiteX0" fmla="*/ 0 w 2069839"/>
                <a:gd name="connsiteY0" fmla="*/ 0 h 2107405"/>
                <a:gd name="connsiteX1" fmla="*/ 2069839 w 2069839"/>
                <a:gd name="connsiteY1" fmla="*/ 1624013 h 2107405"/>
                <a:gd name="connsiteX2" fmla="*/ 1141152 w 2069839"/>
                <a:gd name="connsiteY2" fmla="*/ 2107405 h 2107405"/>
                <a:gd name="connsiteX3" fmla="*/ 333375 w 2069839"/>
                <a:gd name="connsiteY3" fmla="*/ 2107405 h 2107405"/>
                <a:gd name="connsiteX4" fmla="*/ 0 w 2069839"/>
                <a:gd name="connsiteY4" fmla="*/ 0 h 2107405"/>
                <a:gd name="connsiteX0" fmla="*/ 0 w 2584189"/>
                <a:gd name="connsiteY0" fmla="*/ 0 h 3471861"/>
                <a:gd name="connsiteX1" fmla="*/ 2584189 w 2584189"/>
                <a:gd name="connsiteY1" fmla="*/ 2988469 h 3471861"/>
                <a:gd name="connsiteX2" fmla="*/ 1655502 w 2584189"/>
                <a:gd name="connsiteY2" fmla="*/ 3471861 h 3471861"/>
                <a:gd name="connsiteX3" fmla="*/ 847725 w 2584189"/>
                <a:gd name="connsiteY3" fmla="*/ 3471861 h 3471861"/>
                <a:gd name="connsiteX4" fmla="*/ 0 w 2584189"/>
                <a:gd name="connsiteY4" fmla="*/ 0 h 3471861"/>
                <a:gd name="connsiteX0" fmla="*/ 0 w 2660389"/>
                <a:gd name="connsiteY0" fmla="*/ 0 h 3664742"/>
                <a:gd name="connsiteX1" fmla="*/ 2660389 w 2660389"/>
                <a:gd name="connsiteY1" fmla="*/ 3181350 h 3664742"/>
                <a:gd name="connsiteX2" fmla="*/ 1731702 w 2660389"/>
                <a:gd name="connsiteY2" fmla="*/ 3664742 h 3664742"/>
                <a:gd name="connsiteX3" fmla="*/ 923925 w 2660389"/>
                <a:gd name="connsiteY3" fmla="*/ 3664742 h 3664742"/>
                <a:gd name="connsiteX4" fmla="*/ 0 w 2660389"/>
                <a:gd name="connsiteY4" fmla="*/ 0 h 3664742"/>
                <a:gd name="connsiteX0" fmla="*/ 0 w 2660389"/>
                <a:gd name="connsiteY0" fmla="*/ 0 h 3664742"/>
                <a:gd name="connsiteX1" fmla="*/ 2660389 w 2660389"/>
                <a:gd name="connsiteY1" fmla="*/ 3181350 h 3664742"/>
                <a:gd name="connsiteX2" fmla="*/ 1731702 w 2660389"/>
                <a:gd name="connsiteY2" fmla="*/ 3664742 h 3664742"/>
                <a:gd name="connsiteX3" fmla="*/ 921544 w 2660389"/>
                <a:gd name="connsiteY3" fmla="*/ 3664742 h 3664742"/>
                <a:gd name="connsiteX4" fmla="*/ 0 w 2660389"/>
                <a:gd name="connsiteY4" fmla="*/ 0 h 3664742"/>
                <a:gd name="connsiteX0" fmla="*/ 0 w 2660389"/>
                <a:gd name="connsiteY0" fmla="*/ 0 h 3662360"/>
                <a:gd name="connsiteX1" fmla="*/ 2660389 w 2660389"/>
                <a:gd name="connsiteY1" fmla="*/ 3178968 h 3662360"/>
                <a:gd name="connsiteX2" fmla="*/ 1731702 w 2660389"/>
                <a:gd name="connsiteY2" fmla="*/ 3662360 h 3662360"/>
                <a:gd name="connsiteX3" fmla="*/ 921544 w 2660389"/>
                <a:gd name="connsiteY3" fmla="*/ 3662360 h 3662360"/>
                <a:gd name="connsiteX4" fmla="*/ 0 w 2660389"/>
                <a:gd name="connsiteY4" fmla="*/ 0 h 3662360"/>
                <a:gd name="connsiteX0" fmla="*/ 0 w 2660389"/>
                <a:gd name="connsiteY0" fmla="*/ 0 h 3662360"/>
                <a:gd name="connsiteX1" fmla="*/ 2660389 w 2660389"/>
                <a:gd name="connsiteY1" fmla="*/ 3178968 h 3662360"/>
                <a:gd name="connsiteX2" fmla="*/ 1731702 w 2660389"/>
                <a:gd name="connsiteY2" fmla="*/ 3662360 h 3662360"/>
                <a:gd name="connsiteX3" fmla="*/ 916781 w 2660389"/>
                <a:gd name="connsiteY3" fmla="*/ 3662360 h 3662360"/>
                <a:gd name="connsiteX4" fmla="*/ 0 w 2660389"/>
                <a:gd name="connsiteY4" fmla="*/ 0 h 3662360"/>
                <a:gd name="connsiteX0" fmla="*/ 0 w 2660389"/>
                <a:gd name="connsiteY0" fmla="*/ 0 h 3662360"/>
                <a:gd name="connsiteX1" fmla="*/ 2660389 w 2660389"/>
                <a:gd name="connsiteY1" fmla="*/ 3178968 h 3662360"/>
                <a:gd name="connsiteX2" fmla="*/ 1731702 w 2660389"/>
                <a:gd name="connsiteY2" fmla="*/ 3662360 h 3662360"/>
                <a:gd name="connsiteX3" fmla="*/ 916781 w 2660389"/>
                <a:gd name="connsiteY3" fmla="*/ 3662360 h 3662360"/>
                <a:gd name="connsiteX4" fmla="*/ 0 w 2660389"/>
                <a:gd name="connsiteY4" fmla="*/ 0 h 3662360"/>
                <a:gd name="connsiteX0" fmla="*/ 0 w 2662770"/>
                <a:gd name="connsiteY0" fmla="*/ 0 h 3659979"/>
                <a:gd name="connsiteX1" fmla="*/ 2662770 w 2662770"/>
                <a:gd name="connsiteY1" fmla="*/ 3176587 h 3659979"/>
                <a:gd name="connsiteX2" fmla="*/ 1734083 w 2662770"/>
                <a:gd name="connsiteY2" fmla="*/ 3659979 h 3659979"/>
                <a:gd name="connsiteX3" fmla="*/ 919162 w 2662770"/>
                <a:gd name="connsiteY3" fmla="*/ 3659979 h 3659979"/>
                <a:gd name="connsiteX4" fmla="*/ 0 w 2662770"/>
                <a:gd name="connsiteY4" fmla="*/ 0 h 3659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62770" h="3659979">
                  <a:moveTo>
                    <a:pt x="0" y="0"/>
                  </a:moveTo>
                  <a:lnTo>
                    <a:pt x="2662770" y="3176587"/>
                  </a:lnTo>
                  <a:lnTo>
                    <a:pt x="1734083" y="3659979"/>
                  </a:lnTo>
                  <a:lnTo>
                    <a:pt x="919162" y="36599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40" name="Rectangle 5"/>
            <p:cNvSpPr/>
            <p:nvPr/>
          </p:nvSpPr>
          <p:spPr>
            <a:xfrm>
              <a:off x="0" y="759620"/>
              <a:ext cx="926307" cy="1159668"/>
            </a:xfrm>
            <a:custGeom>
              <a:avLst/>
              <a:gdLst>
                <a:gd name="connsiteX0" fmla="*/ 0 w 923925"/>
                <a:gd name="connsiteY0" fmla="*/ 0 h 411956"/>
                <a:gd name="connsiteX1" fmla="*/ 923925 w 923925"/>
                <a:gd name="connsiteY1" fmla="*/ 0 h 411956"/>
                <a:gd name="connsiteX2" fmla="*/ 923925 w 923925"/>
                <a:gd name="connsiteY2" fmla="*/ 411956 h 411956"/>
                <a:gd name="connsiteX3" fmla="*/ 0 w 923925"/>
                <a:gd name="connsiteY3" fmla="*/ 411956 h 411956"/>
                <a:gd name="connsiteX4" fmla="*/ 0 w 923925"/>
                <a:gd name="connsiteY4" fmla="*/ 0 h 411956"/>
                <a:gd name="connsiteX0" fmla="*/ 0 w 923925"/>
                <a:gd name="connsiteY0" fmla="*/ 323850 h 735806"/>
                <a:gd name="connsiteX1" fmla="*/ 633412 w 923925"/>
                <a:gd name="connsiteY1" fmla="*/ 0 h 735806"/>
                <a:gd name="connsiteX2" fmla="*/ 923925 w 923925"/>
                <a:gd name="connsiteY2" fmla="*/ 735806 h 735806"/>
                <a:gd name="connsiteX3" fmla="*/ 0 w 923925"/>
                <a:gd name="connsiteY3" fmla="*/ 735806 h 735806"/>
                <a:gd name="connsiteX4" fmla="*/ 0 w 923925"/>
                <a:gd name="connsiteY4" fmla="*/ 323850 h 735806"/>
                <a:gd name="connsiteX0" fmla="*/ 0 w 926307"/>
                <a:gd name="connsiteY0" fmla="*/ 323850 h 1157287"/>
                <a:gd name="connsiteX1" fmla="*/ 633412 w 926307"/>
                <a:gd name="connsiteY1" fmla="*/ 0 h 1157287"/>
                <a:gd name="connsiteX2" fmla="*/ 926307 w 926307"/>
                <a:gd name="connsiteY2" fmla="*/ 1157287 h 1157287"/>
                <a:gd name="connsiteX3" fmla="*/ 0 w 926307"/>
                <a:gd name="connsiteY3" fmla="*/ 735806 h 1157287"/>
                <a:gd name="connsiteX4" fmla="*/ 0 w 926307"/>
                <a:gd name="connsiteY4" fmla="*/ 323850 h 1157287"/>
                <a:gd name="connsiteX0" fmla="*/ 0 w 926307"/>
                <a:gd name="connsiteY0" fmla="*/ 321469 h 1157287"/>
                <a:gd name="connsiteX1" fmla="*/ 633412 w 926307"/>
                <a:gd name="connsiteY1" fmla="*/ 0 h 1157287"/>
                <a:gd name="connsiteX2" fmla="*/ 926307 w 926307"/>
                <a:gd name="connsiteY2" fmla="*/ 1157287 h 1157287"/>
                <a:gd name="connsiteX3" fmla="*/ 0 w 926307"/>
                <a:gd name="connsiteY3" fmla="*/ 735806 h 1157287"/>
                <a:gd name="connsiteX4" fmla="*/ 0 w 926307"/>
                <a:gd name="connsiteY4" fmla="*/ 321469 h 1157287"/>
                <a:gd name="connsiteX0" fmla="*/ 0 w 926307"/>
                <a:gd name="connsiteY0" fmla="*/ 323850 h 1159668"/>
                <a:gd name="connsiteX1" fmla="*/ 635794 w 926307"/>
                <a:gd name="connsiteY1" fmla="*/ 0 h 1159668"/>
                <a:gd name="connsiteX2" fmla="*/ 926307 w 926307"/>
                <a:gd name="connsiteY2" fmla="*/ 1159668 h 1159668"/>
                <a:gd name="connsiteX3" fmla="*/ 0 w 926307"/>
                <a:gd name="connsiteY3" fmla="*/ 738187 h 1159668"/>
                <a:gd name="connsiteX4" fmla="*/ 0 w 926307"/>
                <a:gd name="connsiteY4" fmla="*/ 323850 h 11596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6307" h="1159668">
                  <a:moveTo>
                    <a:pt x="0" y="323850"/>
                  </a:moveTo>
                  <a:lnTo>
                    <a:pt x="635794" y="0"/>
                  </a:lnTo>
                  <a:lnTo>
                    <a:pt x="926307" y="1159668"/>
                  </a:lnTo>
                  <a:lnTo>
                    <a:pt x="0" y="738187"/>
                  </a:lnTo>
                  <a:lnTo>
                    <a:pt x="0" y="323850"/>
                  </a:lnTo>
                  <a:close/>
                </a:path>
              </a:pathLst>
            </a:custGeom>
            <a:solidFill>
              <a:srgbClr val="A9B2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41" name="Rectangle 3"/>
            <p:cNvSpPr/>
            <p:nvPr/>
          </p:nvSpPr>
          <p:spPr>
            <a:xfrm>
              <a:off x="692" y="0"/>
              <a:ext cx="632721" cy="1085850"/>
            </a:xfrm>
            <a:custGeom>
              <a:avLst/>
              <a:gdLst>
                <a:gd name="connsiteX0" fmla="*/ 0 w 442222"/>
                <a:gd name="connsiteY0" fmla="*/ 0 h 1085850"/>
                <a:gd name="connsiteX1" fmla="*/ 442222 w 442222"/>
                <a:gd name="connsiteY1" fmla="*/ 0 h 1085850"/>
                <a:gd name="connsiteX2" fmla="*/ 442222 w 442222"/>
                <a:gd name="connsiteY2" fmla="*/ 1085850 h 1085850"/>
                <a:gd name="connsiteX3" fmla="*/ 0 w 442222"/>
                <a:gd name="connsiteY3" fmla="*/ 1085850 h 1085850"/>
                <a:gd name="connsiteX4" fmla="*/ 0 w 442222"/>
                <a:gd name="connsiteY4" fmla="*/ 0 h 1085850"/>
                <a:gd name="connsiteX0" fmla="*/ 0 w 632721"/>
                <a:gd name="connsiteY0" fmla="*/ 0 h 1085850"/>
                <a:gd name="connsiteX1" fmla="*/ 442222 w 632721"/>
                <a:gd name="connsiteY1" fmla="*/ 0 h 1085850"/>
                <a:gd name="connsiteX2" fmla="*/ 632721 w 632721"/>
                <a:gd name="connsiteY2" fmla="*/ 762000 h 1085850"/>
                <a:gd name="connsiteX3" fmla="*/ 442222 w 632721"/>
                <a:gd name="connsiteY3" fmla="*/ 1085850 h 1085850"/>
                <a:gd name="connsiteX4" fmla="*/ 0 w 632721"/>
                <a:gd name="connsiteY4" fmla="*/ 1085850 h 1085850"/>
                <a:gd name="connsiteX5" fmla="*/ 0 w 632721"/>
                <a:gd name="connsiteY5" fmla="*/ 0 h 1085850"/>
                <a:gd name="connsiteX0" fmla="*/ 0 w 632721"/>
                <a:gd name="connsiteY0" fmla="*/ 0 h 1085850"/>
                <a:gd name="connsiteX1" fmla="*/ 442222 w 632721"/>
                <a:gd name="connsiteY1" fmla="*/ 0 h 1085850"/>
                <a:gd name="connsiteX2" fmla="*/ 632721 w 632721"/>
                <a:gd name="connsiteY2" fmla="*/ 762000 h 1085850"/>
                <a:gd name="connsiteX3" fmla="*/ 442222 w 632721"/>
                <a:gd name="connsiteY3" fmla="*/ 1085850 h 1085850"/>
                <a:gd name="connsiteX4" fmla="*/ 0 w 632721"/>
                <a:gd name="connsiteY4" fmla="*/ 1085850 h 1085850"/>
                <a:gd name="connsiteX5" fmla="*/ 0 w 632721"/>
                <a:gd name="connsiteY5" fmla="*/ 0 h 1085850"/>
                <a:gd name="connsiteX0" fmla="*/ 0 w 632721"/>
                <a:gd name="connsiteY0" fmla="*/ 0 h 1085850"/>
                <a:gd name="connsiteX1" fmla="*/ 442222 w 632721"/>
                <a:gd name="connsiteY1" fmla="*/ 0 h 1085850"/>
                <a:gd name="connsiteX2" fmla="*/ 632721 w 632721"/>
                <a:gd name="connsiteY2" fmla="*/ 762000 h 1085850"/>
                <a:gd name="connsiteX3" fmla="*/ 0 w 632721"/>
                <a:gd name="connsiteY3" fmla="*/ 1085850 h 1085850"/>
                <a:gd name="connsiteX4" fmla="*/ 0 w 632721"/>
                <a:gd name="connsiteY4" fmla="*/ 0 h 1085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2721" h="1085850">
                  <a:moveTo>
                    <a:pt x="0" y="0"/>
                  </a:moveTo>
                  <a:lnTo>
                    <a:pt x="442222" y="0"/>
                  </a:lnTo>
                  <a:lnTo>
                    <a:pt x="632721" y="762000"/>
                  </a:lnTo>
                  <a:lnTo>
                    <a:pt x="0" y="10858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89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384DD01B-AC76-4D45-BAA0-B7EED288EF25}" type="datetime1">
              <a:rPr lang="en-US" smtClean="0"/>
              <a:t>6/6/2023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2E0187E7-E8C5-4699-87A2-4CEB944E182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5" name="Group 54"/>
          <p:cNvGrpSpPr/>
          <p:nvPr userDrawn="1"/>
        </p:nvGrpSpPr>
        <p:grpSpPr>
          <a:xfrm>
            <a:off x="3145692" y="1380749"/>
            <a:ext cx="2864220" cy="2215012"/>
            <a:chOff x="4410318" y="1273175"/>
            <a:chExt cx="3374135" cy="2609348"/>
          </a:xfrm>
          <a:solidFill>
            <a:schemeClr val="bg1"/>
          </a:solidFill>
        </p:grpSpPr>
        <p:sp>
          <p:nvSpPr>
            <p:cNvPr id="56" name="Freeform 5"/>
            <p:cNvSpPr>
              <a:spLocks noEditPoints="1"/>
            </p:cNvSpPr>
            <p:nvPr/>
          </p:nvSpPr>
          <p:spPr bwMode="auto">
            <a:xfrm>
              <a:off x="5448977" y="1273175"/>
              <a:ext cx="1273896" cy="1229262"/>
            </a:xfrm>
            <a:custGeom>
              <a:avLst/>
              <a:gdLst>
                <a:gd name="T0" fmla="*/ 265 w 1056"/>
                <a:gd name="T1" fmla="*/ 1019 h 1019"/>
                <a:gd name="T2" fmla="*/ 0 w 1056"/>
                <a:gd name="T3" fmla="*/ 702 h 1019"/>
                <a:gd name="T4" fmla="*/ 91 w 1056"/>
                <a:gd name="T5" fmla="*/ 206 h 1019"/>
                <a:gd name="T6" fmla="*/ 526 w 1056"/>
                <a:gd name="T7" fmla="*/ 0 h 1019"/>
                <a:gd name="T8" fmla="*/ 973 w 1056"/>
                <a:gd name="T9" fmla="*/ 208 h 1019"/>
                <a:gd name="T10" fmla="*/ 1056 w 1056"/>
                <a:gd name="T11" fmla="*/ 702 h 1019"/>
                <a:gd name="T12" fmla="*/ 796 w 1056"/>
                <a:gd name="T13" fmla="*/ 1019 h 1019"/>
                <a:gd name="T14" fmla="*/ 265 w 1056"/>
                <a:gd name="T15" fmla="*/ 1019 h 1019"/>
                <a:gd name="T16" fmla="*/ 52 w 1056"/>
                <a:gd name="T17" fmla="*/ 687 h 1019"/>
                <a:gd name="T18" fmla="*/ 288 w 1056"/>
                <a:gd name="T19" fmla="*/ 970 h 1019"/>
                <a:gd name="T20" fmla="*/ 773 w 1056"/>
                <a:gd name="T21" fmla="*/ 970 h 1019"/>
                <a:gd name="T22" fmla="*/ 1005 w 1056"/>
                <a:gd name="T23" fmla="*/ 687 h 1019"/>
                <a:gd name="T24" fmla="*/ 930 w 1056"/>
                <a:gd name="T25" fmla="*/ 241 h 1019"/>
                <a:gd name="T26" fmla="*/ 526 w 1056"/>
                <a:gd name="T27" fmla="*/ 54 h 1019"/>
                <a:gd name="T28" fmla="*/ 134 w 1056"/>
                <a:gd name="T29" fmla="*/ 239 h 1019"/>
                <a:gd name="T30" fmla="*/ 52 w 1056"/>
                <a:gd name="T31" fmla="*/ 687 h 10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56" h="1019">
                  <a:moveTo>
                    <a:pt x="265" y="1019"/>
                  </a:moveTo>
                  <a:lnTo>
                    <a:pt x="0" y="702"/>
                  </a:lnTo>
                  <a:lnTo>
                    <a:pt x="91" y="206"/>
                  </a:lnTo>
                  <a:lnTo>
                    <a:pt x="526" y="0"/>
                  </a:lnTo>
                  <a:lnTo>
                    <a:pt x="973" y="208"/>
                  </a:lnTo>
                  <a:lnTo>
                    <a:pt x="1056" y="702"/>
                  </a:lnTo>
                  <a:lnTo>
                    <a:pt x="796" y="1019"/>
                  </a:lnTo>
                  <a:lnTo>
                    <a:pt x="265" y="1019"/>
                  </a:lnTo>
                  <a:close/>
                  <a:moveTo>
                    <a:pt x="52" y="687"/>
                  </a:moveTo>
                  <a:lnTo>
                    <a:pt x="288" y="970"/>
                  </a:lnTo>
                  <a:lnTo>
                    <a:pt x="773" y="970"/>
                  </a:lnTo>
                  <a:lnTo>
                    <a:pt x="1005" y="687"/>
                  </a:lnTo>
                  <a:lnTo>
                    <a:pt x="930" y="241"/>
                  </a:lnTo>
                  <a:lnTo>
                    <a:pt x="526" y="54"/>
                  </a:lnTo>
                  <a:lnTo>
                    <a:pt x="134" y="239"/>
                  </a:lnTo>
                  <a:lnTo>
                    <a:pt x="52" y="68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57" name="Freeform 6"/>
            <p:cNvSpPr>
              <a:spLocks/>
            </p:cNvSpPr>
            <p:nvPr/>
          </p:nvSpPr>
          <p:spPr bwMode="auto">
            <a:xfrm>
              <a:off x="5646817" y="1778632"/>
              <a:ext cx="255744" cy="308823"/>
            </a:xfrm>
            <a:custGeom>
              <a:avLst/>
              <a:gdLst>
                <a:gd name="T0" fmla="*/ 0 w 175"/>
                <a:gd name="T1" fmla="*/ 0 h 210"/>
                <a:gd name="T2" fmla="*/ 44 w 175"/>
                <a:gd name="T3" fmla="*/ 0 h 210"/>
                <a:gd name="T4" fmla="*/ 88 w 175"/>
                <a:gd name="T5" fmla="*/ 160 h 210"/>
                <a:gd name="T6" fmla="*/ 133 w 175"/>
                <a:gd name="T7" fmla="*/ 0 h 210"/>
                <a:gd name="T8" fmla="*/ 175 w 175"/>
                <a:gd name="T9" fmla="*/ 0 h 210"/>
                <a:gd name="T10" fmla="*/ 175 w 175"/>
                <a:gd name="T11" fmla="*/ 210 h 210"/>
                <a:gd name="T12" fmla="*/ 145 w 175"/>
                <a:gd name="T13" fmla="*/ 210 h 210"/>
                <a:gd name="T14" fmla="*/ 145 w 175"/>
                <a:gd name="T15" fmla="*/ 52 h 210"/>
                <a:gd name="T16" fmla="*/ 100 w 175"/>
                <a:gd name="T17" fmla="*/ 210 h 210"/>
                <a:gd name="T18" fmla="*/ 72 w 175"/>
                <a:gd name="T19" fmla="*/ 210 h 210"/>
                <a:gd name="T20" fmla="*/ 29 w 175"/>
                <a:gd name="T21" fmla="*/ 52 h 210"/>
                <a:gd name="T22" fmla="*/ 28 w 175"/>
                <a:gd name="T23" fmla="*/ 57 h 210"/>
                <a:gd name="T24" fmla="*/ 28 w 175"/>
                <a:gd name="T25" fmla="*/ 65 h 210"/>
                <a:gd name="T26" fmla="*/ 28 w 175"/>
                <a:gd name="T27" fmla="*/ 210 h 210"/>
                <a:gd name="T28" fmla="*/ 0 w 175"/>
                <a:gd name="T29" fmla="*/ 210 h 210"/>
                <a:gd name="T30" fmla="*/ 0 w 175"/>
                <a:gd name="T31" fmla="*/ 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5" h="210">
                  <a:moveTo>
                    <a:pt x="0" y="0"/>
                  </a:moveTo>
                  <a:cubicBezTo>
                    <a:pt x="44" y="0"/>
                    <a:pt x="44" y="0"/>
                    <a:pt x="44" y="0"/>
                  </a:cubicBezTo>
                  <a:cubicBezTo>
                    <a:pt x="57" y="54"/>
                    <a:pt x="72" y="109"/>
                    <a:pt x="88" y="160"/>
                  </a:cubicBezTo>
                  <a:cubicBezTo>
                    <a:pt x="133" y="0"/>
                    <a:pt x="133" y="0"/>
                    <a:pt x="133" y="0"/>
                  </a:cubicBezTo>
                  <a:cubicBezTo>
                    <a:pt x="175" y="0"/>
                    <a:pt x="175" y="0"/>
                    <a:pt x="175" y="0"/>
                  </a:cubicBezTo>
                  <a:cubicBezTo>
                    <a:pt x="175" y="210"/>
                    <a:pt x="175" y="210"/>
                    <a:pt x="175" y="210"/>
                  </a:cubicBezTo>
                  <a:cubicBezTo>
                    <a:pt x="145" y="210"/>
                    <a:pt x="145" y="210"/>
                    <a:pt x="145" y="210"/>
                  </a:cubicBezTo>
                  <a:cubicBezTo>
                    <a:pt x="145" y="52"/>
                    <a:pt x="145" y="52"/>
                    <a:pt x="145" y="52"/>
                  </a:cubicBezTo>
                  <a:cubicBezTo>
                    <a:pt x="100" y="210"/>
                    <a:pt x="100" y="210"/>
                    <a:pt x="100" y="210"/>
                  </a:cubicBezTo>
                  <a:cubicBezTo>
                    <a:pt x="100" y="210"/>
                    <a:pt x="73" y="210"/>
                    <a:pt x="72" y="210"/>
                  </a:cubicBezTo>
                  <a:cubicBezTo>
                    <a:pt x="57" y="159"/>
                    <a:pt x="46" y="100"/>
                    <a:pt x="29" y="52"/>
                  </a:cubicBezTo>
                  <a:cubicBezTo>
                    <a:pt x="28" y="54"/>
                    <a:pt x="28" y="54"/>
                    <a:pt x="28" y="57"/>
                  </a:cubicBezTo>
                  <a:cubicBezTo>
                    <a:pt x="28" y="60"/>
                    <a:pt x="28" y="62"/>
                    <a:pt x="28" y="65"/>
                  </a:cubicBezTo>
                  <a:cubicBezTo>
                    <a:pt x="28" y="210"/>
                    <a:pt x="28" y="210"/>
                    <a:pt x="28" y="210"/>
                  </a:cubicBezTo>
                  <a:cubicBezTo>
                    <a:pt x="0" y="210"/>
                    <a:pt x="0" y="210"/>
                    <a:pt x="0" y="21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58" name="Freeform 7"/>
            <p:cNvSpPr>
              <a:spLocks/>
            </p:cNvSpPr>
            <p:nvPr/>
          </p:nvSpPr>
          <p:spPr bwMode="auto">
            <a:xfrm>
              <a:off x="5947195" y="1778632"/>
              <a:ext cx="158031" cy="308823"/>
            </a:xfrm>
            <a:custGeom>
              <a:avLst/>
              <a:gdLst>
                <a:gd name="T0" fmla="*/ 0 w 131"/>
                <a:gd name="T1" fmla="*/ 0 h 256"/>
                <a:gd name="T2" fmla="*/ 131 w 131"/>
                <a:gd name="T3" fmla="*/ 0 h 256"/>
                <a:gd name="T4" fmla="*/ 131 w 131"/>
                <a:gd name="T5" fmla="*/ 37 h 256"/>
                <a:gd name="T6" fmla="*/ 37 w 131"/>
                <a:gd name="T7" fmla="*/ 37 h 256"/>
                <a:gd name="T8" fmla="*/ 37 w 131"/>
                <a:gd name="T9" fmla="*/ 107 h 256"/>
                <a:gd name="T10" fmla="*/ 131 w 131"/>
                <a:gd name="T11" fmla="*/ 107 h 256"/>
                <a:gd name="T12" fmla="*/ 131 w 131"/>
                <a:gd name="T13" fmla="*/ 138 h 256"/>
                <a:gd name="T14" fmla="*/ 37 w 131"/>
                <a:gd name="T15" fmla="*/ 138 h 256"/>
                <a:gd name="T16" fmla="*/ 37 w 131"/>
                <a:gd name="T17" fmla="*/ 222 h 256"/>
                <a:gd name="T18" fmla="*/ 131 w 131"/>
                <a:gd name="T19" fmla="*/ 222 h 256"/>
                <a:gd name="T20" fmla="*/ 131 w 131"/>
                <a:gd name="T21" fmla="*/ 256 h 256"/>
                <a:gd name="T22" fmla="*/ 0 w 131"/>
                <a:gd name="T23" fmla="*/ 256 h 256"/>
                <a:gd name="T24" fmla="*/ 0 w 131"/>
                <a:gd name="T25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1" h="256">
                  <a:moveTo>
                    <a:pt x="0" y="0"/>
                  </a:moveTo>
                  <a:lnTo>
                    <a:pt x="131" y="0"/>
                  </a:lnTo>
                  <a:lnTo>
                    <a:pt x="131" y="37"/>
                  </a:lnTo>
                  <a:lnTo>
                    <a:pt x="37" y="37"/>
                  </a:lnTo>
                  <a:lnTo>
                    <a:pt x="37" y="107"/>
                  </a:lnTo>
                  <a:lnTo>
                    <a:pt x="131" y="107"/>
                  </a:lnTo>
                  <a:lnTo>
                    <a:pt x="131" y="138"/>
                  </a:lnTo>
                  <a:lnTo>
                    <a:pt x="37" y="138"/>
                  </a:lnTo>
                  <a:lnTo>
                    <a:pt x="37" y="222"/>
                  </a:lnTo>
                  <a:lnTo>
                    <a:pt x="131" y="222"/>
                  </a:lnTo>
                  <a:lnTo>
                    <a:pt x="131" y="256"/>
                  </a:lnTo>
                  <a:lnTo>
                    <a:pt x="0" y="256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59" name="Freeform 8"/>
            <p:cNvSpPr>
              <a:spLocks/>
            </p:cNvSpPr>
            <p:nvPr/>
          </p:nvSpPr>
          <p:spPr bwMode="auto">
            <a:xfrm>
              <a:off x="6137797" y="1777426"/>
              <a:ext cx="212316" cy="310030"/>
            </a:xfrm>
            <a:custGeom>
              <a:avLst/>
              <a:gdLst>
                <a:gd name="T0" fmla="*/ 0 w 145"/>
                <a:gd name="T1" fmla="*/ 0 h 211"/>
                <a:gd name="T2" fmla="*/ 72 w 145"/>
                <a:gd name="T3" fmla="*/ 0 h 211"/>
                <a:gd name="T4" fmla="*/ 138 w 145"/>
                <a:gd name="T5" fmla="*/ 64 h 211"/>
                <a:gd name="T6" fmla="*/ 85 w 145"/>
                <a:gd name="T7" fmla="*/ 124 h 211"/>
                <a:gd name="T8" fmla="*/ 145 w 145"/>
                <a:gd name="T9" fmla="*/ 211 h 211"/>
                <a:gd name="T10" fmla="*/ 105 w 145"/>
                <a:gd name="T11" fmla="*/ 211 h 211"/>
                <a:gd name="T12" fmla="*/ 37 w 145"/>
                <a:gd name="T13" fmla="*/ 101 h 211"/>
                <a:gd name="T14" fmla="*/ 62 w 145"/>
                <a:gd name="T15" fmla="*/ 101 h 211"/>
                <a:gd name="T16" fmla="*/ 105 w 145"/>
                <a:gd name="T17" fmla="*/ 64 h 211"/>
                <a:gd name="T18" fmla="*/ 72 w 145"/>
                <a:gd name="T19" fmla="*/ 28 h 211"/>
                <a:gd name="T20" fmla="*/ 34 w 145"/>
                <a:gd name="T21" fmla="*/ 28 h 211"/>
                <a:gd name="T22" fmla="*/ 34 w 145"/>
                <a:gd name="T23" fmla="*/ 211 h 211"/>
                <a:gd name="T24" fmla="*/ 0 w 145"/>
                <a:gd name="T25" fmla="*/ 211 h 211"/>
                <a:gd name="T26" fmla="*/ 0 w 145"/>
                <a:gd name="T27" fmla="*/ 0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5" h="211">
                  <a:moveTo>
                    <a:pt x="0" y="0"/>
                  </a:moveTo>
                  <a:cubicBezTo>
                    <a:pt x="0" y="0"/>
                    <a:pt x="46" y="0"/>
                    <a:pt x="72" y="0"/>
                  </a:cubicBezTo>
                  <a:cubicBezTo>
                    <a:pt x="108" y="0"/>
                    <a:pt x="139" y="20"/>
                    <a:pt x="138" y="64"/>
                  </a:cubicBezTo>
                  <a:cubicBezTo>
                    <a:pt x="138" y="114"/>
                    <a:pt x="106" y="121"/>
                    <a:pt x="85" y="124"/>
                  </a:cubicBezTo>
                  <a:cubicBezTo>
                    <a:pt x="104" y="151"/>
                    <a:pt x="125" y="183"/>
                    <a:pt x="145" y="211"/>
                  </a:cubicBezTo>
                  <a:cubicBezTo>
                    <a:pt x="105" y="211"/>
                    <a:pt x="105" y="211"/>
                    <a:pt x="105" y="211"/>
                  </a:cubicBezTo>
                  <a:cubicBezTo>
                    <a:pt x="83" y="177"/>
                    <a:pt x="37" y="101"/>
                    <a:pt x="37" y="101"/>
                  </a:cubicBezTo>
                  <a:cubicBezTo>
                    <a:pt x="37" y="101"/>
                    <a:pt x="34" y="102"/>
                    <a:pt x="62" y="101"/>
                  </a:cubicBezTo>
                  <a:cubicBezTo>
                    <a:pt x="87" y="100"/>
                    <a:pt x="104" y="88"/>
                    <a:pt x="105" y="64"/>
                  </a:cubicBezTo>
                  <a:cubicBezTo>
                    <a:pt x="105" y="44"/>
                    <a:pt x="95" y="28"/>
                    <a:pt x="72" y="28"/>
                  </a:cubicBezTo>
                  <a:cubicBezTo>
                    <a:pt x="65" y="28"/>
                    <a:pt x="34" y="28"/>
                    <a:pt x="34" y="28"/>
                  </a:cubicBezTo>
                  <a:cubicBezTo>
                    <a:pt x="34" y="211"/>
                    <a:pt x="34" y="211"/>
                    <a:pt x="34" y="211"/>
                  </a:cubicBezTo>
                  <a:cubicBezTo>
                    <a:pt x="0" y="211"/>
                    <a:pt x="0" y="211"/>
                    <a:pt x="0" y="211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78" name="Freeform 9"/>
            <p:cNvSpPr>
              <a:spLocks/>
            </p:cNvSpPr>
            <p:nvPr/>
          </p:nvSpPr>
          <p:spPr bwMode="auto">
            <a:xfrm>
              <a:off x="6354939" y="1777426"/>
              <a:ext cx="180951" cy="310030"/>
            </a:xfrm>
            <a:custGeom>
              <a:avLst/>
              <a:gdLst>
                <a:gd name="T0" fmla="*/ 0 w 150"/>
                <a:gd name="T1" fmla="*/ 0 h 257"/>
                <a:gd name="T2" fmla="*/ 150 w 150"/>
                <a:gd name="T3" fmla="*/ 0 h 257"/>
                <a:gd name="T4" fmla="*/ 150 w 150"/>
                <a:gd name="T5" fmla="*/ 30 h 257"/>
                <a:gd name="T6" fmla="*/ 44 w 150"/>
                <a:gd name="T7" fmla="*/ 222 h 257"/>
                <a:gd name="T8" fmla="*/ 150 w 150"/>
                <a:gd name="T9" fmla="*/ 222 h 257"/>
                <a:gd name="T10" fmla="*/ 150 w 150"/>
                <a:gd name="T11" fmla="*/ 257 h 257"/>
                <a:gd name="T12" fmla="*/ 0 w 150"/>
                <a:gd name="T13" fmla="*/ 257 h 257"/>
                <a:gd name="T14" fmla="*/ 0 w 150"/>
                <a:gd name="T15" fmla="*/ 225 h 257"/>
                <a:gd name="T16" fmla="*/ 106 w 150"/>
                <a:gd name="T17" fmla="*/ 34 h 257"/>
                <a:gd name="T18" fmla="*/ 0 w 150"/>
                <a:gd name="T19" fmla="*/ 34 h 257"/>
                <a:gd name="T20" fmla="*/ 0 w 150"/>
                <a:gd name="T21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0" h="257">
                  <a:moveTo>
                    <a:pt x="0" y="0"/>
                  </a:moveTo>
                  <a:lnTo>
                    <a:pt x="150" y="0"/>
                  </a:lnTo>
                  <a:lnTo>
                    <a:pt x="150" y="30"/>
                  </a:lnTo>
                  <a:lnTo>
                    <a:pt x="44" y="222"/>
                  </a:lnTo>
                  <a:lnTo>
                    <a:pt x="150" y="222"/>
                  </a:lnTo>
                  <a:lnTo>
                    <a:pt x="150" y="257"/>
                  </a:lnTo>
                  <a:lnTo>
                    <a:pt x="0" y="257"/>
                  </a:lnTo>
                  <a:lnTo>
                    <a:pt x="0" y="225"/>
                  </a:lnTo>
                  <a:lnTo>
                    <a:pt x="106" y="34"/>
                  </a:lnTo>
                  <a:lnTo>
                    <a:pt x="0" y="34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79" name="Freeform 10"/>
            <p:cNvSpPr>
              <a:spLocks/>
            </p:cNvSpPr>
            <p:nvPr/>
          </p:nvSpPr>
          <p:spPr bwMode="auto">
            <a:xfrm>
              <a:off x="4418762" y="2825736"/>
              <a:ext cx="254538" cy="355871"/>
            </a:xfrm>
            <a:custGeom>
              <a:avLst/>
              <a:gdLst>
                <a:gd name="T0" fmla="*/ 115 w 211"/>
                <a:gd name="T1" fmla="*/ 295 h 295"/>
                <a:gd name="T2" fmla="*/ 95 w 211"/>
                <a:gd name="T3" fmla="*/ 295 h 295"/>
                <a:gd name="T4" fmla="*/ 95 w 211"/>
                <a:gd name="T5" fmla="*/ 19 h 295"/>
                <a:gd name="T6" fmla="*/ 0 w 211"/>
                <a:gd name="T7" fmla="*/ 19 h 295"/>
                <a:gd name="T8" fmla="*/ 0 w 211"/>
                <a:gd name="T9" fmla="*/ 0 h 295"/>
                <a:gd name="T10" fmla="*/ 211 w 211"/>
                <a:gd name="T11" fmla="*/ 0 h 295"/>
                <a:gd name="T12" fmla="*/ 211 w 211"/>
                <a:gd name="T13" fmla="*/ 19 h 295"/>
                <a:gd name="T14" fmla="*/ 115 w 211"/>
                <a:gd name="T15" fmla="*/ 19 h 295"/>
                <a:gd name="T16" fmla="*/ 115 w 211"/>
                <a:gd name="T17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1" h="295">
                  <a:moveTo>
                    <a:pt x="115" y="295"/>
                  </a:moveTo>
                  <a:lnTo>
                    <a:pt x="95" y="295"/>
                  </a:lnTo>
                  <a:lnTo>
                    <a:pt x="95" y="19"/>
                  </a:lnTo>
                  <a:lnTo>
                    <a:pt x="0" y="19"/>
                  </a:lnTo>
                  <a:lnTo>
                    <a:pt x="0" y="0"/>
                  </a:lnTo>
                  <a:lnTo>
                    <a:pt x="211" y="0"/>
                  </a:lnTo>
                  <a:lnTo>
                    <a:pt x="211" y="19"/>
                  </a:lnTo>
                  <a:lnTo>
                    <a:pt x="115" y="19"/>
                  </a:lnTo>
                  <a:lnTo>
                    <a:pt x="115" y="29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80" name="Freeform 11"/>
            <p:cNvSpPr>
              <a:spLocks/>
            </p:cNvSpPr>
            <p:nvPr/>
          </p:nvSpPr>
          <p:spPr bwMode="auto">
            <a:xfrm>
              <a:off x="4726378" y="2825736"/>
              <a:ext cx="255744" cy="355871"/>
            </a:xfrm>
            <a:custGeom>
              <a:avLst/>
              <a:gdLst>
                <a:gd name="T0" fmla="*/ 212 w 212"/>
                <a:gd name="T1" fmla="*/ 295 h 295"/>
                <a:gd name="T2" fmla="*/ 192 w 212"/>
                <a:gd name="T3" fmla="*/ 295 h 295"/>
                <a:gd name="T4" fmla="*/ 192 w 212"/>
                <a:gd name="T5" fmla="*/ 150 h 295"/>
                <a:gd name="T6" fmla="*/ 19 w 212"/>
                <a:gd name="T7" fmla="*/ 150 h 295"/>
                <a:gd name="T8" fmla="*/ 19 w 212"/>
                <a:gd name="T9" fmla="*/ 295 h 295"/>
                <a:gd name="T10" fmla="*/ 0 w 212"/>
                <a:gd name="T11" fmla="*/ 295 h 295"/>
                <a:gd name="T12" fmla="*/ 0 w 212"/>
                <a:gd name="T13" fmla="*/ 0 h 295"/>
                <a:gd name="T14" fmla="*/ 19 w 212"/>
                <a:gd name="T15" fmla="*/ 0 h 295"/>
                <a:gd name="T16" fmla="*/ 19 w 212"/>
                <a:gd name="T17" fmla="*/ 131 h 295"/>
                <a:gd name="T18" fmla="*/ 192 w 212"/>
                <a:gd name="T19" fmla="*/ 131 h 295"/>
                <a:gd name="T20" fmla="*/ 192 w 212"/>
                <a:gd name="T21" fmla="*/ 0 h 295"/>
                <a:gd name="T22" fmla="*/ 212 w 212"/>
                <a:gd name="T23" fmla="*/ 0 h 295"/>
                <a:gd name="T24" fmla="*/ 212 w 212"/>
                <a:gd name="T2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2" h="295">
                  <a:moveTo>
                    <a:pt x="212" y="295"/>
                  </a:moveTo>
                  <a:lnTo>
                    <a:pt x="192" y="295"/>
                  </a:lnTo>
                  <a:lnTo>
                    <a:pt x="192" y="150"/>
                  </a:lnTo>
                  <a:lnTo>
                    <a:pt x="19" y="150"/>
                  </a:lnTo>
                  <a:lnTo>
                    <a:pt x="19" y="295"/>
                  </a:lnTo>
                  <a:lnTo>
                    <a:pt x="0" y="295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131"/>
                  </a:lnTo>
                  <a:lnTo>
                    <a:pt x="192" y="131"/>
                  </a:lnTo>
                  <a:lnTo>
                    <a:pt x="192" y="0"/>
                  </a:lnTo>
                  <a:lnTo>
                    <a:pt x="212" y="0"/>
                  </a:lnTo>
                  <a:lnTo>
                    <a:pt x="212" y="29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81" name="Freeform 12"/>
            <p:cNvSpPr>
              <a:spLocks/>
            </p:cNvSpPr>
            <p:nvPr/>
          </p:nvSpPr>
          <p:spPr bwMode="auto">
            <a:xfrm>
              <a:off x="5082249" y="2825736"/>
              <a:ext cx="193015" cy="355871"/>
            </a:xfrm>
            <a:custGeom>
              <a:avLst/>
              <a:gdLst>
                <a:gd name="T0" fmla="*/ 160 w 160"/>
                <a:gd name="T1" fmla="*/ 295 h 295"/>
                <a:gd name="T2" fmla="*/ 0 w 160"/>
                <a:gd name="T3" fmla="*/ 295 h 295"/>
                <a:gd name="T4" fmla="*/ 0 w 160"/>
                <a:gd name="T5" fmla="*/ 0 h 295"/>
                <a:gd name="T6" fmla="*/ 160 w 160"/>
                <a:gd name="T7" fmla="*/ 0 h 295"/>
                <a:gd name="T8" fmla="*/ 160 w 160"/>
                <a:gd name="T9" fmla="*/ 19 h 295"/>
                <a:gd name="T10" fmla="*/ 20 w 160"/>
                <a:gd name="T11" fmla="*/ 19 h 295"/>
                <a:gd name="T12" fmla="*/ 20 w 160"/>
                <a:gd name="T13" fmla="*/ 130 h 295"/>
                <a:gd name="T14" fmla="*/ 153 w 160"/>
                <a:gd name="T15" fmla="*/ 130 h 295"/>
                <a:gd name="T16" fmla="*/ 153 w 160"/>
                <a:gd name="T17" fmla="*/ 150 h 295"/>
                <a:gd name="T18" fmla="*/ 20 w 160"/>
                <a:gd name="T19" fmla="*/ 150 h 295"/>
                <a:gd name="T20" fmla="*/ 20 w 160"/>
                <a:gd name="T21" fmla="*/ 275 h 295"/>
                <a:gd name="T22" fmla="*/ 160 w 160"/>
                <a:gd name="T23" fmla="*/ 275 h 295"/>
                <a:gd name="T24" fmla="*/ 160 w 160"/>
                <a:gd name="T2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0" h="295">
                  <a:moveTo>
                    <a:pt x="160" y="295"/>
                  </a:moveTo>
                  <a:lnTo>
                    <a:pt x="0" y="295"/>
                  </a:lnTo>
                  <a:lnTo>
                    <a:pt x="0" y="0"/>
                  </a:lnTo>
                  <a:lnTo>
                    <a:pt x="160" y="0"/>
                  </a:lnTo>
                  <a:lnTo>
                    <a:pt x="160" y="19"/>
                  </a:lnTo>
                  <a:lnTo>
                    <a:pt x="20" y="19"/>
                  </a:lnTo>
                  <a:lnTo>
                    <a:pt x="20" y="130"/>
                  </a:lnTo>
                  <a:lnTo>
                    <a:pt x="153" y="130"/>
                  </a:lnTo>
                  <a:lnTo>
                    <a:pt x="153" y="150"/>
                  </a:lnTo>
                  <a:lnTo>
                    <a:pt x="20" y="150"/>
                  </a:lnTo>
                  <a:lnTo>
                    <a:pt x="20" y="275"/>
                  </a:lnTo>
                  <a:lnTo>
                    <a:pt x="160" y="275"/>
                  </a:lnTo>
                  <a:lnTo>
                    <a:pt x="160" y="29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82" name="Freeform 13"/>
            <p:cNvSpPr>
              <a:spLocks noEditPoints="1"/>
            </p:cNvSpPr>
            <p:nvPr/>
          </p:nvSpPr>
          <p:spPr bwMode="auto">
            <a:xfrm>
              <a:off x="5356088" y="2825736"/>
              <a:ext cx="232824" cy="355871"/>
            </a:xfrm>
            <a:custGeom>
              <a:avLst/>
              <a:gdLst>
                <a:gd name="T0" fmla="*/ 17 w 159"/>
                <a:gd name="T1" fmla="*/ 122 h 242"/>
                <a:gd name="T2" fmla="*/ 63 w 159"/>
                <a:gd name="T3" fmla="*/ 122 h 242"/>
                <a:gd name="T4" fmla="*/ 110 w 159"/>
                <a:gd name="T5" fmla="*/ 108 h 242"/>
                <a:gd name="T6" fmla="*/ 127 w 159"/>
                <a:gd name="T7" fmla="*/ 68 h 242"/>
                <a:gd name="T8" fmla="*/ 111 w 159"/>
                <a:gd name="T9" fmla="*/ 28 h 242"/>
                <a:gd name="T10" fmla="*/ 57 w 159"/>
                <a:gd name="T11" fmla="*/ 15 h 242"/>
                <a:gd name="T12" fmla="*/ 17 w 159"/>
                <a:gd name="T13" fmla="*/ 15 h 242"/>
                <a:gd name="T14" fmla="*/ 17 w 159"/>
                <a:gd name="T15" fmla="*/ 122 h 242"/>
                <a:gd name="T16" fmla="*/ 17 w 159"/>
                <a:gd name="T17" fmla="*/ 137 h 242"/>
                <a:gd name="T18" fmla="*/ 17 w 159"/>
                <a:gd name="T19" fmla="*/ 242 h 242"/>
                <a:gd name="T20" fmla="*/ 0 w 159"/>
                <a:gd name="T21" fmla="*/ 242 h 242"/>
                <a:gd name="T22" fmla="*/ 0 w 159"/>
                <a:gd name="T23" fmla="*/ 0 h 242"/>
                <a:gd name="T24" fmla="*/ 57 w 159"/>
                <a:gd name="T25" fmla="*/ 0 h 242"/>
                <a:gd name="T26" fmla="*/ 124 w 159"/>
                <a:gd name="T27" fmla="*/ 17 h 242"/>
                <a:gd name="T28" fmla="*/ 145 w 159"/>
                <a:gd name="T29" fmla="*/ 67 h 242"/>
                <a:gd name="T30" fmla="*/ 132 w 159"/>
                <a:gd name="T31" fmla="*/ 108 h 242"/>
                <a:gd name="T32" fmla="*/ 94 w 159"/>
                <a:gd name="T33" fmla="*/ 132 h 242"/>
                <a:gd name="T34" fmla="*/ 159 w 159"/>
                <a:gd name="T35" fmla="*/ 242 h 242"/>
                <a:gd name="T36" fmla="*/ 139 w 159"/>
                <a:gd name="T37" fmla="*/ 242 h 242"/>
                <a:gd name="T38" fmla="*/ 77 w 159"/>
                <a:gd name="T39" fmla="*/ 137 h 242"/>
                <a:gd name="T40" fmla="*/ 17 w 159"/>
                <a:gd name="T41" fmla="*/ 137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59" h="242">
                  <a:moveTo>
                    <a:pt x="17" y="122"/>
                  </a:moveTo>
                  <a:cubicBezTo>
                    <a:pt x="63" y="122"/>
                    <a:pt x="63" y="122"/>
                    <a:pt x="63" y="122"/>
                  </a:cubicBezTo>
                  <a:cubicBezTo>
                    <a:pt x="83" y="122"/>
                    <a:pt x="99" y="118"/>
                    <a:pt x="110" y="108"/>
                  </a:cubicBezTo>
                  <a:cubicBezTo>
                    <a:pt x="121" y="99"/>
                    <a:pt x="127" y="86"/>
                    <a:pt x="127" y="68"/>
                  </a:cubicBezTo>
                  <a:cubicBezTo>
                    <a:pt x="127" y="50"/>
                    <a:pt x="122" y="36"/>
                    <a:pt x="111" y="28"/>
                  </a:cubicBezTo>
                  <a:cubicBezTo>
                    <a:pt x="100" y="19"/>
                    <a:pt x="82" y="15"/>
                    <a:pt x="57" y="15"/>
                  </a:cubicBezTo>
                  <a:cubicBezTo>
                    <a:pt x="17" y="15"/>
                    <a:pt x="17" y="15"/>
                    <a:pt x="17" y="15"/>
                  </a:cubicBezTo>
                  <a:lnTo>
                    <a:pt x="17" y="122"/>
                  </a:lnTo>
                  <a:close/>
                  <a:moveTo>
                    <a:pt x="17" y="137"/>
                  </a:moveTo>
                  <a:cubicBezTo>
                    <a:pt x="17" y="242"/>
                    <a:pt x="17" y="242"/>
                    <a:pt x="17" y="242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87" y="0"/>
                    <a:pt x="110" y="6"/>
                    <a:pt x="124" y="17"/>
                  </a:cubicBezTo>
                  <a:cubicBezTo>
                    <a:pt x="138" y="28"/>
                    <a:pt x="145" y="45"/>
                    <a:pt x="145" y="67"/>
                  </a:cubicBezTo>
                  <a:cubicBezTo>
                    <a:pt x="145" y="83"/>
                    <a:pt x="141" y="97"/>
                    <a:pt x="132" y="108"/>
                  </a:cubicBezTo>
                  <a:cubicBezTo>
                    <a:pt x="124" y="119"/>
                    <a:pt x="111" y="127"/>
                    <a:pt x="94" y="132"/>
                  </a:cubicBezTo>
                  <a:cubicBezTo>
                    <a:pt x="159" y="242"/>
                    <a:pt x="159" y="242"/>
                    <a:pt x="159" y="242"/>
                  </a:cubicBezTo>
                  <a:cubicBezTo>
                    <a:pt x="139" y="242"/>
                    <a:pt x="139" y="242"/>
                    <a:pt x="139" y="242"/>
                  </a:cubicBezTo>
                  <a:cubicBezTo>
                    <a:pt x="77" y="137"/>
                    <a:pt x="77" y="137"/>
                    <a:pt x="77" y="137"/>
                  </a:cubicBezTo>
                  <a:lnTo>
                    <a:pt x="17" y="1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83" name="Freeform 14"/>
            <p:cNvSpPr>
              <a:spLocks noEditPoints="1"/>
            </p:cNvSpPr>
            <p:nvPr/>
          </p:nvSpPr>
          <p:spPr bwMode="auto">
            <a:xfrm>
              <a:off x="5599769" y="2824530"/>
              <a:ext cx="297967" cy="357077"/>
            </a:xfrm>
            <a:custGeom>
              <a:avLst/>
              <a:gdLst>
                <a:gd name="T0" fmla="*/ 58 w 203"/>
                <a:gd name="T1" fmla="*/ 142 h 243"/>
                <a:gd name="T2" fmla="*/ 145 w 203"/>
                <a:gd name="T3" fmla="*/ 142 h 243"/>
                <a:gd name="T4" fmla="*/ 112 w 203"/>
                <a:gd name="T5" fmla="*/ 55 h 243"/>
                <a:gd name="T6" fmla="*/ 102 w 203"/>
                <a:gd name="T7" fmla="*/ 27 h 243"/>
                <a:gd name="T8" fmla="*/ 92 w 203"/>
                <a:gd name="T9" fmla="*/ 56 h 243"/>
                <a:gd name="T10" fmla="*/ 58 w 203"/>
                <a:gd name="T11" fmla="*/ 142 h 243"/>
                <a:gd name="T12" fmla="*/ 150 w 203"/>
                <a:gd name="T13" fmla="*/ 157 h 243"/>
                <a:gd name="T14" fmla="*/ 52 w 203"/>
                <a:gd name="T15" fmla="*/ 157 h 243"/>
                <a:gd name="T16" fmla="*/ 19 w 203"/>
                <a:gd name="T17" fmla="*/ 243 h 243"/>
                <a:gd name="T18" fmla="*/ 0 w 203"/>
                <a:gd name="T19" fmla="*/ 243 h 243"/>
                <a:gd name="T20" fmla="*/ 97 w 203"/>
                <a:gd name="T21" fmla="*/ 0 h 243"/>
                <a:gd name="T22" fmla="*/ 108 w 203"/>
                <a:gd name="T23" fmla="*/ 0 h 243"/>
                <a:gd name="T24" fmla="*/ 203 w 203"/>
                <a:gd name="T25" fmla="*/ 243 h 243"/>
                <a:gd name="T26" fmla="*/ 184 w 203"/>
                <a:gd name="T27" fmla="*/ 243 h 243"/>
                <a:gd name="T28" fmla="*/ 150 w 203"/>
                <a:gd name="T29" fmla="*/ 157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3" h="243">
                  <a:moveTo>
                    <a:pt x="58" y="142"/>
                  </a:moveTo>
                  <a:cubicBezTo>
                    <a:pt x="145" y="142"/>
                    <a:pt x="145" y="142"/>
                    <a:pt x="145" y="142"/>
                  </a:cubicBezTo>
                  <a:cubicBezTo>
                    <a:pt x="112" y="55"/>
                    <a:pt x="112" y="55"/>
                    <a:pt x="112" y="55"/>
                  </a:cubicBezTo>
                  <a:cubicBezTo>
                    <a:pt x="109" y="49"/>
                    <a:pt x="106" y="39"/>
                    <a:pt x="102" y="27"/>
                  </a:cubicBezTo>
                  <a:cubicBezTo>
                    <a:pt x="99" y="37"/>
                    <a:pt x="96" y="47"/>
                    <a:pt x="92" y="56"/>
                  </a:cubicBezTo>
                  <a:lnTo>
                    <a:pt x="58" y="142"/>
                  </a:lnTo>
                  <a:close/>
                  <a:moveTo>
                    <a:pt x="150" y="157"/>
                  </a:moveTo>
                  <a:cubicBezTo>
                    <a:pt x="52" y="157"/>
                    <a:pt x="52" y="157"/>
                    <a:pt x="52" y="157"/>
                  </a:cubicBezTo>
                  <a:cubicBezTo>
                    <a:pt x="19" y="243"/>
                    <a:pt x="19" y="243"/>
                    <a:pt x="19" y="243"/>
                  </a:cubicBezTo>
                  <a:cubicBezTo>
                    <a:pt x="0" y="243"/>
                    <a:pt x="0" y="243"/>
                    <a:pt x="0" y="243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203" y="243"/>
                    <a:pt x="203" y="243"/>
                    <a:pt x="203" y="243"/>
                  </a:cubicBezTo>
                  <a:cubicBezTo>
                    <a:pt x="184" y="243"/>
                    <a:pt x="184" y="243"/>
                    <a:pt x="184" y="243"/>
                  </a:cubicBezTo>
                  <a:lnTo>
                    <a:pt x="150" y="1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84" name="Freeform 15"/>
            <p:cNvSpPr>
              <a:spLocks noEditPoints="1"/>
            </p:cNvSpPr>
            <p:nvPr/>
          </p:nvSpPr>
          <p:spPr bwMode="auto">
            <a:xfrm>
              <a:off x="5947195" y="2825736"/>
              <a:ext cx="213523" cy="355871"/>
            </a:xfrm>
            <a:custGeom>
              <a:avLst/>
              <a:gdLst>
                <a:gd name="T0" fmla="*/ 17 w 146"/>
                <a:gd name="T1" fmla="*/ 128 h 242"/>
                <a:gd name="T2" fmla="*/ 50 w 146"/>
                <a:gd name="T3" fmla="*/ 128 h 242"/>
                <a:gd name="T4" fmla="*/ 109 w 146"/>
                <a:gd name="T5" fmla="*/ 114 h 242"/>
                <a:gd name="T6" fmla="*/ 128 w 146"/>
                <a:gd name="T7" fmla="*/ 70 h 242"/>
                <a:gd name="T8" fmla="*/ 110 w 146"/>
                <a:gd name="T9" fmla="*/ 29 h 242"/>
                <a:gd name="T10" fmla="*/ 57 w 146"/>
                <a:gd name="T11" fmla="*/ 15 h 242"/>
                <a:gd name="T12" fmla="*/ 17 w 146"/>
                <a:gd name="T13" fmla="*/ 15 h 242"/>
                <a:gd name="T14" fmla="*/ 17 w 146"/>
                <a:gd name="T15" fmla="*/ 128 h 242"/>
                <a:gd name="T16" fmla="*/ 146 w 146"/>
                <a:gd name="T17" fmla="*/ 70 h 242"/>
                <a:gd name="T18" fmla="*/ 122 w 146"/>
                <a:gd name="T19" fmla="*/ 123 h 242"/>
                <a:gd name="T20" fmla="*/ 54 w 146"/>
                <a:gd name="T21" fmla="*/ 142 h 242"/>
                <a:gd name="T22" fmla="*/ 17 w 146"/>
                <a:gd name="T23" fmla="*/ 142 h 242"/>
                <a:gd name="T24" fmla="*/ 17 w 146"/>
                <a:gd name="T25" fmla="*/ 242 h 242"/>
                <a:gd name="T26" fmla="*/ 0 w 146"/>
                <a:gd name="T27" fmla="*/ 242 h 242"/>
                <a:gd name="T28" fmla="*/ 0 w 146"/>
                <a:gd name="T29" fmla="*/ 0 h 242"/>
                <a:gd name="T30" fmla="*/ 59 w 146"/>
                <a:gd name="T31" fmla="*/ 0 h 242"/>
                <a:gd name="T32" fmla="*/ 146 w 146"/>
                <a:gd name="T33" fmla="*/ 7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6" h="242">
                  <a:moveTo>
                    <a:pt x="17" y="128"/>
                  </a:moveTo>
                  <a:cubicBezTo>
                    <a:pt x="50" y="128"/>
                    <a:pt x="50" y="128"/>
                    <a:pt x="50" y="128"/>
                  </a:cubicBezTo>
                  <a:cubicBezTo>
                    <a:pt x="78" y="128"/>
                    <a:pt x="97" y="123"/>
                    <a:pt x="109" y="114"/>
                  </a:cubicBezTo>
                  <a:cubicBezTo>
                    <a:pt x="122" y="105"/>
                    <a:pt x="128" y="90"/>
                    <a:pt x="128" y="70"/>
                  </a:cubicBezTo>
                  <a:cubicBezTo>
                    <a:pt x="128" y="52"/>
                    <a:pt x="122" y="38"/>
                    <a:pt x="110" y="29"/>
                  </a:cubicBezTo>
                  <a:cubicBezTo>
                    <a:pt x="99" y="20"/>
                    <a:pt x="81" y="15"/>
                    <a:pt x="57" y="15"/>
                  </a:cubicBezTo>
                  <a:cubicBezTo>
                    <a:pt x="17" y="15"/>
                    <a:pt x="17" y="15"/>
                    <a:pt x="17" y="15"/>
                  </a:cubicBezTo>
                  <a:lnTo>
                    <a:pt x="17" y="128"/>
                  </a:lnTo>
                  <a:close/>
                  <a:moveTo>
                    <a:pt x="146" y="70"/>
                  </a:moveTo>
                  <a:cubicBezTo>
                    <a:pt x="146" y="93"/>
                    <a:pt x="138" y="111"/>
                    <a:pt x="122" y="123"/>
                  </a:cubicBezTo>
                  <a:cubicBezTo>
                    <a:pt x="106" y="136"/>
                    <a:pt x="84" y="142"/>
                    <a:pt x="54" y="142"/>
                  </a:cubicBezTo>
                  <a:cubicBezTo>
                    <a:pt x="17" y="142"/>
                    <a:pt x="17" y="142"/>
                    <a:pt x="17" y="142"/>
                  </a:cubicBezTo>
                  <a:cubicBezTo>
                    <a:pt x="17" y="242"/>
                    <a:pt x="17" y="242"/>
                    <a:pt x="17" y="242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117" y="0"/>
                    <a:pt x="146" y="23"/>
                    <a:pt x="146" y="7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85" name="Freeform 16"/>
            <p:cNvSpPr>
              <a:spLocks/>
            </p:cNvSpPr>
            <p:nvPr/>
          </p:nvSpPr>
          <p:spPr bwMode="auto">
            <a:xfrm>
              <a:off x="6236717" y="2825736"/>
              <a:ext cx="195427" cy="355871"/>
            </a:xfrm>
            <a:custGeom>
              <a:avLst/>
              <a:gdLst>
                <a:gd name="T0" fmla="*/ 162 w 162"/>
                <a:gd name="T1" fmla="*/ 295 h 295"/>
                <a:gd name="T2" fmla="*/ 0 w 162"/>
                <a:gd name="T3" fmla="*/ 295 h 295"/>
                <a:gd name="T4" fmla="*/ 0 w 162"/>
                <a:gd name="T5" fmla="*/ 0 h 295"/>
                <a:gd name="T6" fmla="*/ 162 w 162"/>
                <a:gd name="T7" fmla="*/ 0 h 295"/>
                <a:gd name="T8" fmla="*/ 162 w 162"/>
                <a:gd name="T9" fmla="*/ 19 h 295"/>
                <a:gd name="T10" fmla="*/ 21 w 162"/>
                <a:gd name="T11" fmla="*/ 19 h 295"/>
                <a:gd name="T12" fmla="*/ 21 w 162"/>
                <a:gd name="T13" fmla="*/ 130 h 295"/>
                <a:gd name="T14" fmla="*/ 153 w 162"/>
                <a:gd name="T15" fmla="*/ 130 h 295"/>
                <a:gd name="T16" fmla="*/ 153 w 162"/>
                <a:gd name="T17" fmla="*/ 150 h 295"/>
                <a:gd name="T18" fmla="*/ 21 w 162"/>
                <a:gd name="T19" fmla="*/ 150 h 295"/>
                <a:gd name="T20" fmla="*/ 21 w 162"/>
                <a:gd name="T21" fmla="*/ 275 h 295"/>
                <a:gd name="T22" fmla="*/ 162 w 162"/>
                <a:gd name="T23" fmla="*/ 275 h 295"/>
                <a:gd name="T24" fmla="*/ 162 w 162"/>
                <a:gd name="T2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2" h="295">
                  <a:moveTo>
                    <a:pt x="162" y="295"/>
                  </a:moveTo>
                  <a:lnTo>
                    <a:pt x="0" y="295"/>
                  </a:lnTo>
                  <a:lnTo>
                    <a:pt x="0" y="0"/>
                  </a:lnTo>
                  <a:lnTo>
                    <a:pt x="162" y="0"/>
                  </a:lnTo>
                  <a:lnTo>
                    <a:pt x="162" y="19"/>
                  </a:lnTo>
                  <a:lnTo>
                    <a:pt x="21" y="19"/>
                  </a:lnTo>
                  <a:lnTo>
                    <a:pt x="21" y="130"/>
                  </a:lnTo>
                  <a:lnTo>
                    <a:pt x="153" y="130"/>
                  </a:lnTo>
                  <a:lnTo>
                    <a:pt x="153" y="150"/>
                  </a:lnTo>
                  <a:lnTo>
                    <a:pt x="21" y="150"/>
                  </a:lnTo>
                  <a:lnTo>
                    <a:pt x="21" y="275"/>
                  </a:lnTo>
                  <a:lnTo>
                    <a:pt x="162" y="275"/>
                  </a:lnTo>
                  <a:lnTo>
                    <a:pt x="162" y="29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86" name="Freeform 17"/>
            <p:cNvSpPr>
              <a:spLocks/>
            </p:cNvSpPr>
            <p:nvPr/>
          </p:nvSpPr>
          <p:spPr bwMode="auto">
            <a:xfrm>
              <a:off x="6505732" y="2825736"/>
              <a:ext cx="265395" cy="359490"/>
            </a:xfrm>
            <a:custGeom>
              <a:avLst/>
              <a:gdLst>
                <a:gd name="T0" fmla="*/ 181 w 181"/>
                <a:gd name="T1" fmla="*/ 0 h 245"/>
                <a:gd name="T2" fmla="*/ 181 w 181"/>
                <a:gd name="T3" fmla="*/ 157 h 245"/>
                <a:gd name="T4" fmla="*/ 157 w 181"/>
                <a:gd name="T5" fmla="*/ 222 h 245"/>
                <a:gd name="T6" fmla="*/ 89 w 181"/>
                <a:gd name="T7" fmla="*/ 245 h 245"/>
                <a:gd name="T8" fmla="*/ 24 w 181"/>
                <a:gd name="T9" fmla="*/ 222 h 245"/>
                <a:gd name="T10" fmla="*/ 0 w 181"/>
                <a:gd name="T11" fmla="*/ 156 h 245"/>
                <a:gd name="T12" fmla="*/ 0 w 181"/>
                <a:gd name="T13" fmla="*/ 0 h 245"/>
                <a:gd name="T14" fmla="*/ 17 w 181"/>
                <a:gd name="T15" fmla="*/ 0 h 245"/>
                <a:gd name="T16" fmla="*/ 17 w 181"/>
                <a:gd name="T17" fmla="*/ 157 h 245"/>
                <a:gd name="T18" fmla="*/ 37 w 181"/>
                <a:gd name="T19" fmla="*/ 211 h 245"/>
                <a:gd name="T20" fmla="*/ 91 w 181"/>
                <a:gd name="T21" fmla="*/ 231 h 245"/>
                <a:gd name="T22" fmla="*/ 145 w 181"/>
                <a:gd name="T23" fmla="*/ 211 h 245"/>
                <a:gd name="T24" fmla="*/ 164 w 181"/>
                <a:gd name="T25" fmla="*/ 158 h 245"/>
                <a:gd name="T26" fmla="*/ 164 w 181"/>
                <a:gd name="T27" fmla="*/ 0 h 245"/>
                <a:gd name="T28" fmla="*/ 181 w 181"/>
                <a:gd name="T29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1" h="245">
                  <a:moveTo>
                    <a:pt x="181" y="0"/>
                  </a:moveTo>
                  <a:cubicBezTo>
                    <a:pt x="181" y="157"/>
                    <a:pt x="181" y="157"/>
                    <a:pt x="181" y="157"/>
                  </a:cubicBezTo>
                  <a:cubicBezTo>
                    <a:pt x="181" y="185"/>
                    <a:pt x="173" y="206"/>
                    <a:pt x="157" y="222"/>
                  </a:cubicBezTo>
                  <a:cubicBezTo>
                    <a:pt x="141" y="238"/>
                    <a:pt x="118" y="245"/>
                    <a:pt x="89" y="245"/>
                  </a:cubicBezTo>
                  <a:cubicBezTo>
                    <a:pt x="61" y="245"/>
                    <a:pt x="40" y="238"/>
                    <a:pt x="24" y="222"/>
                  </a:cubicBezTo>
                  <a:cubicBezTo>
                    <a:pt x="8" y="206"/>
                    <a:pt x="0" y="184"/>
                    <a:pt x="0" y="15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7" y="157"/>
                    <a:pt x="17" y="157"/>
                    <a:pt x="17" y="157"/>
                  </a:cubicBezTo>
                  <a:cubicBezTo>
                    <a:pt x="17" y="180"/>
                    <a:pt x="24" y="198"/>
                    <a:pt x="37" y="211"/>
                  </a:cubicBezTo>
                  <a:cubicBezTo>
                    <a:pt x="50" y="224"/>
                    <a:pt x="68" y="231"/>
                    <a:pt x="91" y="231"/>
                  </a:cubicBezTo>
                  <a:cubicBezTo>
                    <a:pt x="114" y="231"/>
                    <a:pt x="132" y="224"/>
                    <a:pt x="145" y="211"/>
                  </a:cubicBezTo>
                  <a:cubicBezTo>
                    <a:pt x="158" y="199"/>
                    <a:pt x="164" y="181"/>
                    <a:pt x="164" y="158"/>
                  </a:cubicBezTo>
                  <a:cubicBezTo>
                    <a:pt x="164" y="0"/>
                    <a:pt x="164" y="0"/>
                    <a:pt x="164" y="0"/>
                  </a:cubicBezTo>
                  <a:lnTo>
                    <a:pt x="18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87" name="Freeform 18"/>
            <p:cNvSpPr>
              <a:spLocks/>
            </p:cNvSpPr>
            <p:nvPr/>
          </p:nvSpPr>
          <p:spPr bwMode="auto">
            <a:xfrm>
              <a:off x="6819380" y="2825736"/>
              <a:ext cx="254538" cy="355871"/>
            </a:xfrm>
            <a:custGeom>
              <a:avLst/>
              <a:gdLst>
                <a:gd name="T0" fmla="*/ 117 w 211"/>
                <a:gd name="T1" fmla="*/ 295 h 295"/>
                <a:gd name="T2" fmla="*/ 96 w 211"/>
                <a:gd name="T3" fmla="*/ 295 h 295"/>
                <a:gd name="T4" fmla="*/ 96 w 211"/>
                <a:gd name="T5" fmla="*/ 19 h 295"/>
                <a:gd name="T6" fmla="*/ 0 w 211"/>
                <a:gd name="T7" fmla="*/ 19 h 295"/>
                <a:gd name="T8" fmla="*/ 0 w 211"/>
                <a:gd name="T9" fmla="*/ 0 h 295"/>
                <a:gd name="T10" fmla="*/ 211 w 211"/>
                <a:gd name="T11" fmla="*/ 0 h 295"/>
                <a:gd name="T12" fmla="*/ 211 w 211"/>
                <a:gd name="T13" fmla="*/ 19 h 295"/>
                <a:gd name="T14" fmla="*/ 117 w 211"/>
                <a:gd name="T15" fmla="*/ 19 h 295"/>
                <a:gd name="T16" fmla="*/ 117 w 211"/>
                <a:gd name="T17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1" h="295">
                  <a:moveTo>
                    <a:pt x="117" y="295"/>
                  </a:moveTo>
                  <a:lnTo>
                    <a:pt x="96" y="295"/>
                  </a:lnTo>
                  <a:lnTo>
                    <a:pt x="96" y="19"/>
                  </a:lnTo>
                  <a:lnTo>
                    <a:pt x="0" y="19"/>
                  </a:lnTo>
                  <a:lnTo>
                    <a:pt x="0" y="0"/>
                  </a:lnTo>
                  <a:lnTo>
                    <a:pt x="211" y="0"/>
                  </a:lnTo>
                  <a:lnTo>
                    <a:pt x="211" y="19"/>
                  </a:lnTo>
                  <a:lnTo>
                    <a:pt x="117" y="19"/>
                  </a:lnTo>
                  <a:lnTo>
                    <a:pt x="117" y="29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88" name="Rectangle 19"/>
            <p:cNvSpPr>
              <a:spLocks noChangeArrowheads="1"/>
            </p:cNvSpPr>
            <p:nvPr/>
          </p:nvSpPr>
          <p:spPr bwMode="auto">
            <a:xfrm>
              <a:off x="7126997" y="2825736"/>
              <a:ext cx="25334" cy="35587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89" name="Freeform 20"/>
            <p:cNvSpPr>
              <a:spLocks/>
            </p:cNvSpPr>
            <p:nvPr/>
          </p:nvSpPr>
          <p:spPr bwMode="auto">
            <a:xfrm>
              <a:off x="7233155" y="2820911"/>
              <a:ext cx="260570" cy="364315"/>
            </a:xfrm>
            <a:custGeom>
              <a:avLst/>
              <a:gdLst>
                <a:gd name="T0" fmla="*/ 116 w 178"/>
                <a:gd name="T1" fmla="*/ 15 h 248"/>
                <a:gd name="T2" fmla="*/ 44 w 178"/>
                <a:gd name="T3" fmla="*/ 44 h 248"/>
                <a:gd name="T4" fmla="*/ 18 w 178"/>
                <a:gd name="T5" fmla="*/ 124 h 248"/>
                <a:gd name="T6" fmla="*/ 43 w 178"/>
                <a:gd name="T7" fmla="*/ 204 h 248"/>
                <a:gd name="T8" fmla="*/ 113 w 178"/>
                <a:gd name="T9" fmla="*/ 233 h 248"/>
                <a:gd name="T10" fmla="*/ 169 w 178"/>
                <a:gd name="T11" fmla="*/ 225 h 248"/>
                <a:gd name="T12" fmla="*/ 169 w 178"/>
                <a:gd name="T13" fmla="*/ 240 h 248"/>
                <a:gd name="T14" fmla="*/ 109 w 178"/>
                <a:gd name="T15" fmla="*/ 248 h 248"/>
                <a:gd name="T16" fmla="*/ 29 w 178"/>
                <a:gd name="T17" fmla="*/ 216 h 248"/>
                <a:gd name="T18" fmla="*/ 0 w 178"/>
                <a:gd name="T19" fmla="*/ 124 h 248"/>
                <a:gd name="T20" fmla="*/ 13 w 178"/>
                <a:gd name="T21" fmla="*/ 59 h 248"/>
                <a:gd name="T22" fmla="*/ 54 w 178"/>
                <a:gd name="T23" fmla="*/ 15 h 248"/>
                <a:gd name="T24" fmla="*/ 115 w 178"/>
                <a:gd name="T25" fmla="*/ 0 h 248"/>
                <a:gd name="T26" fmla="*/ 178 w 178"/>
                <a:gd name="T27" fmla="*/ 13 h 248"/>
                <a:gd name="T28" fmla="*/ 171 w 178"/>
                <a:gd name="T29" fmla="*/ 28 h 248"/>
                <a:gd name="T30" fmla="*/ 116 w 178"/>
                <a:gd name="T31" fmla="*/ 15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8" h="248">
                  <a:moveTo>
                    <a:pt x="116" y="15"/>
                  </a:moveTo>
                  <a:cubicBezTo>
                    <a:pt x="85" y="15"/>
                    <a:pt x="61" y="24"/>
                    <a:pt x="44" y="44"/>
                  </a:cubicBezTo>
                  <a:cubicBezTo>
                    <a:pt x="27" y="63"/>
                    <a:pt x="18" y="90"/>
                    <a:pt x="18" y="124"/>
                  </a:cubicBezTo>
                  <a:cubicBezTo>
                    <a:pt x="18" y="158"/>
                    <a:pt x="26" y="185"/>
                    <a:pt x="43" y="204"/>
                  </a:cubicBezTo>
                  <a:cubicBezTo>
                    <a:pt x="59" y="223"/>
                    <a:pt x="82" y="233"/>
                    <a:pt x="113" y="233"/>
                  </a:cubicBezTo>
                  <a:cubicBezTo>
                    <a:pt x="133" y="233"/>
                    <a:pt x="152" y="230"/>
                    <a:pt x="169" y="225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53" y="246"/>
                    <a:pt x="133" y="248"/>
                    <a:pt x="109" y="248"/>
                  </a:cubicBezTo>
                  <a:cubicBezTo>
                    <a:pt x="75" y="248"/>
                    <a:pt x="48" y="237"/>
                    <a:pt x="29" y="216"/>
                  </a:cubicBezTo>
                  <a:cubicBezTo>
                    <a:pt x="9" y="194"/>
                    <a:pt x="0" y="163"/>
                    <a:pt x="0" y="124"/>
                  </a:cubicBezTo>
                  <a:cubicBezTo>
                    <a:pt x="0" y="99"/>
                    <a:pt x="4" y="77"/>
                    <a:pt x="13" y="59"/>
                  </a:cubicBezTo>
                  <a:cubicBezTo>
                    <a:pt x="23" y="40"/>
                    <a:pt x="36" y="25"/>
                    <a:pt x="54" y="15"/>
                  </a:cubicBezTo>
                  <a:cubicBezTo>
                    <a:pt x="71" y="5"/>
                    <a:pt x="91" y="0"/>
                    <a:pt x="115" y="0"/>
                  </a:cubicBezTo>
                  <a:cubicBezTo>
                    <a:pt x="138" y="0"/>
                    <a:pt x="159" y="4"/>
                    <a:pt x="178" y="13"/>
                  </a:cubicBezTo>
                  <a:cubicBezTo>
                    <a:pt x="171" y="28"/>
                    <a:pt x="171" y="28"/>
                    <a:pt x="171" y="28"/>
                  </a:cubicBezTo>
                  <a:cubicBezTo>
                    <a:pt x="153" y="19"/>
                    <a:pt x="135" y="15"/>
                    <a:pt x="116" y="1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90" name="Freeform 21"/>
            <p:cNvSpPr>
              <a:spLocks/>
            </p:cNvSpPr>
            <p:nvPr/>
          </p:nvSpPr>
          <p:spPr bwMode="auto">
            <a:xfrm>
              <a:off x="7537153" y="2820911"/>
              <a:ext cx="217141" cy="364315"/>
            </a:xfrm>
            <a:custGeom>
              <a:avLst/>
              <a:gdLst>
                <a:gd name="T0" fmla="*/ 149 w 149"/>
                <a:gd name="T1" fmla="*/ 183 h 248"/>
                <a:gd name="T2" fmla="*/ 127 w 149"/>
                <a:gd name="T3" fmla="*/ 231 h 248"/>
                <a:gd name="T4" fmla="*/ 68 w 149"/>
                <a:gd name="T5" fmla="*/ 248 h 248"/>
                <a:gd name="T6" fmla="*/ 0 w 149"/>
                <a:gd name="T7" fmla="*/ 239 h 248"/>
                <a:gd name="T8" fmla="*/ 0 w 149"/>
                <a:gd name="T9" fmla="*/ 222 h 248"/>
                <a:gd name="T10" fmla="*/ 66 w 149"/>
                <a:gd name="T11" fmla="*/ 233 h 248"/>
                <a:gd name="T12" fmla="*/ 114 w 149"/>
                <a:gd name="T13" fmla="*/ 219 h 248"/>
                <a:gd name="T14" fmla="*/ 131 w 149"/>
                <a:gd name="T15" fmla="*/ 183 h 248"/>
                <a:gd name="T16" fmla="*/ 125 w 149"/>
                <a:gd name="T17" fmla="*/ 161 h 248"/>
                <a:gd name="T18" fmla="*/ 106 w 149"/>
                <a:gd name="T19" fmla="*/ 144 h 248"/>
                <a:gd name="T20" fmla="*/ 68 w 149"/>
                <a:gd name="T21" fmla="*/ 128 h 248"/>
                <a:gd name="T22" fmla="*/ 17 w 149"/>
                <a:gd name="T23" fmla="*/ 101 h 248"/>
                <a:gd name="T24" fmla="*/ 3 w 149"/>
                <a:gd name="T25" fmla="*/ 61 h 248"/>
                <a:gd name="T26" fmla="*/ 24 w 149"/>
                <a:gd name="T27" fmla="*/ 17 h 248"/>
                <a:gd name="T28" fmla="*/ 79 w 149"/>
                <a:gd name="T29" fmla="*/ 0 h 248"/>
                <a:gd name="T30" fmla="*/ 143 w 149"/>
                <a:gd name="T31" fmla="*/ 13 h 248"/>
                <a:gd name="T32" fmla="*/ 137 w 149"/>
                <a:gd name="T33" fmla="*/ 27 h 248"/>
                <a:gd name="T34" fmla="*/ 79 w 149"/>
                <a:gd name="T35" fmla="*/ 15 h 248"/>
                <a:gd name="T36" fmla="*/ 36 w 149"/>
                <a:gd name="T37" fmla="*/ 27 h 248"/>
                <a:gd name="T38" fmla="*/ 21 w 149"/>
                <a:gd name="T39" fmla="*/ 61 h 248"/>
                <a:gd name="T40" fmla="*/ 25 w 149"/>
                <a:gd name="T41" fmla="*/ 83 h 248"/>
                <a:gd name="T42" fmla="*/ 41 w 149"/>
                <a:gd name="T43" fmla="*/ 98 h 248"/>
                <a:gd name="T44" fmla="*/ 79 w 149"/>
                <a:gd name="T45" fmla="*/ 115 h 248"/>
                <a:gd name="T46" fmla="*/ 122 w 149"/>
                <a:gd name="T47" fmla="*/ 134 h 248"/>
                <a:gd name="T48" fmla="*/ 143 w 149"/>
                <a:gd name="T49" fmla="*/ 155 h 248"/>
                <a:gd name="T50" fmla="*/ 149 w 149"/>
                <a:gd name="T51" fmla="*/ 183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49" h="248">
                  <a:moveTo>
                    <a:pt x="149" y="183"/>
                  </a:moveTo>
                  <a:cubicBezTo>
                    <a:pt x="149" y="203"/>
                    <a:pt x="142" y="219"/>
                    <a:pt x="127" y="231"/>
                  </a:cubicBezTo>
                  <a:cubicBezTo>
                    <a:pt x="112" y="242"/>
                    <a:pt x="92" y="248"/>
                    <a:pt x="68" y="248"/>
                  </a:cubicBezTo>
                  <a:cubicBezTo>
                    <a:pt x="38" y="248"/>
                    <a:pt x="16" y="245"/>
                    <a:pt x="0" y="239"/>
                  </a:cubicBezTo>
                  <a:cubicBezTo>
                    <a:pt x="0" y="222"/>
                    <a:pt x="0" y="222"/>
                    <a:pt x="0" y="222"/>
                  </a:cubicBezTo>
                  <a:cubicBezTo>
                    <a:pt x="17" y="229"/>
                    <a:pt x="39" y="233"/>
                    <a:pt x="66" y="233"/>
                  </a:cubicBezTo>
                  <a:cubicBezTo>
                    <a:pt x="86" y="233"/>
                    <a:pt x="102" y="228"/>
                    <a:pt x="114" y="219"/>
                  </a:cubicBezTo>
                  <a:cubicBezTo>
                    <a:pt x="125" y="210"/>
                    <a:pt x="131" y="198"/>
                    <a:pt x="131" y="183"/>
                  </a:cubicBezTo>
                  <a:cubicBezTo>
                    <a:pt x="131" y="174"/>
                    <a:pt x="129" y="167"/>
                    <a:pt x="125" y="161"/>
                  </a:cubicBezTo>
                  <a:cubicBezTo>
                    <a:pt x="121" y="155"/>
                    <a:pt x="115" y="149"/>
                    <a:pt x="106" y="144"/>
                  </a:cubicBezTo>
                  <a:cubicBezTo>
                    <a:pt x="98" y="139"/>
                    <a:pt x="85" y="134"/>
                    <a:pt x="68" y="128"/>
                  </a:cubicBezTo>
                  <a:cubicBezTo>
                    <a:pt x="43" y="120"/>
                    <a:pt x="26" y="111"/>
                    <a:pt x="17" y="101"/>
                  </a:cubicBezTo>
                  <a:cubicBezTo>
                    <a:pt x="8" y="91"/>
                    <a:pt x="3" y="78"/>
                    <a:pt x="3" y="61"/>
                  </a:cubicBezTo>
                  <a:cubicBezTo>
                    <a:pt x="3" y="43"/>
                    <a:pt x="10" y="28"/>
                    <a:pt x="24" y="17"/>
                  </a:cubicBezTo>
                  <a:cubicBezTo>
                    <a:pt x="38" y="6"/>
                    <a:pt x="56" y="0"/>
                    <a:pt x="79" y="0"/>
                  </a:cubicBezTo>
                  <a:cubicBezTo>
                    <a:pt x="101" y="0"/>
                    <a:pt x="123" y="4"/>
                    <a:pt x="143" y="13"/>
                  </a:cubicBezTo>
                  <a:cubicBezTo>
                    <a:pt x="137" y="27"/>
                    <a:pt x="137" y="27"/>
                    <a:pt x="137" y="27"/>
                  </a:cubicBezTo>
                  <a:cubicBezTo>
                    <a:pt x="117" y="19"/>
                    <a:pt x="97" y="15"/>
                    <a:pt x="79" y="15"/>
                  </a:cubicBezTo>
                  <a:cubicBezTo>
                    <a:pt x="61" y="15"/>
                    <a:pt x="47" y="19"/>
                    <a:pt x="36" y="27"/>
                  </a:cubicBezTo>
                  <a:cubicBezTo>
                    <a:pt x="26" y="35"/>
                    <a:pt x="21" y="47"/>
                    <a:pt x="21" y="61"/>
                  </a:cubicBezTo>
                  <a:cubicBezTo>
                    <a:pt x="21" y="70"/>
                    <a:pt x="22" y="77"/>
                    <a:pt x="25" y="83"/>
                  </a:cubicBezTo>
                  <a:cubicBezTo>
                    <a:pt x="29" y="89"/>
                    <a:pt x="34" y="94"/>
                    <a:pt x="41" y="98"/>
                  </a:cubicBezTo>
                  <a:cubicBezTo>
                    <a:pt x="49" y="103"/>
                    <a:pt x="61" y="108"/>
                    <a:pt x="79" y="115"/>
                  </a:cubicBezTo>
                  <a:cubicBezTo>
                    <a:pt x="98" y="121"/>
                    <a:pt x="112" y="128"/>
                    <a:pt x="122" y="134"/>
                  </a:cubicBezTo>
                  <a:cubicBezTo>
                    <a:pt x="131" y="140"/>
                    <a:pt x="138" y="147"/>
                    <a:pt x="143" y="155"/>
                  </a:cubicBezTo>
                  <a:cubicBezTo>
                    <a:pt x="147" y="162"/>
                    <a:pt x="149" y="172"/>
                    <a:pt x="149" y="18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91" name="Freeform 70"/>
            <p:cNvSpPr>
              <a:spLocks noEditPoints="1"/>
            </p:cNvSpPr>
            <p:nvPr/>
          </p:nvSpPr>
          <p:spPr bwMode="auto">
            <a:xfrm>
              <a:off x="4417555" y="3684683"/>
              <a:ext cx="102539" cy="148380"/>
            </a:xfrm>
            <a:custGeom>
              <a:avLst/>
              <a:gdLst>
                <a:gd name="T0" fmla="*/ 12 w 70"/>
                <a:gd name="T1" fmla="*/ 53 h 101"/>
                <a:gd name="T2" fmla="*/ 12 w 70"/>
                <a:gd name="T3" fmla="*/ 91 h 101"/>
                <a:gd name="T4" fmla="*/ 33 w 70"/>
                <a:gd name="T5" fmla="*/ 91 h 101"/>
                <a:gd name="T6" fmla="*/ 51 w 70"/>
                <a:gd name="T7" fmla="*/ 86 h 101"/>
                <a:gd name="T8" fmla="*/ 58 w 70"/>
                <a:gd name="T9" fmla="*/ 72 h 101"/>
                <a:gd name="T10" fmla="*/ 51 w 70"/>
                <a:gd name="T11" fmla="*/ 58 h 101"/>
                <a:gd name="T12" fmla="*/ 32 w 70"/>
                <a:gd name="T13" fmla="*/ 53 h 101"/>
                <a:gd name="T14" fmla="*/ 12 w 70"/>
                <a:gd name="T15" fmla="*/ 53 h 101"/>
                <a:gd name="T16" fmla="*/ 12 w 70"/>
                <a:gd name="T17" fmla="*/ 44 h 101"/>
                <a:gd name="T18" fmla="*/ 31 w 70"/>
                <a:gd name="T19" fmla="*/ 44 h 101"/>
                <a:gd name="T20" fmla="*/ 49 w 70"/>
                <a:gd name="T21" fmla="*/ 40 h 101"/>
                <a:gd name="T22" fmla="*/ 55 w 70"/>
                <a:gd name="T23" fmla="*/ 26 h 101"/>
                <a:gd name="T24" fmla="*/ 49 w 70"/>
                <a:gd name="T25" fmla="*/ 14 h 101"/>
                <a:gd name="T26" fmla="*/ 29 w 70"/>
                <a:gd name="T27" fmla="*/ 10 h 101"/>
                <a:gd name="T28" fmla="*/ 12 w 70"/>
                <a:gd name="T29" fmla="*/ 10 h 101"/>
                <a:gd name="T30" fmla="*/ 12 w 70"/>
                <a:gd name="T31" fmla="*/ 44 h 101"/>
                <a:gd name="T32" fmla="*/ 0 w 70"/>
                <a:gd name="T33" fmla="*/ 0 h 101"/>
                <a:gd name="T34" fmla="*/ 29 w 70"/>
                <a:gd name="T35" fmla="*/ 0 h 101"/>
                <a:gd name="T36" fmla="*/ 58 w 70"/>
                <a:gd name="T37" fmla="*/ 6 h 101"/>
                <a:gd name="T38" fmla="*/ 67 w 70"/>
                <a:gd name="T39" fmla="*/ 25 h 101"/>
                <a:gd name="T40" fmla="*/ 62 w 70"/>
                <a:gd name="T41" fmla="*/ 40 h 101"/>
                <a:gd name="T42" fmla="*/ 47 w 70"/>
                <a:gd name="T43" fmla="*/ 48 h 101"/>
                <a:gd name="T44" fmla="*/ 47 w 70"/>
                <a:gd name="T45" fmla="*/ 48 h 101"/>
                <a:gd name="T46" fmla="*/ 70 w 70"/>
                <a:gd name="T47" fmla="*/ 72 h 101"/>
                <a:gd name="T48" fmla="*/ 61 w 70"/>
                <a:gd name="T49" fmla="*/ 94 h 101"/>
                <a:gd name="T50" fmla="*/ 35 w 70"/>
                <a:gd name="T51" fmla="*/ 101 h 101"/>
                <a:gd name="T52" fmla="*/ 0 w 70"/>
                <a:gd name="T53" fmla="*/ 101 h 101"/>
                <a:gd name="T54" fmla="*/ 0 w 70"/>
                <a:gd name="T55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70" h="101">
                  <a:moveTo>
                    <a:pt x="12" y="53"/>
                  </a:moveTo>
                  <a:cubicBezTo>
                    <a:pt x="12" y="91"/>
                    <a:pt x="12" y="91"/>
                    <a:pt x="12" y="91"/>
                  </a:cubicBezTo>
                  <a:cubicBezTo>
                    <a:pt x="33" y="91"/>
                    <a:pt x="33" y="91"/>
                    <a:pt x="33" y="91"/>
                  </a:cubicBezTo>
                  <a:cubicBezTo>
                    <a:pt x="41" y="91"/>
                    <a:pt x="47" y="90"/>
                    <a:pt x="51" y="86"/>
                  </a:cubicBezTo>
                  <a:cubicBezTo>
                    <a:pt x="56" y="83"/>
                    <a:pt x="58" y="78"/>
                    <a:pt x="58" y="72"/>
                  </a:cubicBezTo>
                  <a:cubicBezTo>
                    <a:pt x="58" y="65"/>
                    <a:pt x="56" y="61"/>
                    <a:pt x="51" y="58"/>
                  </a:cubicBezTo>
                  <a:cubicBezTo>
                    <a:pt x="47" y="55"/>
                    <a:pt x="41" y="53"/>
                    <a:pt x="32" y="53"/>
                  </a:cubicBezTo>
                  <a:lnTo>
                    <a:pt x="12" y="53"/>
                  </a:lnTo>
                  <a:close/>
                  <a:moveTo>
                    <a:pt x="12" y="44"/>
                  </a:moveTo>
                  <a:cubicBezTo>
                    <a:pt x="31" y="44"/>
                    <a:pt x="31" y="44"/>
                    <a:pt x="31" y="44"/>
                  </a:cubicBezTo>
                  <a:cubicBezTo>
                    <a:pt x="40" y="44"/>
                    <a:pt x="46" y="42"/>
                    <a:pt x="49" y="40"/>
                  </a:cubicBezTo>
                  <a:cubicBezTo>
                    <a:pt x="53" y="37"/>
                    <a:pt x="55" y="33"/>
                    <a:pt x="55" y="26"/>
                  </a:cubicBezTo>
                  <a:cubicBezTo>
                    <a:pt x="55" y="21"/>
                    <a:pt x="53" y="17"/>
                    <a:pt x="49" y="14"/>
                  </a:cubicBezTo>
                  <a:cubicBezTo>
                    <a:pt x="45" y="12"/>
                    <a:pt x="38" y="10"/>
                    <a:pt x="29" y="10"/>
                  </a:cubicBezTo>
                  <a:cubicBezTo>
                    <a:pt x="12" y="10"/>
                    <a:pt x="12" y="10"/>
                    <a:pt x="12" y="10"/>
                  </a:cubicBezTo>
                  <a:lnTo>
                    <a:pt x="12" y="44"/>
                  </a:lnTo>
                  <a:close/>
                  <a:moveTo>
                    <a:pt x="0" y="0"/>
                  </a:moveTo>
                  <a:cubicBezTo>
                    <a:pt x="29" y="0"/>
                    <a:pt x="29" y="0"/>
                    <a:pt x="29" y="0"/>
                  </a:cubicBezTo>
                  <a:cubicBezTo>
                    <a:pt x="42" y="0"/>
                    <a:pt x="52" y="2"/>
                    <a:pt x="58" y="6"/>
                  </a:cubicBezTo>
                  <a:cubicBezTo>
                    <a:pt x="64" y="10"/>
                    <a:pt x="67" y="17"/>
                    <a:pt x="67" y="25"/>
                  </a:cubicBezTo>
                  <a:cubicBezTo>
                    <a:pt x="67" y="31"/>
                    <a:pt x="65" y="36"/>
                    <a:pt x="62" y="40"/>
                  </a:cubicBezTo>
                  <a:cubicBezTo>
                    <a:pt x="58" y="44"/>
                    <a:pt x="54" y="46"/>
                    <a:pt x="47" y="48"/>
                  </a:cubicBezTo>
                  <a:cubicBezTo>
                    <a:pt x="47" y="48"/>
                    <a:pt x="47" y="48"/>
                    <a:pt x="47" y="48"/>
                  </a:cubicBezTo>
                  <a:cubicBezTo>
                    <a:pt x="63" y="51"/>
                    <a:pt x="70" y="59"/>
                    <a:pt x="70" y="72"/>
                  </a:cubicBezTo>
                  <a:cubicBezTo>
                    <a:pt x="70" y="82"/>
                    <a:pt x="67" y="89"/>
                    <a:pt x="61" y="94"/>
                  </a:cubicBezTo>
                  <a:cubicBezTo>
                    <a:pt x="55" y="99"/>
                    <a:pt x="46" y="101"/>
                    <a:pt x="35" y="101"/>
                  </a:cubicBezTo>
                  <a:cubicBezTo>
                    <a:pt x="0" y="101"/>
                    <a:pt x="0" y="101"/>
                    <a:pt x="0" y="101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92" name="Freeform 71"/>
            <p:cNvSpPr>
              <a:spLocks noEditPoints="1"/>
            </p:cNvSpPr>
            <p:nvPr/>
          </p:nvSpPr>
          <p:spPr bwMode="auto">
            <a:xfrm>
              <a:off x="4543015" y="3719667"/>
              <a:ext cx="94095" cy="115809"/>
            </a:xfrm>
            <a:custGeom>
              <a:avLst/>
              <a:gdLst>
                <a:gd name="T0" fmla="*/ 33 w 64"/>
                <a:gd name="T1" fmla="*/ 10 h 79"/>
                <a:gd name="T2" fmla="*/ 19 w 64"/>
                <a:gd name="T3" fmla="*/ 16 h 79"/>
                <a:gd name="T4" fmla="*/ 12 w 64"/>
                <a:gd name="T5" fmla="*/ 32 h 79"/>
                <a:gd name="T6" fmla="*/ 52 w 64"/>
                <a:gd name="T7" fmla="*/ 32 h 79"/>
                <a:gd name="T8" fmla="*/ 47 w 64"/>
                <a:gd name="T9" fmla="*/ 15 h 79"/>
                <a:gd name="T10" fmla="*/ 33 w 64"/>
                <a:gd name="T11" fmla="*/ 10 h 79"/>
                <a:gd name="T12" fmla="*/ 36 w 64"/>
                <a:gd name="T13" fmla="*/ 79 h 79"/>
                <a:gd name="T14" fmla="*/ 10 w 64"/>
                <a:gd name="T15" fmla="*/ 68 h 79"/>
                <a:gd name="T16" fmla="*/ 0 w 64"/>
                <a:gd name="T17" fmla="*/ 40 h 79"/>
                <a:gd name="T18" fmla="*/ 9 w 64"/>
                <a:gd name="T19" fmla="*/ 11 h 79"/>
                <a:gd name="T20" fmla="*/ 33 w 64"/>
                <a:gd name="T21" fmla="*/ 0 h 79"/>
                <a:gd name="T22" fmla="*/ 56 w 64"/>
                <a:gd name="T23" fmla="*/ 9 h 79"/>
                <a:gd name="T24" fmla="*/ 64 w 64"/>
                <a:gd name="T25" fmla="*/ 34 h 79"/>
                <a:gd name="T26" fmla="*/ 64 w 64"/>
                <a:gd name="T27" fmla="*/ 41 h 79"/>
                <a:gd name="T28" fmla="*/ 12 w 64"/>
                <a:gd name="T29" fmla="*/ 41 h 79"/>
                <a:gd name="T30" fmla="*/ 19 w 64"/>
                <a:gd name="T31" fmla="*/ 62 h 79"/>
                <a:gd name="T32" fmla="*/ 37 w 64"/>
                <a:gd name="T33" fmla="*/ 69 h 79"/>
                <a:gd name="T34" fmla="*/ 61 w 64"/>
                <a:gd name="T35" fmla="*/ 63 h 79"/>
                <a:gd name="T36" fmla="*/ 61 w 64"/>
                <a:gd name="T37" fmla="*/ 74 h 79"/>
                <a:gd name="T38" fmla="*/ 49 w 64"/>
                <a:gd name="T39" fmla="*/ 78 h 79"/>
                <a:gd name="T40" fmla="*/ 36 w 64"/>
                <a:gd name="T41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" h="79">
                  <a:moveTo>
                    <a:pt x="33" y="10"/>
                  </a:moveTo>
                  <a:cubicBezTo>
                    <a:pt x="27" y="10"/>
                    <a:pt x="22" y="12"/>
                    <a:pt x="19" y="16"/>
                  </a:cubicBezTo>
                  <a:cubicBezTo>
                    <a:pt x="15" y="20"/>
                    <a:pt x="13" y="25"/>
                    <a:pt x="12" y="32"/>
                  </a:cubicBezTo>
                  <a:cubicBezTo>
                    <a:pt x="52" y="32"/>
                    <a:pt x="52" y="32"/>
                    <a:pt x="52" y="32"/>
                  </a:cubicBezTo>
                  <a:cubicBezTo>
                    <a:pt x="52" y="25"/>
                    <a:pt x="50" y="19"/>
                    <a:pt x="47" y="15"/>
                  </a:cubicBezTo>
                  <a:cubicBezTo>
                    <a:pt x="44" y="12"/>
                    <a:pt x="39" y="10"/>
                    <a:pt x="33" y="10"/>
                  </a:cubicBezTo>
                  <a:moveTo>
                    <a:pt x="36" y="79"/>
                  </a:moveTo>
                  <a:cubicBezTo>
                    <a:pt x="25" y="79"/>
                    <a:pt x="16" y="75"/>
                    <a:pt x="10" y="68"/>
                  </a:cubicBezTo>
                  <a:cubicBezTo>
                    <a:pt x="3" y="62"/>
                    <a:pt x="0" y="52"/>
                    <a:pt x="0" y="40"/>
                  </a:cubicBezTo>
                  <a:cubicBezTo>
                    <a:pt x="0" y="28"/>
                    <a:pt x="3" y="18"/>
                    <a:pt x="9" y="11"/>
                  </a:cubicBezTo>
                  <a:cubicBezTo>
                    <a:pt x="15" y="4"/>
                    <a:pt x="23" y="0"/>
                    <a:pt x="33" y="0"/>
                  </a:cubicBezTo>
                  <a:cubicBezTo>
                    <a:pt x="43" y="0"/>
                    <a:pt x="50" y="3"/>
                    <a:pt x="56" y="9"/>
                  </a:cubicBezTo>
                  <a:cubicBezTo>
                    <a:pt x="61" y="16"/>
                    <a:pt x="64" y="24"/>
                    <a:pt x="64" y="34"/>
                  </a:cubicBezTo>
                  <a:cubicBezTo>
                    <a:pt x="64" y="41"/>
                    <a:pt x="64" y="41"/>
                    <a:pt x="64" y="41"/>
                  </a:cubicBezTo>
                  <a:cubicBezTo>
                    <a:pt x="12" y="41"/>
                    <a:pt x="12" y="41"/>
                    <a:pt x="12" y="41"/>
                  </a:cubicBezTo>
                  <a:cubicBezTo>
                    <a:pt x="12" y="50"/>
                    <a:pt x="14" y="57"/>
                    <a:pt x="19" y="62"/>
                  </a:cubicBezTo>
                  <a:cubicBezTo>
                    <a:pt x="23" y="66"/>
                    <a:pt x="29" y="69"/>
                    <a:pt x="37" y="69"/>
                  </a:cubicBezTo>
                  <a:cubicBezTo>
                    <a:pt x="45" y="69"/>
                    <a:pt x="53" y="67"/>
                    <a:pt x="61" y="63"/>
                  </a:cubicBezTo>
                  <a:cubicBezTo>
                    <a:pt x="61" y="74"/>
                    <a:pt x="61" y="74"/>
                    <a:pt x="61" y="74"/>
                  </a:cubicBezTo>
                  <a:cubicBezTo>
                    <a:pt x="57" y="75"/>
                    <a:pt x="53" y="77"/>
                    <a:pt x="49" y="78"/>
                  </a:cubicBezTo>
                  <a:cubicBezTo>
                    <a:pt x="46" y="78"/>
                    <a:pt x="41" y="79"/>
                    <a:pt x="36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93" name="Freeform 72"/>
            <p:cNvSpPr>
              <a:spLocks/>
            </p:cNvSpPr>
            <p:nvPr/>
          </p:nvSpPr>
          <p:spPr bwMode="auto">
            <a:xfrm>
              <a:off x="4651585" y="3696746"/>
              <a:ext cx="63936" cy="138730"/>
            </a:xfrm>
            <a:custGeom>
              <a:avLst/>
              <a:gdLst>
                <a:gd name="T0" fmla="*/ 34 w 44"/>
                <a:gd name="T1" fmla="*/ 85 h 95"/>
                <a:gd name="T2" fmla="*/ 40 w 44"/>
                <a:gd name="T3" fmla="*/ 85 h 95"/>
                <a:gd name="T4" fmla="*/ 44 w 44"/>
                <a:gd name="T5" fmla="*/ 84 h 95"/>
                <a:gd name="T6" fmla="*/ 44 w 44"/>
                <a:gd name="T7" fmla="*/ 93 h 95"/>
                <a:gd name="T8" fmla="*/ 39 w 44"/>
                <a:gd name="T9" fmla="*/ 94 h 95"/>
                <a:gd name="T10" fmla="*/ 32 w 44"/>
                <a:gd name="T11" fmla="*/ 95 h 95"/>
                <a:gd name="T12" fmla="*/ 10 w 44"/>
                <a:gd name="T13" fmla="*/ 71 h 95"/>
                <a:gd name="T14" fmla="*/ 10 w 44"/>
                <a:gd name="T15" fmla="*/ 26 h 95"/>
                <a:gd name="T16" fmla="*/ 0 w 44"/>
                <a:gd name="T17" fmla="*/ 26 h 95"/>
                <a:gd name="T18" fmla="*/ 0 w 44"/>
                <a:gd name="T19" fmla="*/ 21 h 95"/>
                <a:gd name="T20" fmla="*/ 10 w 44"/>
                <a:gd name="T21" fmla="*/ 16 h 95"/>
                <a:gd name="T22" fmla="*/ 15 w 44"/>
                <a:gd name="T23" fmla="*/ 0 h 95"/>
                <a:gd name="T24" fmla="*/ 22 w 44"/>
                <a:gd name="T25" fmla="*/ 0 h 95"/>
                <a:gd name="T26" fmla="*/ 22 w 44"/>
                <a:gd name="T27" fmla="*/ 18 h 95"/>
                <a:gd name="T28" fmla="*/ 44 w 44"/>
                <a:gd name="T29" fmla="*/ 18 h 95"/>
                <a:gd name="T30" fmla="*/ 44 w 44"/>
                <a:gd name="T31" fmla="*/ 26 h 95"/>
                <a:gd name="T32" fmla="*/ 22 w 44"/>
                <a:gd name="T33" fmla="*/ 26 h 95"/>
                <a:gd name="T34" fmla="*/ 22 w 44"/>
                <a:gd name="T35" fmla="*/ 71 h 95"/>
                <a:gd name="T36" fmla="*/ 25 w 44"/>
                <a:gd name="T37" fmla="*/ 82 h 95"/>
                <a:gd name="T38" fmla="*/ 34 w 44"/>
                <a:gd name="T39" fmla="*/ 8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4" h="95">
                  <a:moveTo>
                    <a:pt x="34" y="85"/>
                  </a:moveTo>
                  <a:cubicBezTo>
                    <a:pt x="36" y="85"/>
                    <a:pt x="38" y="85"/>
                    <a:pt x="40" y="85"/>
                  </a:cubicBezTo>
                  <a:cubicBezTo>
                    <a:pt x="42" y="84"/>
                    <a:pt x="43" y="84"/>
                    <a:pt x="44" y="84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3" y="93"/>
                    <a:pt x="41" y="94"/>
                    <a:pt x="39" y="94"/>
                  </a:cubicBezTo>
                  <a:cubicBezTo>
                    <a:pt x="37" y="94"/>
                    <a:pt x="34" y="95"/>
                    <a:pt x="32" y="95"/>
                  </a:cubicBezTo>
                  <a:cubicBezTo>
                    <a:pt x="18" y="95"/>
                    <a:pt x="10" y="87"/>
                    <a:pt x="10" y="71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44" y="18"/>
                    <a:pt x="44" y="18"/>
                    <a:pt x="44" y="18"/>
                  </a:cubicBezTo>
                  <a:cubicBezTo>
                    <a:pt x="44" y="26"/>
                    <a:pt x="44" y="26"/>
                    <a:pt x="44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71"/>
                    <a:pt x="22" y="71"/>
                    <a:pt x="22" y="71"/>
                  </a:cubicBezTo>
                  <a:cubicBezTo>
                    <a:pt x="22" y="76"/>
                    <a:pt x="23" y="79"/>
                    <a:pt x="25" y="82"/>
                  </a:cubicBezTo>
                  <a:cubicBezTo>
                    <a:pt x="27" y="84"/>
                    <a:pt x="30" y="85"/>
                    <a:pt x="34" y="8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94" name="Freeform 73"/>
            <p:cNvSpPr>
              <a:spLocks/>
            </p:cNvSpPr>
            <p:nvPr/>
          </p:nvSpPr>
          <p:spPr bwMode="auto">
            <a:xfrm>
              <a:off x="4725172" y="3696746"/>
              <a:ext cx="63936" cy="138730"/>
            </a:xfrm>
            <a:custGeom>
              <a:avLst/>
              <a:gdLst>
                <a:gd name="T0" fmla="*/ 34 w 44"/>
                <a:gd name="T1" fmla="*/ 85 h 95"/>
                <a:gd name="T2" fmla="*/ 40 w 44"/>
                <a:gd name="T3" fmla="*/ 85 h 95"/>
                <a:gd name="T4" fmla="*/ 44 w 44"/>
                <a:gd name="T5" fmla="*/ 84 h 95"/>
                <a:gd name="T6" fmla="*/ 44 w 44"/>
                <a:gd name="T7" fmla="*/ 93 h 95"/>
                <a:gd name="T8" fmla="*/ 39 w 44"/>
                <a:gd name="T9" fmla="*/ 94 h 95"/>
                <a:gd name="T10" fmla="*/ 32 w 44"/>
                <a:gd name="T11" fmla="*/ 95 h 95"/>
                <a:gd name="T12" fmla="*/ 10 w 44"/>
                <a:gd name="T13" fmla="*/ 71 h 95"/>
                <a:gd name="T14" fmla="*/ 10 w 44"/>
                <a:gd name="T15" fmla="*/ 26 h 95"/>
                <a:gd name="T16" fmla="*/ 0 w 44"/>
                <a:gd name="T17" fmla="*/ 26 h 95"/>
                <a:gd name="T18" fmla="*/ 0 w 44"/>
                <a:gd name="T19" fmla="*/ 21 h 95"/>
                <a:gd name="T20" fmla="*/ 10 w 44"/>
                <a:gd name="T21" fmla="*/ 16 h 95"/>
                <a:gd name="T22" fmla="*/ 15 w 44"/>
                <a:gd name="T23" fmla="*/ 0 h 95"/>
                <a:gd name="T24" fmla="*/ 22 w 44"/>
                <a:gd name="T25" fmla="*/ 0 h 95"/>
                <a:gd name="T26" fmla="*/ 22 w 44"/>
                <a:gd name="T27" fmla="*/ 18 h 95"/>
                <a:gd name="T28" fmla="*/ 44 w 44"/>
                <a:gd name="T29" fmla="*/ 18 h 95"/>
                <a:gd name="T30" fmla="*/ 44 w 44"/>
                <a:gd name="T31" fmla="*/ 26 h 95"/>
                <a:gd name="T32" fmla="*/ 22 w 44"/>
                <a:gd name="T33" fmla="*/ 26 h 95"/>
                <a:gd name="T34" fmla="*/ 22 w 44"/>
                <a:gd name="T35" fmla="*/ 71 h 95"/>
                <a:gd name="T36" fmla="*/ 25 w 44"/>
                <a:gd name="T37" fmla="*/ 82 h 95"/>
                <a:gd name="T38" fmla="*/ 34 w 44"/>
                <a:gd name="T39" fmla="*/ 8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4" h="95">
                  <a:moveTo>
                    <a:pt x="34" y="85"/>
                  </a:moveTo>
                  <a:cubicBezTo>
                    <a:pt x="36" y="85"/>
                    <a:pt x="38" y="85"/>
                    <a:pt x="40" y="85"/>
                  </a:cubicBezTo>
                  <a:cubicBezTo>
                    <a:pt x="42" y="84"/>
                    <a:pt x="43" y="84"/>
                    <a:pt x="44" y="84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3" y="93"/>
                    <a:pt x="41" y="94"/>
                    <a:pt x="39" y="94"/>
                  </a:cubicBezTo>
                  <a:cubicBezTo>
                    <a:pt x="36" y="94"/>
                    <a:pt x="34" y="95"/>
                    <a:pt x="32" y="95"/>
                  </a:cubicBezTo>
                  <a:cubicBezTo>
                    <a:pt x="18" y="95"/>
                    <a:pt x="10" y="87"/>
                    <a:pt x="10" y="71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44" y="18"/>
                    <a:pt x="44" y="18"/>
                    <a:pt x="44" y="18"/>
                  </a:cubicBezTo>
                  <a:cubicBezTo>
                    <a:pt x="44" y="26"/>
                    <a:pt x="44" y="26"/>
                    <a:pt x="44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71"/>
                    <a:pt x="22" y="71"/>
                    <a:pt x="22" y="71"/>
                  </a:cubicBezTo>
                  <a:cubicBezTo>
                    <a:pt x="22" y="76"/>
                    <a:pt x="23" y="79"/>
                    <a:pt x="25" y="82"/>
                  </a:cubicBezTo>
                  <a:cubicBezTo>
                    <a:pt x="27" y="84"/>
                    <a:pt x="30" y="85"/>
                    <a:pt x="34" y="8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95" name="Freeform 74"/>
            <p:cNvSpPr>
              <a:spLocks noEditPoints="1"/>
            </p:cNvSpPr>
            <p:nvPr/>
          </p:nvSpPr>
          <p:spPr bwMode="auto">
            <a:xfrm>
              <a:off x="4804791" y="3719667"/>
              <a:ext cx="94095" cy="115809"/>
            </a:xfrm>
            <a:custGeom>
              <a:avLst/>
              <a:gdLst>
                <a:gd name="T0" fmla="*/ 33 w 64"/>
                <a:gd name="T1" fmla="*/ 10 h 79"/>
                <a:gd name="T2" fmla="*/ 19 w 64"/>
                <a:gd name="T3" fmla="*/ 16 h 79"/>
                <a:gd name="T4" fmla="*/ 12 w 64"/>
                <a:gd name="T5" fmla="*/ 32 h 79"/>
                <a:gd name="T6" fmla="*/ 52 w 64"/>
                <a:gd name="T7" fmla="*/ 32 h 79"/>
                <a:gd name="T8" fmla="*/ 47 w 64"/>
                <a:gd name="T9" fmla="*/ 15 h 79"/>
                <a:gd name="T10" fmla="*/ 33 w 64"/>
                <a:gd name="T11" fmla="*/ 10 h 79"/>
                <a:gd name="T12" fmla="*/ 36 w 64"/>
                <a:gd name="T13" fmla="*/ 79 h 79"/>
                <a:gd name="T14" fmla="*/ 10 w 64"/>
                <a:gd name="T15" fmla="*/ 68 h 79"/>
                <a:gd name="T16" fmla="*/ 0 w 64"/>
                <a:gd name="T17" fmla="*/ 40 h 79"/>
                <a:gd name="T18" fmla="*/ 9 w 64"/>
                <a:gd name="T19" fmla="*/ 11 h 79"/>
                <a:gd name="T20" fmla="*/ 34 w 64"/>
                <a:gd name="T21" fmla="*/ 0 h 79"/>
                <a:gd name="T22" fmla="*/ 56 w 64"/>
                <a:gd name="T23" fmla="*/ 9 h 79"/>
                <a:gd name="T24" fmla="*/ 64 w 64"/>
                <a:gd name="T25" fmla="*/ 34 h 79"/>
                <a:gd name="T26" fmla="*/ 64 w 64"/>
                <a:gd name="T27" fmla="*/ 41 h 79"/>
                <a:gd name="T28" fmla="*/ 12 w 64"/>
                <a:gd name="T29" fmla="*/ 41 h 79"/>
                <a:gd name="T30" fmla="*/ 19 w 64"/>
                <a:gd name="T31" fmla="*/ 62 h 79"/>
                <a:gd name="T32" fmla="*/ 37 w 64"/>
                <a:gd name="T33" fmla="*/ 69 h 79"/>
                <a:gd name="T34" fmla="*/ 61 w 64"/>
                <a:gd name="T35" fmla="*/ 63 h 79"/>
                <a:gd name="T36" fmla="*/ 61 w 64"/>
                <a:gd name="T37" fmla="*/ 74 h 79"/>
                <a:gd name="T38" fmla="*/ 50 w 64"/>
                <a:gd name="T39" fmla="*/ 78 h 79"/>
                <a:gd name="T40" fmla="*/ 36 w 64"/>
                <a:gd name="T41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" h="79">
                  <a:moveTo>
                    <a:pt x="33" y="10"/>
                  </a:moveTo>
                  <a:cubicBezTo>
                    <a:pt x="27" y="10"/>
                    <a:pt x="22" y="12"/>
                    <a:pt x="19" y="16"/>
                  </a:cubicBezTo>
                  <a:cubicBezTo>
                    <a:pt x="15" y="20"/>
                    <a:pt x="13" y="25"/>
                    <a:pt x="12" y="32"/>
                  </a:cubicBezTo>
                  <a:cubicBezTo>
                    <a:pt x="52" y="32"/>
                    <a:pt x="52" y="32"/>
                    <a:pt x="52" y="32"/>
                  </a:cubicBezTo>
                  <a:cubicBezTo>
                    <a:pt x="52" y="25"/>
                    <a:pt x="50" y="19"/>
                    <a:pt x="47" y="15"/>
                  </a:cubicBezTo>
                  <a:cubicBezTo>
                    <a:pt x="44" y="12"/>
                    <a:pt x="39" y="10"/>
                    <a:pt x="33" y="10"/>
                  </a:cubicBezTo>
                  <a:moveTo>
                    <a:pt x="36" y="79"/>
                  </a:moveTo>
                  <a:cubicBezTo>
                    <a:pt x="25" y="79"/>
                    <a:pt x="16" y="75"/>
                    <a:pt x="10" y="68"/>
                  </a:cubicBezTo>
                  <a:cubicBezTo>
                    <a:pt x="4" y="62"/>
                    <a:pt x="0" y="52"/>
                    <a:pt x="0" y="40"/>
                  </a:cubicBezTo>
                  <a:cubicBezTo>
                    <a:pt x="0" y="28"/>
                    <a:pt x="3" y="18"/>
                    <a:pt x="9" y="11"/>
                  </a:cubicBezTo>
                  <a:cubicBezTo>
                    <a:pt x="15" y="4"/>
                    <a:pt x="23" y="0"/>
                    <a:pt x="34" y="0"/>
                  </a:cubicBezTo>
                  <a:cubicBezTo>
                    <a:pt x="43" y="0"/>
                    <a:pt x="51" y="3"/>
                    <a:pt x="56" y="9"/>
                  </a:cubicBezTo>
                  <a:cubicBezTo>
                    <a:pt x="62" y="16"/>
                    <a:pt x="64" y="24"/>
                    <a:pt x="64" y="34"/>
                  </a:cubicBezTo>
                  <a:cubicBezTo>
                    <a:pt x="64" y="41"/>
                    <a:pt x="64" y="41"/>
                    <a:pt x="64" y="41"/>
                  </a:cubicBezTo>
                  <a:cubicBezTo>
                    <a:pt x="12" y="41"/>
                    <a:pt x="12" y="41"/>
                    <a:pt x="12" y="41"/>
                  </a:cubicBezTo>
                  <a:cubicBezTo>
                    <a:pt x="12" y="50"/>
                    <a:pt x="15" y="57"/>
                    <a:pt x="19" y="62"/>
                  </a:cubicBezTo>
                  <a:cubicBezTo>
                    <a:pt x="23" y="66"/>
                    <a:pt x="29" y="69"/>
                    <a:pt x="37" y="69"/>
                  </a:cubicBezTo>
                  <a:cubicBezTo>
                    <a:pt x="45" y="69"/>
                    <a:pt x="53" y="67"/>
                    <a:pt x="61" y="63"/>
                  </a:cubicBezTo>
                  <a:cubicBezTo>
                    <a:pt x="61" y="74"/>
                    <a:pt x="61" y="74"/>
                    <a:pt x="61" y="74"/>
                  </a:cubicBezTo>
                  <a:cubicBezTo>
                    <a:pt x="57" y="75"/>
                    <a:pt x="53" y="77"/>
                    <a:pt x="50" y="78"/>
                  </a:cubicBezTo>
                  <a:cubicBezTo>
                    <a:pt x="46" y="78"/>
                    <a:pt x="42" y="79"/>
                    <a:pt x="36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96" name="Freeform 75"/>
            <p:cNvSpPr>
              <a:spLocks/>
            </p:cNvSpPr>
            <p:nvPr/>
          </p:nvSpPr>
          <p:spPr bwMode="auto">
            <a:xfrm>
              <a:off x="4927838" y="3719667"/>
              <a:ext cx="62730" cy="113396"/>
            </a:xfrm>
            <a:custGeom>
              <a:avLst/>
              <a:gdLst>
                <a:gd name="T0" fmla="*/ 34 w 43"/>
                <a:gd name="T1" fmla="*/ 0 h 77"/>
                <a:gd name="T2" fmla="*/ 43 w 43"/>
                <a:gd name="T3" fmla="*/ 1 h 77"/>
                <a:gd name="T4" fmla="*/ 42 w 43"/>
                <a:gd name="T5" fmla="*/ 12 h 77"/>
                <a:gd name="T6" fmla="*/ 34 w 43"/>
                <a:gd name="T7" fmla="*/ 11 h 77"/>
                <a:gd name="T8" fmla="*/ 18 w 43"/>
                <a:gd name="T9" fmla="*/ 18 h 77"/>
                <a:gd name="T10" fmla="*/ 11 w 43"/>
                <a:gd name="T11" fmla="*/ 37 h 77"/>
                <a:gd name="T12" fmla="*/ 11 w 43"/>
                <a:gd name="T13" fmla="*/ 77 h 77"/>
                <a:gd name="T14" fmla="*/ 0 w 43"/>
                <a:gd name="T15" fmla="*/ 77 h 77"/>
                <a:gd name="T16" fmla="*/ 0 w 43"/>
                <a:gd name="T17" fmla="*/ 2 h 77"/>
                <a:gd name="T18" fmla="*/ 9 w 43"/>
                <a:gd name="T19" fmla="*/ 2 h 77"/>
                <a:gd name="T20" fmla="*/ 11 w 43"/>
                <a:gd name="T21" fmla="*/ 16 h 77"/>
                <a:gd name="T22" fmla="*/ 11 w 43"/>
                <a:gd name="T23" fmla="*/ 16 h 77"/>
                <a:gd name="T24" fmla="*/ 21 w 43"/>
                <a:gd name="T25" fmla="*/ 4 h 77"/>
                <a:gd name="T26" fmla="*/ 34 w 43"/>
                <a:gd name="T27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3" h="77">
                  <a:moveTo>
                    <a:pt x="34" y="0"/>
                  </a:moveTo>
                  <a:cubicBezTo>
                    <a:pt x="38" y="0"/>
                    <a:pt x="41" y="0"/>
                    <a:pt x="43" y="1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39" y="11"/>
                    <a:pt x="36" y="11"/>
                    <a:pt x="34" y="11"/>
                  </a:cubicBezTo>
                  <a:cubicBezTo>
                    <a:pt x="27" y="11"/>
                    <a:pt x="22" y="13"/>
                    <a:pt x="18" y="18"/>
                  </a:cubicBezTo>
                  <a:cubicBezTo>
                    <a:pt x="14" y="23"/>
                    <a:pt x="11" y="29"/>
                    <a:pt x="11" y="37"/>
                  </a:cubicBezTo>
                  <a:cubicBezTo>
                    <a:pt x="11" y="77"/>
                    <a:pt x="11" y="77"/>
                    <a:pt x="11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4" y="11"/>
                    <a:pt x="17" y="7"/>
                    <a:pt x="21" y="4"/>
                  </a:cubicBezTo>
                  <a:cubicBezTo>
                    <a:pt x="25" y="1"/>
                    <a:pt x="30" y="0"/>
                    <a:pt x="34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97" name="Freeform 76"/>
            <p:cNvSpPr>
              <a:spLocks noEditPoints="1"/>
            </p:cNvSpPr>
            <p:nvPr/>
          </p:nvSpPr>
          <p:spPr bwMode="auto">
            <a:xfrm>
              <a:off x="5060535" y="3719667"/>
              <a:ext cx="101333" cy="115809"/>
            </a:xfrm>
            <a:custGeom>
              <a:avLst/>
              <a:gdLst>
                <a:gd name="T0" fmla="*/ 12 w 70"/>
                <a:gd name="T1" fmla="*/ 39 h 79"/>
                <a:gd name="T2" fmla="*/ 18 w 70"/>
                <a:gd name="T3" fmla="*/ 61 h 79"/>
                <a:gd name="T4" fmla="*/ 35 w 70"/>
                <a:gd name="T5" fmla="*/ 69 h 79"/>
                <a:gd name="T6" fmla="*/ 52 w 70"/>
                <a:gd name="T7" fmla="*/ 61 h 79"/>
                <a:gd name="T8" fmla="*/ 58 w 70"/>
                <a:gd name="T9" fmla="*/ 39 h 79"/>
                <a:gd name="T10" fmla="*/ 52 w 70"/>
                <a:gd name="T11" fmla="*/ 17 h 79"/>
                <a:gd name="T12" fmla="*/ 35 w 70"/>
                <a:gd name="T13" fmla="*/ 10 h 79"/>
                <a:gd name="T14" fmla="*/ 18 w 70"/>
                <a:gd name="T15" fmla="*/ 17 h 79"/>
                <a:gd name="T16" fmla="*/ 12 w 70"/>
                <a:gd name="T17" fmla="*/ 39 h 79"/>
                <a:gd name="T18" fmla="*/ 70 w 70"/>
                <a:gd name="T19" fmla="*/ 39 h 79"/>
                <a:gd name="T20" fmla="*/ 60 w 70"/>
                <a:gd name="T21" fmla="*/ 68 h 79"/>
                <a:gd name="T22" fmla="*/ 35 w 70"/>
                <a:gd name="T23" fmla="*/ 79 h 79"/>
                <a:gd name="T24" fmla="*/ 17 w 70"/>
                <a:gd name="T25" fmla="*/ 74 h 79"/>
                <a:gd name="T26" fmla="*/ 4 w 70"/>
                <a:gd name="T27" fmla="*/ 60 h 79"/>
                <a:gd name="T28" fmla="*/ 0 w 70"/>
                <a:gd name="T29" fmla="*/ 39 h 79"/>
                <a:gd name="T30" fmla="*/ 9 w 70"/>
                <a:gd name="T31" fmla="*/ 10 h 79"/>
                <a:gd name="T32" fmla="*/ 35 w 70"/>
                <a:gd name="T33" fmla="*/ 0 h 79"/>
                <a:gd name="T34" fmla="*/ 60 w 70"/>
                <a:gd name="T35" fmla="*/ 11 h 79"/>
                <a:gd name="T36" fmla="*/ 70 w 70"/>
                <a:gd name="T37" fmla="*/ 3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0" h="79">
                  <a:moveTo>
                    <a:pt x="12" y="39"/>
                  </a:moveTo>
                  <a:cubicBezTo>
                    <a:pt x="12" y="49"/>
                    <a:pt x="14" y="56"/>
                    <a:pt x="18" y="61"/>
                  </a:cubicBezTo>
                  <a:cubicBezTo>
                    <a:pt x="22" y="67"/>
                    <a:pt x="27" y="69"/>
                    <a:pt x="35" y="69"/>
                  </a:cubicBezTo>
                  <a:cubicBezTo>
                    <a:pt x="42" y="69"/>
                    <a:pt x="48" y="67"/>
                    <a:pt x="52" y="61"/>
                  </a:cubicBezTo>
                  <a:cubicBezTo>
                    <a:pt x="56" y="56"/>
                    <a:pt x="58" y="49"/>
                    <a:pt x="58" y="39"/>
                  </a:cubicBezTo>
                  <a:cubicBezTo>
                    <a:pt x="58" y="30"/>
                    <a:pt x="56" y="22"/>
                    <a:pt x="52" y="17"/>
                  </a:cubicBezTo>
                  <a:cubicBezTo>
                    <a:pt x="48" y="12"/>
                    <a:pt x="42" y="10"/>
                    <a:pt x="35" y="10"/>
                  </a:cubicBezTo>
                  <a:cubicBezTo>
                    <a:pt x="27" y="10"/>
                    <a:pt x="22" y="12"/>
                    <a:pt x="18" y="17"/>
                  </a:cubicBezTo>
                  <a:cubicBezTo>
                    <a:pt x="14" y="22"/>
                    <a:pt x="12" y="30"/>
                    <a:pt x="12" y="39"/>
                  </a:cubicBezTo>
                  <a:moveTo>
                    <a:pt x="70" y="39"/>
                  </a:moveTo>
                  <a:cubicBezTo>
                    <a:pt x="70" y="52"/>
                    <a:pt x="67" y="61"/>
                    <a:pt x="60" y="68"/>
                  </a:cubicBezTo>
                  <a:cubicBezTo>
                    <a:pt x="54" y="75"/>
                    <a:pt x="46" y="79"/>
                    <a:pt x="35" y="79"/>
                  </a:cubicBezTo>
                  <a:cubicBezTo>
                    <a:pt x="28" y="79"/>
                    <a:pt x="22" y="77"/>
                    <a:pt x="17" y="74"/>
                  </a:cubicBezTo>
                  <a:cubicBezTo>
                    <a:pt x="11" y="71"/>
                    <a:pt x="7" y="66"/>
                    <a:pt x="4" y="60"/>
                  </a:cubicBezTo>
                  <a:cubicBezTo>
                    <a:pt x="2" y="54"/>
                    <a:pt x="0" y="47"/>
                    <a:pt x="0" y="39"/>
                  </a:cubicBezTo>
                  <a:cubicBezTo>
                    <a:pt x="0" y="27"/>
                    <a:pt x="3" y="17"/>
                    <a:pt x="9" y="10"/>
                  </a:cubicBezTo>
                  <a:cubicBezTo>
                    <a:pt x="16" y="4"/>
                    <a:pt x="24" y="0"/>
                    <a:pt x="35" y="0"/>
                  </a:cubicBezTo>
                  <a:cubicBezTo>
                    <a:pt x="46" y="0"/>
                    <a:pt x="54" y="4"/>
                    <a:pt x="60" y="11"/>
                  </a:cubicBezTo>
                  <a:cubicBezTo>
                    <a:pt x="67" y="18"/>
                    <a:pt x="70" y="27"/>
                    <a:pt x="70" y="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98" name="Freeform 77"/>
            <p:cNvSpPr>
              <a:spLocks/>
            </p:cNvSpPr>
            <p:nvPr/>
          </p:nvSpPr>
          <p:spPr bwMode="auto">
            <a:xfrm>
              <a:off x="5190820" y="3723286"/>
              <a:ext cx="91682" cy="112190"/>
            </a:xfrm>
            <a:custGeom>
              <a:avLst/>
              <a:gdLst>
                <a:gd name="T0" fmla="*/ 12 w 63"/>
                <a:gd name="T1" fmla="*/ 0 h 77"/>
                <a:gd name="T2" fmla="*/ 12 w 63"/>
                <a:gd name="T3" fmla="*/ 49 h 77"/>
                <a:gd name="T4" fmla="*/ 16 w 63"/>
                <a:gd name="T5" fmla="*/ 62 h 77"/>
                <a:gd name="T6" fmla="*/ 29 w 63"/>
                <a:gd name="T7" fmla="*/ 67 h 77"/>
                <a:gd name="T8" fmla="*/ 46 w 63"/>
                <a:gd name="T9" fmla="*/ 61 h 77"/>
                <a:gd name="T10" fmla="*/ 52 w 63"/>
                <a:gd name="T11" fmla="*/ 39 h 77"/>
                <a:gd name="T12" fmla="*/ 52 w 63"/>
                <a:gd name="T13" fmla="*/ 0 h 77"/>
                <a:gd name="T14" fmla="*/ 63 w 63"/>
                <a:gd name="T15" fmla="*/ 0 h 77"/>
                <a:gd name="T16" fmla="*/ 63 w 63"/>
                <a:gd name="T17" fmla="*/ 75 h 77"/>
                <a:gd name="T18" fmla="*/ 54 w 63"/>
                <a:gd name="T19" fmla="*/ 75 h 77"/>
                <a:gd name="T20" fmla="*/ 52 w 63"/>
                <a:gd name="T21" fmla="*/ 65 h 77"/>
                <a:gd name="T22" fmla="*/ 52 w 63"/>
                <a:gd name="T23" fmla="*/ 65 h 77"/>
                <a:gd name="T24" fmla="*/ 42 w 63"/>
                <a:gd name="T25" fmla="*/ 74 h 77"/>
                <a:gd name="T26" fmla="*/ 28 w 63"/>
                <a:gd name="T27" fmla="*/ 77 h 77"/>
                <a:gd name="T28" fmla="*/ 7 w 63"/>
                <a:gd name="T29" fmla="*/ 70 h 77"/>
                <a:gd name="T30" fmla="*/ 0 w 63"/>
                <a:gd name="T31" fmla="*/ 49 h 77"/>
                <a:gd name="T32" fmla="*/ 0 w 63"/>
                <a:gd name="T33" fmla="*/ 0 h 77"/>
                <a:gd name="T34" fmla="*/ 12 w 63"/>
                <a:gd name="T35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3" h="77">
                  <a:moveTo>
                    <a:pt x="12" y="0"/>
                  </a:moveTo>
                  <a:cubicBezTo>
                    <a:pt x="12" y="49"/>
                    <a:pt x="12" y="49"/>
                    <a:pt x="12" y="49"/>
                  </a:cubicBezTo>
                  <a:cubicBezTo>
                    <a:pt x="12" y="55"/>
                    <a:pt x="13" y="59"/>
                    <a:pt x="16" y="62"/>
                  </a:cubicBezTo>
                  <a:cubicBezTo>
                    <a:pt x="19" y="66"/>
                    <a:pt x="23" y="67"/>
                    <a:pt x="29" y="67"/>
                  </a:cubicBezTo>
                  <a:cubicBezTo>
                    <a:pt x="37" y="67"/>
                    <a:pt x="43" y="65"/>
                    <a:pt x="46" y="61"/>
                  </a:cubicBezTo>
                  <a:cubicBezTo>
                    <a:pt x="50" y="56"/>
                    <a:pt x="52" y="49"/>
                    <a:pt x="52" y="39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3" y="75"/>
                    <a:pt x="63" y="75"/>
                    <a:pt x="63" y="75"/>
                  </a:cubicBezTo>
                  <a:cubicBezTo>
                    <a:pt x="54" y="75"/>
                    <a:pt x="54" y="75"/>
                    <a:pt x="54" y="75"/>
                  </a:cubicBezTo>
                  <a:cubicBezTo>
                    <a:pt x="52" y="65"/>
                    <a:pt x="52" y="65"/>
                    <a:pt x="52" y="65"/>
                  </a:cubicBezTo>
                  <a:cubicBezTo>
                    <a:pt x="52" y="65"/>
                    <a:pt x="52" y="65"/>
                    <a:pt x="52" y="65"/>
                  </a:cubicBezTo>
                  <a:cubicBezTo>
                    <a:pt x="49" y="69"/>
                    <a:pt x="46" y="72"/>
                    <a:pt x="42" y="74"/>
                  </a:cubicBezTo>
                  <a:cubicBezTo>
                    <a:pt x="38" y="76"/>
                    <a:pt x="33" y="77"/>
                    <a:pt x="28" y="77"/>
                  </a:cubicBezTo>
                  <a:cubicBezTo>
                    <a:pt x="18" y="77"/>
                    <a:pt x="12" y="74"/>
                    <a:pt x="7" y="70"/>
                  </a:cubicBezTo>
                  <a:cubicBezTo>
                    <a:pt x="2" y="66"/>
                    <a:pt x="0" y="59"/>
                    <a:pt x="0" y="49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99" name="Freeform 78"/>
            <p:cNvSpPr>
              <a:spLocks/>
            </p:cNvSpPr>
            <p:nvPr/>
          </p:nvSpPr>
          <p:spPr bwMode="auto">
            <a:xfrm>
              <a:off x="5304216" y="3696746"/>
              <a:ext cx="66349" cy="138730"/>
            </a:xfrm>
            <a:custGeom>
              <a:avLst/>
              <a:gdLst>
                <a:gd name="T0" fmla="*/ 34 w 45"/>
                <a:gd name="T1" fmla="*/ 85 h 95"/>
                <a:gd name="T2" fmla="*/ 40 w 45"/>
                <a:gd name="T3" fmla="*/ 85 h 95"/>
                <a:gd name="T4" fmla="*/ 45 w 45"/>
                <a:gd name="T5" fmla="*/ 84 h 95"/>
                <a:gd name="T6" fmla="*/ 45 w 45"/>
                <a:gd name="T7" fmla="*/ 93 h 95"/>
                <a:gd name="T8" fmla="*/ 39 w 45"/>
                <a:gd name="T9" fmla="*/ 94 h 95"/>
                <a:gd name="T10" fmla="*/ 33 w 45"/>
                <a:gd name="T11" fmla="*/ 95 h 95"/>
                <a:gd name="T12" fmla="*/ 11 w 45"/>
                <a:gd name="T13" fmla="*/ 71 h 95"/>
                <a:gd name="T14" fmla="*/ 11 w 45"/>
                <a:gd name="T15" fmla="*/ 26 h 95"/>
                <a:gd name="T16" fmla="*/ 0 w 45"/>
                <a:gd name="T17" fmla="*/ 26 h 95"/>
                <a:gd name="T18" fmla="*/ 0 w 45"/>
                <a:gd name="T19" fmla="*/ 21 h 95"/>
                <a:gd name="T20" fmla="*/ 11 w 45"/>
                <a:gd name="T21" fmla="*/ 16 h 95"/>
                <a:gd name="T22" fmla="*/ 15 w 45"/>
                <a:gd name="T23" fmla="*/ 0 h 95"/>
                <a:gd name="T24" fmla="*/ 22 w 45"/>
                <a:gd name="T25" fmla="*/ 0 h 95"/>
                <a:gd name="T26" fmla="*/ 22 w 45"/>
                <a:gd name="T27" fmla="*/ 18 h 95"/>
                <a:gd name="T28" fmla="*/ 44 w 45"/>
                <a:gd name="T29" fmla="*/ 18 h 95"/>
                <a:gd name="T30" fmla="*/ 44 w 45"/>
                <a:gd name="T31" fmla="*/ 26 h 95"/>
                <a:gd name="T32" fmla="*/ 22 w 45"/>
                <a:gd name="T33" fmla="*/ 26 h 95"/>
                <a:gd name="T34" fmla="*/ 22 w 45"/>
                <a:gd name="T35" fmla="*/ 71 h 95"/>
                <a:gd name="T36" fmla="*/ 25 w 45"/>
                <a:gd name="T37" fmla="*/ 82 h 95"/>
                <a:gd name="T38" fmla="*/ 34 w 45"/>
                <a:gd name="T39" fmla="*/ 8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5" h="95">
                  <a:moveTo>
                    <a:pt x="34" y="85"/>
                  </a:moveTo>
                  <a:cubicBezTo>
                    <a:pt x="36" y="85"/>
                    <a:pt x="38" y="85"/>
                    <a:pt x="40" y="85"/>
                  </a:cubicBezTo>
                  <a:cubicBezTo>
                    <a:pt x="42" y="84"/>
                    <a:pt x="43" y="84"/>
                    <a:pt x="45" y="84"/>
                  </a:cubicBezTo>
                  <a:cubicBezTo>
                    <a:pt x="45" y="93"/>
                    <a:pt x="45" y="93"/>
                    <a:pt x="45" y="93"/>
                  </a:cubicBezTo>
                  <a:cubicBezTo>
                    <a:pt x="43" y="93"/>
                    <a:pt x="41" y="94"/>
                    <a:pt x="39" y="94"/>
                  </a:cubicBezTo>
                  <a:cubicBezTo>
                    <a:pt x="37" y="94"/>
                    <a:pt x="34" y="95"/>
                    <a:pt x="33" y="95"/>
                  </a:cubicBezTo>
                  <a:cubicBezTo>
                    <a:pt x="18" y="95"/>
                    <a:pt x="11" y="87"/>
                    <a:pt x="11" y="71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44" y="18"/>
                    <a:pt x="44" y="18"/>
                    <a:pt x="44" y="18"/>
                  </a:cubicBezTo>
                  <a:cubicBezTo>
                    <a:pt x="44" y="26"/>
                    <a:pt x="44" y="26"/>
                    <a:pt x="44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71"/>
                    <a:pt x="22" y="71"/>
                    <a:pt x="22" y="71"/>
                  </a:cubicBezTo>
                  <a:cubicBezTo>
                    <a:pt x="22" y="76"/>
                    <a:pt x="23" y="79"/>
                    <a:pt x="25" y="82"/>
                  </a:cubicBezTo>
                  <a:cubicBezTo>
                    <a:pt x="27" y="84"/>
                    <a:pt x="30" y="85"/>
                    <a:pt x="34" y="8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00" name="Freeform 79"/>
            <p:cNvSpPr>
              <a:spLocks/>
            </p:cNvSpPr>
            <p:nvPr/>
          </p:nvSpPr>
          <p:spPr bwMode="auto">
            <a:xfrm>
              <a:off x="5385040" y="3719667"/>
              <a:ext cx="80825" cy="115809"/>
            </a:xfrm>
            <a:custGeom>
              <a:avLst/>
              <a:gdLst>
                <a:gd name="T0" fmla="*/ 35 w 55"/>
                <a:gd name="T1" fmla="*/ 79 h 79"/>
                <a:gd name="T2" fmla="*/ 9 w 55"/>
                <a:gd name="T3" fmla="*/ 69 h 79"/>
                <a:gd name="T4" fmla="*/ 0 w 55"/>
                <a:gd name="T5" fmla="*/ 40 h 79"/>
                <a:gd name="T6" fmla="*/ 10 w 55"/>
                <a:gd name="T7" fmla="*/ 10 h 79"/>
                <a:gd name="T8" fmla="*/ 36 w 55"/>
                <a:gd name="T9" fmla="*/ 0 h 79"/>
                <a:gd name="T10" fmla="*/ 47 w 55"/>
                <a:gd name="T11" fmla="*/ 1 h 79"/>
                <a:gd name="T12" fmla="*/ 55 w 55"/>
                <a:gd name="T13" fmla="*/ 4 h 79"/>
                <a:gd name="T14" fmla="*/ 52 w 55"/>
                <a:gd name="T15" fmla="*/ 14 h 79"/>
                <a:gd name="T16" fmla="*/ 43 w 55"/>
                <a:gd name="T17" fmla="*/ 11 h 79"/>
                <a:gd name="T18" fmla="*/ 35 w 55"/>
                <a:gd name="T19" fmla="*/ 10 h 79"/>
                <a:gd name="T20" fmla="*/ 12 w 55"/>
                <a:gd name="T21" fmla="*/ 40 h 79"/>
                <a:gd name="T22" fmla="*/ 18 w 55"/>
                <a:gd name="T23" fmla="*/ 61 h 79"/>
                <a:gd name="T24" fmla="*/ 35 w 55"/>
                <a:gd name="T25" fmla="*/ 69 h 79"/>
                <a:gd name="T26" fmla="*/ 54 w 55"/>
                <a:gd name="T27" fmla="*/ 65 h 79"/>
                <a:gd name="T28" fmla="*/ 54 w 55"/>
                <a:gd name="T29" fmla="*/ 75 h 79"/>
                <a:gd name="T30" fmla="*/ 35 w 55"/>
                <a:gd name="T31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79">
                  <a:moveTo>
                    <a:pt x="35" y="79"/>
                  </a:moveTo>
                  <a:cubicBezTo>
                    <a:pt x="24" y="79"/>
                    <a:pt x="15" y="75"/>
                    <a:pt x="9" y="69"/>
                  </a:cubicBezTo>
                  <a:cubicBezTo>
                    <a:pt x="3" y="62"/>
                    <a:pt x="0" y="52"/>
                    <a:pt x="0" y="40"/>
                  </a:cubicBezTo>
                  <a:cubicBezTo>
                    <a:pt x="0" y="27"/>
                    <a:pt x="4" y="17"/>
                    <a:pt x="10" y="10"/>
                  </a:cubicBezTo>
                  <a:cubicBezTo>
                    <a:pt x="16" y="4"/>
                    <a:pt x="24" y="0"/>
                    <a:pt x="36" y="0"/>
                  </a:cubicBezTo>
                  <a:cubicBezTo>
                    <a:pt x="39" y="0"/>
                    <a:pt x="43" y="1"/>
                    <a:pt x="47" y="1"/>
                  </a:cubicBezTo>
                  <a:cubicBezTo>
                    <a:pt x="50" y="2"/>
                    <a:pt x="53" y="3"/>
                    <a:pt x="55" y="4"/>
                  </a:cubicBezTo>
                  <a:cubicBezTo>
                    <a:pt x="52" y="14"/>
                    <a:pt x="52" y="14"/>
                    <a:pt x="52" y="14"/>
                  </a:cubicBezTo>
                  <a:cubicBezTo>
                    <a:pt x="49" y="13"/>
                    <a:pt x="46" y="12"/>
                    <a:pt x="43" y="11"/>
                  </a:cubicBezTo>
                  <a:cubicBezTo>
                    <a:pt x="40" y="11"/>
                    <a:pt x="38" y="10"/>
                    <a:pt x="35" y="10"/>
                  </a:cubicBezTo>
                  <a:cubicBezTo>
                    <a:pt x="20" y="10"/>
                    <a:pt x="12" y="20"/>
                    <a:pt x="12" y="40"/>
                  </a:cubicBezTo>
                  <a:cubicBezTo>
                    <a:pt x="12" y="49"/>
                    <a:pt x="14" y="56"/>
                    <a:pt x="18" y="61"/>
                  </a:cubicBezTo>
                  <a:cubicBezTo>
                    <a:pt x="22" y="66"/>
                    <a:pt x="27" y="69"/>
                    <a:pt x="35" y="69"/>
                  </a:cubicBezTo>
                  <a:cubicBezTo>
                    <a:pt x="41" y="69"/>
                    <a:pt x="47" y="67"/>
                    <a:pt x="54" y="65"/>
                  </a:cubicBezTo>
                  <a:cubicBezTo>
                    <a:pt x="54" y="75"/>
                    <a:pt x="54" y="75"/>
                    <a:pt x="54" y="75"/>
                  </a:cubicBezTo>
                  <a:cubicBezTo>
                    <a:pt x="49" y="77"/>
                    <a:pt x="43" y="79"/>
                    <a:pt x="35" y="7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01" name="Freeform 80"/>
            <p:cNvSpPr>
              <a:spLocks noEditPoints="1"/>
            </p:cNvSpPr>
            <p:nvPr/>
          </p:nvSpPr>
          <p:spPr bwMode="auto">
            <a:xfrm>
              <a:off x="5483960" y="3719667"/>
              <a:ext cx="101333" cy="115809"/>
            </a:xfrm>
            <a:custGeom>
              <a:avLst/>
              <a:gdLst>
                <a:gd name="T0" fmla="*/ 12 w 69"/>
                <a:gd name="T1" fmla="*/ 39 h 79"/>
                <a:gd name="T2" fmla="*/ 18 w 69"/>
                <a:gd name="T3" fmla="*/ 61 h 79"/>
                <a:gd name="T4" fmla="*/ 35 w 69"/>
                <a:gd name="T5" fmla="*/ 69 h 79"/>
                <a:gd name="T6" fmla="*/ 52 w 69"/>
                <a:gd name="T7" fmla="*/ 61 h 79"/>
                <a:gd name="T8" fmla="*/ 58 w 69"/>
                <a:gd name="T9" fmla="*/ 39 h 79"/>
                <a:gd name="T10" fmla="*/ 52 w 69"/>
                <a:gd name="T11" fmla="*/ 17 h 79"/>
                <a:gd name="T12" fmla="*/ 34 w 69"/>
                <a:gd name="T13" fmla="*/ 10 h 79"/>
                <a:gd name="T14" fmla="*/ 17 w 69"/>
                <a:gd name="T15" fmla="*/ 17 h 79"/>
                <a:gd name="T16" fmla="*/ 12 w 69"/>
                <a:gd name="T17" fmla="*/ 39 h 79"/>
                <a:gd name="T18" fmla="*/ 69 w 69"/>
                <a:gd name="T19" fmla="*/ 39 h 79"/>
                <a:gd name="T20" fmla="*/ 60 w 69"/>
                <a:gd name="T21" fmla="*/ 68 h 79"/>
                <a:gd name="T22" fmla="*/ 34 w 69"/>
                <a:gd name="T23" fmla="*/ 79 h 79"/>
                <a:gd name="T24" fmla="*/ 16 w 69"/>
                <a:gd name="T25" fmla="*/ 74 h 79"/>
                <a:gd name="T26" fmla="*/ 4 w 69"/>
                <a:gd name="T27" fmla="*/ 60 h 79"/>
                <a:gd name="T28" fmla="*/ 0 w 69"/>
                <a:gd name="T29" fmla="*/ 39 h 79"/>
                <a:gd name="T30" fmla="*/ 9 w 69"/>
                <a:gd name="T31" fmla="*/ 10 h 79"/>
                <a:gd name="T32" fmla="*/ 35 w 69"/>
                <a:gd name="T33" fmla="*/ 0 h 79"/>
                <a:gd name="T34" fmla="*/ 60 w 69"/>
                <a:gd name="T35" fmla="*/ 11 h 79"/>
                <a:gd name="T36" fmla="*/ 69 w 69"/>
                <a:gd name="T37" fmla="*/ 3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9" h="79">
                  <a:moveTo>
                    <a:pt x="12" y="39"/>
                  </a:moveTo>
                  <a:cubicBezTo>
                    <a:pt x="12" y="49"/>
                    <a:pt x="14" y="56"/>
                    <a:pt x="18" y="61"/>
                  </a:cubicBezTo>
                  <a:cubicBezTo>
                    <a:pt x="21" y="67"/>
                    <a:pt x="27" y="69"/>
                    <a:pt x="35" y="69"/>
                  </a:cubicBezTo>
                  <a:cubicBezTo>
                    <a:pt x="42" y="69"/>
                    <a:pt x="48" y="67"/>
                    <a:pt x="52" y="61"/>
                  </a:cubicBezTo>
                  <a:cubicBezTo>
                    <a:pt x="56" y="56"/>
                    <a:pt x="58" y="49"/>
                    <a:pt x="58" y="39"/>
                  </a:cubicBezTo>
                  <a:cubicBezTo>
                    <a:pt x="58" y="30"/>
                    <a:pt x="56" y="22"/>
                    <a:pt x="52" y="17"/>
                  </a:cubicBezTo>
                  <a:cubicBezTo>
                    <a:pt x="48" y="12"/>
                    <a:pt x="42" y="10"/>
                    <a:pt x="34" y="10"/>
                  </a:cubicBezTo>
                  <a:cubicBezTo>
                    <a:pt x="27" y="10"/>
                    <a:pt x="21" y="12"/>
                    <a:pt x="17" y="17"/>
                  </a:cubicBezTo>
                  <a:cubicBezTo>
                    <a:pt x="14" y="22"/>
                    <a:pt x="12" y="30"/>
                    <a:pt x="12" y="39"/>
                  </a:cubicBezTo>
                  <a:moveTo>
                    <a:pt x="69" y="39"/>
                  </a:moveTo>
                  <a:cubicBezTo>
                    <a:pt x="69" y="52"/>
                    <a:pt x="66" y="61"/>
                    <a:pt x="60" y="68"/>
                  </a:cubicBezTo>
                  <a:cubicBezTo>
                    <a:pt x="54" y="75"/>
                    <a:pt x="45" y="79"/>
                    <a:pt x="34" y="79"/>
                  </a:cubicBezTo>
                  <a:cubicBezTo>
                    <a:pt x="28" y="79"/>
                    <a:pt x="22" y="77"/>
                    <a:pt x="16" y="74"/>
                  </a:cubicBezTo>
                  <a:cubicBezTo>
                    <a:pt x="11" y="71"/>
                    <a:pt x="7" y="66"/>
                    <a:pt x="4" y="60"/>
                  </a:cubicBezTo>
                  <a:cubicBezTo>
                    <a:pt x="1" y="54"/>
                    <a:pt x="0" y="47"/>
                    <a:pt x="0" y="39"/>
                  </a:cubicBezTo>
                  <a:cubicBezTo>
                    <a:pt x="0" y="27"/>
                    <a:pt x="3" y="17"/>
                    <a:pt x="9" y="10"/>
                  </a:cubicBezTo>
                  <a:cubicBezTo>
                    <a:pt x="15" y="4"/>
                    <a:pt x="24" y="0"/>
                    <a:pt x="35" y="0"/>
                  </a:cubicBezTo>
                  <a:cubicBezTo>
                    <a:pt x="45" y="0"/>
                    <a:pt x="54" y="4"/>
                    <a:pt x="60" y="11"/>
                  </a:cubicBezTo>
                  <a:cubicBezTo>
                    <a:pt x="66" y="18"/>
                    <a:pt x="69" y="27"/>
                    <a:pt x="69" y="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02" name="Freeform 81"/>
            <p:cNvSpPr>
              <a:spLocks/>
            </p:cNvSpPr>
            <p:nvPr/>
          </p:nvSpPr>
          <p:spPr bwMode="auto">
            <a:xfrm>
              <a:off x="5616658" y="3719667"/>
              <a:ext cx="155618" cy="113396"/>
            </a:xfrm>
            <a:custGeom>
              <a:avLst/>
              <a:gdLst>
                <a:gd name="T0" fmla="*/ 96 w 107"/>
                <a:gd name="T1" fmla="*/ 77 h 77"/>
                <a:gd name="T2" fmla="*/ 96 w 107"/>
                <a:gd name="T3" fmla="*/ 28 h 77"/>
                <a:gd name="T4" fmla="*/ 92 w 107"/>
                <a:gd name="T5" fmla="*/ 14 h 77"/>
                <a:gd name="T6" fmla="*/ 80 w 107"/>
                <a:gd name="T7" fmla="*/ 10 h 77"/>
                <a:gd name="T8" fmla="*/ 64 w 107"/>
                <a:gd name="T9" fmla="*/ 16 h 77"/>
                <a:gd name="T10" fmla="*/ 59 w 107"/>
                <a:gd name="T11" fmla="*/ 35 h 77"/>
                <a:gd name="T12" fmla="*/ 59 w 107"/>
                <a:gd name="T13" fmla="*/ 77 h 77"/>
                <a:gd name="T14" fmla="*/ 48 w 107"/>
                <a:gd name="T15" fmla="*/ 77 h 77"/>
                <a:gd name="T16" fmla="*/ 48 w 107"/>
                <a:gd name="T17" fmla="*/ 28 h 77"/>
                <a:gd name="T18" fmla="*/ 44 w 107"/>
                <a:gd name="T19" fmla="*/ 14 h 77"/>
                <a:gd name="T20" fmla="*/ 32 w 107"/>
                <a:gd name="T21" fmla="*/ 10 h 77"/>
                <a:gd name="T22" fmla="*/ 16 w 107"/>
                <a:gd name="T23" fmla="*/ 16 h 77"/>
                <a:gd name="T24" fmla="*/ 11 w 107"/>
                <a:gd name="T25" fmla="*/ 38 h 77"/>
                <a:gd name="T26" fmla="*/ 11 w 107"/>
                <a:gd name="T27" fmla="*/ 77 h 77"/>
                <a:gd name="T28" fmla="*/ 0 w 107"/>
                <a:gd name="T29" fmla="*/ 77 h 77"/>
                <a:gd name="T30" fmla="*/ 0 w 107"/>
                <a:gd name="T31" fmla="*/ 2 h 77"/>
                <a:gd name="T32" fmla="*/ 9 w 107"/>
                <a:gd name="T33" fmla="*/ 2 h 77"/>
                <a:gd name="T34" fmla="*/ 11 w 107"/>
                <a:gd name="T35" fmla="*/ 12 h 77"/>
                <a:gd name="T36" fmla="*/ 11 w 107"/>
                <a:gd name="T37" fmla="*/ 12 h 77"/>
                <a:gd name="T38" fmla="*/ 20 w 107"/>
                <a:gd name="T39" fmla="*/ 3 h 77"/>
                <a:gd name="T40" fmla="*/ 34 w 107"/>
                <a:gd name="T41" fmla="*/ 0 h 77"/>
                <a:gd name="T42" fmla="*/ 57 w 107"/>
                <a:gd name="T43" fmla="*/ 13 h 77"/>
                <a:gd name="T44" fmla="*/ 57 w 107"/>
                <a:gd name="T45" fmla="*/ 13 h 77"/>
                <a:gd name="T46" fmla="*/ 67 w 107"/>
                <a:gd name="T47" fmla="*/ 4 h 77"/>
                <a:gd name="T48" fmla="*/ 82 w 107"/>
                <a:gd name="T49" fmla="*/ 0 h 77"/>
                <a:gd name="T50" fmla="*/ 101 w 107"/>
                <a:gd name="T51" fmla="*/ 7 h 77"/>
                <a:gd name="T52" fmla="*/ 107 w 107"/>
                <a:gd name="T53" fmla="*/ 28 h 77"/>
                <a:gd name="T54" fmla="*/ 107 w 107"/>
                <a:gd name="T55" fmla="*/ 77 h 77"/>
                <a:gd name="T56" fmla="*/ 96 w 107"/>
                <a:gd name="T57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7" h="77">
                  <a:moveTo>
                    <a:pt x="96" y="77"/>
                  </a:moveTo>
                  <a:cubicBezTo>
                    <a:pt x="96" y="28"/>
                    <a:pt x="96" y="28"/>
                    <a:pt x="96" y="28"/>
                  </a:cubicBezTo>
                  <a:cubicBezTo>
                    <a:pt x="96" y="22"/>
                    <a:pt x="95" y="17"/>
                    <a:pt x="92" y="14"/>
                  </a:cubicBezTo>
                  <a:cubicBezTo>
                    <a:pt x="90" y="11"/>
                    <a:pt x="86" y="10"/>
                    <a:pt x="80" y="10"/>
                  </a:cubicBezTo>
                  <a:cubicBezTo>
                    <a:pt x="73" y="10"/>
                    <a:pt x="68" y="12"/>
                    <a:pt x="64" y="16"/>
                  </a:cubicBezTo>
                  <a:cubicBezTo>
                    <a:pt x="61" y="20"/>
                    <a:pt x="59" y="26"/>
                    <a:pt x="59" y="35"/>
                  </a:cubicBezTo>
                  <a:cubicBezTo>
                    <a:pt x="59" y="77"/>
                    <a:pt x="59" y="77"/>
                    <a:pt x="59" y="77"/>
                  </a:cubicBezTo>
                  <a:cubicBezTo>
                    <a:pt x="48" y="77"/>
                    <a:pt x="48" y="77"/>
                    <a:pt x="48" y="77"/>
                  </a:cubicBezTo>
                  <a:cubicBezTo>
                    <a:pt x="48" y="28"/>
                    <a:pt x="48" y="28"/>
                    <a:pt x="48" y="28"/>
                  </a:cubicBezTo>
                  <a:cubicBezTo>
                    <a:pt x="48" y="22"/>
                    <a:pt x="46" y="17"/>
                    <a:pt x="44" y="14"/>
                  </a:cubicBezTo>
                  <a:cubicBezTo>
                    <a:pt x="41" y="11"/>
                    <a:pt x="37" y="10"/>
                    <a:pt x="32" y="10"/>
                  </a:cubicBezTo>
                  <a:cubicBezTo>
                    <a:pt x="25" y="10"/>
                    <a:pt x="19" y="12"/>
                    <a:pt x="16" y="16"/>
                  </a:cubicBezTo>
                  <a:cubicBezTo>
                    <a:pt x="13" y="21"/>
                    <a:pt x="11" y="28"/>
                    <a:pt x="11" y="38"/>
                  </a:cubicBezTo>
                  <a:cubicBezTo>
                    <a:pt x="11" y="77"/>
                    <a:pt x="11" y="77"/>
                    <a:pt x="11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3" y="8"/>
                    <a:pt x="16" y="5"/>
                    <a:pt x="20" y="3"/>
                  </a:cubicBezTo>
                  <a:cubicBezTo>
                    <a:pt x="24" y="1"/>
                    <a:pt x="29" y="0"/>
                    <a:pt x="34" y="0"/>
                  </a:cubicBezTo>
                  <a:cubicBezTo>
                    <a:pt x="45" y="0"/>
                    <a:pt x="53" y="4"/>
                    <a:pt x="57" y="13"/>
                  </a:cubicBezTo>
                  <a:cubicBezTo>
                    <a:pt x="57" y="13"/>
                    <a:pt x="57" y="13"/>
                    <a:pt x="57" y="13"/>
                  </a:cubicBezTo>
                  <a:cubicBezTo>
                    <a:pt x="60" y="9"/>
                    <a:pt x="63" y="6"/>
                    <a:pt x="67" y="4"/>
                  </a:cubicBezTo>
                  <a:cubicBezTo>
                    <a:pt x="71" y="1"/>
                    <a:pt x="76" y="0"/>
                    <a:pt x="82" y="0"/>
                  </a:cubicBezTo>
                  <a:cubicBezTo>
                    <a:pt x="90" y="0"/>
                    <a:pt x="97" y="2"/>
                    <a:pt x="101" y="7"/>
                  </a:cubicBezTo>
                  <a:cubicBezTo>
                    <a:pt x="105" y="11"/>
                    <a:pt x="107" y="18"/>
                    <a:pt x="107" y="28"/>
                  </a:cubicBezTo>
                  <a:cubicBezTo>
                    <a:pt x="107" y="77"/>
                    <a:pt x="107" y="77"/>
                    <a:pt x="107" y="77"/>
                  </a:cubicBezTo>
                  <a:lnTo>
                    <a:pt x="96" y="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03" name="Freeform 82"/>
            <p:cNvSpPr>
              <a:spLocks noEditPoints="1"/>
            </p:cNvSpPr>
            <p:nvPr/>
          </p:nvSpPr>
          <p:spPr bwMode="auto">
            <a:xfrm>
              <a:off x="5802434" y="3719667"/>
              <a:ext cx="92889" cy="115809"/>
            </a:xfrm>
            <a:custGeom>
              <a:avLst/>
              <a:gdLst>
                <a:gd name="T0" fmla="*/ 33 w 64"/>
                <a:gd name="T1" fmla="*/ 10 h 79"/>
                <a:gd name="T2" fmla="*/ 18 w 64"/>
                <a:gd name="T3" fmla="*/ 16 h 79"/>
                <a:gd name="T4" fmla="*/ 12 w 64"/>
                <a:gd name="T5" fmla="*/ 32 h 79"/>
                <a:gd name="T6" fmla="*/ 52 w 64"/>
                <a:gd name="T7" fmla="*/ 32 h 79"/>
                <a:gd name="T8" fmla="*/ 47 w 64"/>
                <a:gd name="T9" fmla="*/ 15 h 79"/>
                <a:gd name="T10" fmla="*/ 33 w 64"/>
                <a:gd name="T11" fmla="*/ 10 h 79"/>
                <a:gd name="T12" fmla="*/ 36 w 64"/>
                <a:gd name="T13" fmla="*/ 79 h 79"/>
                <a:gd name="T14" fmla="*/ 10 w 64"/>
                <a:gd name="T15" fmla="*/ 68 h 79"/>
                <a:gd name="T16" fmla="*/ 0 w 64"/>
                <a:gd name="T17" fmla="*/ 40 h 79"/>
                <a:gd name="T18" fmla="*/ 9 w 64"/>
                <a:gd name="T19" fmla="*/ 11 h 79"/>
                <a:gd name="T20" fmla="*/ 33 w 64"/>
                <a:gd name="T21" fmla="*/ 0 h 79"/>
                <a:gd name="T22" fmla="*/ 56 w 64"/>
                <a:gd name="T23" fmla="*/ 9 h 79"/>
                <a:gd name="T24" fmla="*/ 64 w 64"/>
                <a:gd name="T25" fmla="*/ 34 h 79"/>
                <a:gd name="T26" fmla="*/ 64 w 64"/>
                <a:gd name="T27" fmla="*/ 41 h 79"/>
                <a:gd name="T28" fmla="*/ 12 w 64"/>
                <a:gd name="T29" fmla="*/ 41 h 79"/>
                <a:gd name="T30" fmla="*/ 19 w 64"/>
                <a:gd name="T31" fmla="*/ 62 h 79"/>
                <a:gd name="T32" fmla="*/ 37 w 64"/>
                <a:gd name="T33" fmla="*/ 69 h 79"/>
                <a:gd name="T34" fmla="*/ 61 w 64"/>
                <a:gd name="T35" fmla="*/ 63 h 79"/>
                <a:gd name="T36" fmla="*/ 61 w 64"/>
                <a:gd name="T37" fmla="*/ 74 h 79"/>
                <a:gd name="T38" fmla="*/ 49 w 64"/>
                <a:gd name="T39" fmla="*/ 78 h 79"/>
                <a:gd name="T40" fmla="*/ 36 w 64"/>
                <a:gd name="T41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" h="79">
                  <a:moveTo>
                    <a:pt x="33" y="10"/>
                  </a:moveTo>
                  <a:cubicBezTo>
                    <a:pt x="27" y="10"/>
                    <a:pt x="22" y="12"/>
                    <a:pt x="18" y="16"/>
                  </a:cubicBezTo>
                  <a:cubicBezTo>
                    <a:pt x="15" y="20"/>
                    <a:pt x="13" y="25"/>
                    <a:pt x="12" y="32"/>
                  </a:cubicBezTo>
                  <a:cubicBezTo>
                    <a:pt x="52" y="32"/>
                    <a:pt x="52" y="32"/>
                    <a:pt x="52" y="32"/>
                  </a:cubicBezTo>
                  <a:cubicBezTo>
                    <a:pt x="52" y="25"/>
                    <a:pt x="50" y="19"/>
                    <a:pt x="47" y="15"/>
                  </a:cubicBezTo>
                  <a:cubicBezTo>
                    <a:pt x="44" y="12"/>
                    <a:pt x="39" y="10"/>
                    <a:pt x="33" y="10"/>
                  </a:cubicBezTo>
                  <a:moveTo>
                    <a:pt x="36" y="79"/>
                  </a:moveTo>
                  <a:cubicBezTo>
                    <a:pt x="25" y="79"/>
                    <a:pt x="16" y="75"/>
                    <a:pt x="10" y="68"/>
                  </a:cubicBezTo>
                  <a:cubicBezTo>
                    <a:pt x="3" y="62"/>
                    <a:pt x="0" y="52"/>
                    <a:pt x="0" y="40"/>
                  </a:cubicBezTo>
                  <a:cubicBezTo>
                    <a:pt x="0" y="28"/>
                    <a:pt x="3" y="18"/>
                    <a:pt x="9" y="11"/>
                  </a:cubicBezTo>
                  <a:cubicBezTo>
                    <a:pt x="15" y="4"/>
                    <a:pt x="23" y="0"/>
                    <a:pt x="33" y="0"/>
                  </a:cubicBezTo>
                  <a:cubicBezTo>
                    <a:pt x="43" y="0"/>
                    <a:pt x="50" y="3"/>
                    <a:pt x="56" y="9"/>
                  </a:cubicBezTo>
                  <a:cubicBezTo>
                    <a:pt x="61" y="16"/>
                    <a:pt x="64" y="24"/>
                    <a:pt x="64" y="34"/>
                  </a:cubicBezTo>
                  <a:cubicBezTo>
                    <a:pt x="64" y="41"/>
                    <a:pt x="64" y="41"/>
                    <a:pt x="64" y="41"/>
                  </a:cubicBezTo>
                  <a:cubicBezTo>
                    <a:pt x="12" y="41"/>
                    <a:pt x="12" y="41"/>
                    <a:pt x="12" y="41"/>
                  </a:cubicBezTo>
                  <a:cubicBezTo>
                    <a:pt x="12" y="50"/>
                    <a:pt x="14" y="57"/>
                    <a:pt x="19" y="62"/>
                  </a:cubicBezTo>
                  <a:cubicBezTo>
                    <a:pt x="23" y="66"/>
                    <a:pt x="29" y="69"/>
                    <a:pt x="37" y="69"/>
                  </a:cubicBezTo>
                  <a:cubicBezTo>
                    <a:pt x="45" y="69"/>
                    <a:pt x="53" y="67"/>
                    <a:pt x="61" y="63"/>
                  </a:cubicBezTo>
                  <a:cubicBezTo>
                    <a:pt x="61" y="74"/>
                    <a:pt x="61" y="74"/>
                    <a:pt x="61" y="74"/>
                  </a:cubicBezTo>
                  <a:cubicBezTo>
                    <a:pt x="57" y="75"/>
                    <a:pt x="53" y="77"/>
                    <a:pt x="49" y="78"/>
                  </a:cubicBezTo>
                  <a:cubicBezTo>
                    <a:pt x="46" y="78"/>
                    <a:pt x="41" y="79"/>
                    <a:pt x="36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04" name="Freeform 83"/>
            <p:cNvSpPr>
              <a:spLocks/>
            </p:cNvSpPr>
            <p:nvPr/>
          </p:nvSpPr>
          <p:spPr bwMode="auto">
            <a:xfrm>
              <a:off x="5918243" y="3719667"/>
              <a:ext cx="77206" cy="115809"/>
            </a:xfrm>
            <a:custGeom>
              <a:avLst/>
              <a:gdLst>
                <a:gd name="T0" fmla="*/ 53 w 53"/>
                <a:gd name="T1" fmla="*/ 57 h 79"/>
                <a:gd name="T2" fmla="*/ 45 w 53"/>
                <a:gd name="T3" fmla="*/ 73 h 79"/>
                <a:gd name="T4" fmla="*/ 23 w 53"/>
                <a:gd name="T5" fmla="*/ 79 h 79"/>
                <a:gd name="T6" fmla="*/ 0 w 53"/>
                <a:gd name="T7" fmla="*/ 74 h 79"/>
                <a:gd name="T8" fmla="*/ 0 w 53"/>
                <a:gd name="T9" fmla="*/ 63 h 79"/>
                <a:gd name="T10" fmla="*/ 12 w 53"/>
                <a:gd name="T11" fmla="*/ 68 h 79"/>
                <a:gd name="T12" fmla="*/ 24 w 53"/>
                <a:gd name="T13" fmla="*/ 69 h 79"/>
                <a:gd name="T14" fmla="*/ 37 w 53"/>
                <a:gd name="T15" fmla="*/ 66 h 79"/>
                <a:gd name="T16" fmla="*/ 42 w 53"/>
                <a:gd name="T17" fmla="*/ 58 h 79"/>
                <a:gd name="T18" fmla="*/ 38 w 53"/>
                <a:gd name="T19" fmla="*/ 50 h 79"/>
                <a:gd name="T20" fmla="*/ 23 w 53"/>
                <a:gd name="T21" fmla="*/ 43 h 79"/>
                <a:gd name="T22" fmla="*/ 8 w 53"/>
                <a:gd name="T23" fmla="*/ 36 h 79"/>
                <a:gd name="T24" fmla="*/ 2 w 53"/>
                <a:gd name="T25" fmla="*/ 29 h 79"/>
                <a:gd name="T26" fmla="*/ 0 w 53"/>
                <a:gd name="T27" fmla="*/ 20 h 79"/>
                <a:gd name="T28" fmla="*/ 7 w 53"/>
                <a:gd name="T29" fmla="*/ 5 h 79"/>
                <a:gd name="T30" fmla="*/ 28 w 53"/>
                <a:gd name="T31" fmla="*/ 0 h 79"/>
                <a:gd name="T32" fmla="*/ 52 w 53"/>
                <a:gd name="T33" fmla="*/ 5 h 79"/>
                <a:gd name="T34" fmla="*/ 48 w 53"/>
                <a:gd name="T35" fmla="*/ 14 h 79"/>
                <a:gd name="T36" fmla="*/ 27 w 53"/>
                <a:gd name="T37" fmla="*/ 10 h 79"/>
                <a:gd name="T38" fmla="*/ 15 w 53"/>
                <a:gd name="T39" fmla="*/ 12 h 79"/>
                <a:gd name="T40" fmla="*/ 11 w 53"/>
                <a:gd name="T41" fmla="*/ 19 h 79"/>
                <a:gd name="T42" fmla="*/ 12 w 53"/>
                <a:gd name="T43" fmla="*/ 25 h 79"/>
                <a:gd name="T44" fmla="*/ 17 w 53"/>
                <a:gd name="T45" fmla="*/ 29 h 79"/>
                <a:gd name="T46" fmla="*/ 30 w 53"/>
                <a:gd name="T47" fmla="*/ 34 h 79"/>
                <a:gd name="T48" fmla="*/ 49 w 53"/>
                <a:gd name="T49" fmla="*/ 44 h 79"/>
                <a:gd name="T50" fmla="*/ 53 w 53"/>
                <a:gd name="T51" fmla="*/ 5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3" h="79">
                  <a:moveTo>
                    <a:pt x="53" y="57"/>
                  </a:moveTo>
                  <a:cubicBezTo>
                    <a:pt x="53" y="64"/>
                    <a:pt x="51" y="69"/>
                    <a:pt x="45" y="73"/>
                  </a:cubicBezTo>
                  <a:cubicBezTo>
                    <a:pt x="40" y="77"/>
                    <a:pt x="33" y="79"/>
                    <a:pt x="23" y="79"/>
                  </a:cubicBezTo>
                  <a:cubicBezTo>
                    <a:pt x="13" y="79"/>
                    <a:pt x="6" y="77"/>
                    <a:pt x="0" y="74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4" y="65"/>
                    <a:pt x="7" y="67"/>
                    <a:pt x="12" y="68"/>
                  </a:cubicBezTo>
                  <a:cubicBezTo>
                    <a:pt x="16" y="69"/>
                    <a:pt x="20" y="69"/>
                    <a:pt x="24" y="69"/>
                  </a:cubicBezTo>
                  <a:cubicBezTo>
                    <a:pt x="30" y="69"/>
                    <a:pt x="34" y="68"/>
                    <a:pt x="37" y="66"/>
                  </a:cubicBezTo>
                  <a:cubicBezTo>
                    <a:pt x="41" y="64"/>
                    <a:pt x="42" y="61"/>
                    <a:pt x="42" y="58"/>
                  </a:cubicBezTo>
                  <a:cubicBezTo>
                    <a:pt x="42" y="55"/>
                    <a:pt x="41" y="52"/>
                    <a:pt x="38" y="50"/>
                  </a:cubicBezTo>
                  <a:cubicBezTo>
                    <a:pt x="36" y="48"/>
                    <a:pt x="31" y="45"/>
                    <a:pt x="23" y="43"/>
                  </a:cubicBezTo>
                  <a:cubicBezTo>
                    <a:pt x="16" y="40"/>
                    <a:pt x="11" y="38"/>
                    <a:pt x="8" y="36"/>
                  </a:cubicBezTo>
                  <a:cubicBezTo>
                    <a:pt x="6" y="34"/>
                    <a:pt x="3" y="32"/>
                    <a:pt x="2" y="29"/>
                  </a:cubicBezTo>
                  <a:cubicBezTo>
                    <a:pt x="0" y="27"/>
                    <a:pt x="0" y="24"/>
                    <a:pt x="0" y="20"/>
                  </a:cubicBezTo>
                  <a:cubicBezTo>
                    <a:pt x="0" y="14"/>
                    <a:pt x="2" y="9"/>
                    <a:pt x="7" y="5"/>
                  </a:cubicBezTo>
                  <a:cubicBezTo>
                    <a:pt x="12" y="2"/>
                    <a:pt x="19" y="0"/>
                    <a:pt x="28" y="0"/>
                  </a:cubicBezTo>
                  <a:cubicBezTo>
                    <a:pt x="36" y="0"/>
                    <a:pt x="44" y="2"/>
                    <a:pt x="52" y="5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11"/>
                    <a:pt x="33" y="10"/>
                    <a:pt x="27" y="10"/>
                  </a:cubicBezTo>
                  <a:cubicBezTo>
                    <a:pt x="22" y="10"/>
                    <a:pt x="17" y="11"/>
                    <a:pt x="15" y="12"/>
                  </a:cubicBezTo>
                  <a:cubicBezTo>
                    <a:pt x="12" y="14"/>
                    <a:pt x="11" y="16"/>
                    <a:pt x="11" y="19"/>
                  </a:cubicBezTo>
                  <a:cubicBezTo>
                    <a:pt x="11" y="21"/>
                    <a:pt x="11" y="23"/>
                    <a:pt x="12" y="25"/>
                  </a:cubicBezTo>
                  <a:cubicBezTo>
                    <a:pt x="13" y="26"/>
                    <a:pt x="15" y="27"/>
                    <a:pt x="17" y="29"/>
                  </a:cubicBezTo>
                  <a:cubicBezTo>
                    <a:pt x="19" y="30"/>
                    <a:pt x="24" y="32"/>
                    <a:pt x="30" y="34"/>
                  </a:cubicBezTo>
                  <a:cubicBezTo>
                    <a:pt x="39" y="37"/>
                    <a:pt x="45" y="41"/>
                    <a:pt x="49" y="44"/>
                  </a:cubicBezTo>
                  <a:cubicBezTo>
                    <a:pt x="52" y="47"/>
                    <a:pt x="53" y="52"/>
                    <a:pt x="53" y="5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05" name="Freeform 84"/>
            <p:cNvSpPr>
              <a:spLocks/>
            </p:cNvSpPr>
            <p:nvPr/>
          </p:nvSpPr>
          <p:spPr bwMode="auto">
            <a:xfrm>
              <a:off x="6063004" y="3673826"/>
              <a:ext cx="76000" cy="159237"/>
            </a:xfrm>
            <a:custGeom>
              <a:avLst/>
              <a:gdLst>
                <a:gd name="T0" fmla="*/ 44 w 52"/>
                <a:gd name="T1" fmla="*/ 41 h 108"/>
                <a:gd name="T2" fmla="*/ 25 w 52"/>
                <a:gd name="T3" fmla="*/ 41 h 108"/>
                <a:gd name="T4" fmla="*/ 25 w 52"/>
                <a:gd name="T5" fmla="*/ 108 h 108"/>
                <a:gd name="T6" fmla="*/ 13 w 52"/>
                <a:gd name="T7" fmla="*/ 108 h 108"/>
                <a:gd name="T8" fmla="*/ 13 w 52"/>
                <a:gd name="T9" fmla="*/ 41 h 108"/>
                <a:gd name="T10" fmla="*/ 0 w 52"/>
                <a:gd name="T11" fmla="*/ 41 h 108"/>
                <a:gd name="T12" fmla="*/ 0 w 52"/>
                <a:gd name="T13" fmla="*/ 36 h 108"/>
                <a:gd name="T14" fmla="*/ 13 w 52"/>
                <a:gd name="T15" fmla="*/ 32 h 108"/>
                <a:gd name="T16" fmla="*/ 13 w 52"/>
                <a:gd name="T17" fmla="*/ 28 h 108"/>
                <a:gd name="T18" fmla="*/ 38 w 52"/>
                <a:gd name="T19" fmla="*/ 0 h 108"/>
                <a:gd name="T20" fmla="*/ 52 w 52"/>
                <a:gd name="T21" fmla="*/ 2 h 108"/>
                <a:gd name="T22" fmla="*/ 49 w 52"/>
                <a:gd name="T23" fmla="*/ 12 h 108"/>
                <a:gd name="T24" fmla="*/ 37 w 52"/>
                <a:gd name="T25" fmla="*/ 9 h 108"/>
                <a:gd name="T26" fmla="*/ 28 w 52"/>
                <a:gd name="T27" fmla="*/ 14 h 108"/>
                <a:gd name="T28" fmla="*/ 25 w 52"/>
                <a:gd name="T29" fmla="*/ 28 h 108"/>
                <a:gd name="T30" fmla="*/ 25 w 52"/>
                <a:gd name="T31" fmla="*/ 33 h 108"/>
                <a:gd name="T32" fmla="*/ 44 w 52"/>
                <a:gd name="T33" fmla="*/ 33 h 108"/>
                <a:gd name="T34" fmla="*/ 44 w 52"/>
                <a:gd name="T35" fmla="*/ 41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2" h="108">
                  <a:moveTo>
                    <a:pt x="44" y="41"/>
                  </a:moveTo>
                  <a:cubicBezTo>
                    <a:pt x="25" y="41"/>
                    <a:pt x="25" y="41"/>
                    <a:pt x="25" y="41"/>
                  </a:cubicBezTo>
                  <a:cubicBezTo>
                    <a:pt x="25" y="108"/>
                    <a:pt x="25" y="108"/>
                    <a:pt x="25" y="108"/>
                  </a:cubicBezTo>
                  <a:cubicBezTo>
                    <a:pt x="13" y="108"/>
                    <a:pt x="13" y="108"/>
                    <a:pt x="13" y="108"/>
                  </a:cubicBezTo>
                  <a:cubicBezTo>
                    <a:pt x="13" y="41"/>
                    <a:pt x="13" y="41"/>
                    <a:pt x="13" y="41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3" y="9"/>
                    <a:pt x="21" y="0"/>
                    <a:pt x="38" y="0"/>
                  </a:cubicBezTo>
                  <a:cubicBezTo>
                    <a:pt x="42" y="0"/>
                    <a:pt x="46" y="1"/>
                    <a:pt x="52" y="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4" y="10"/>
                    <a:pt x="40" y="9"/>
                    <a:pt x="37" y="9"/>
                  </a:cubicBezTo>
                  <a:cubicBezTo>
                    <a:pt x="33" y="9"/>
                    <a:pt x="30" y="11"/>
                    <a:pt x="28" y="14"/>
                  </a:cubicBezTo>
                  <a:cubicBezTo>
                    <a:pt x="26" y="17"/>
                    <a:pt x="25" y="21"/>
                    <a:pt x="25" y="28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44" y="33"/>
                    <a:pt x="44" y="33"/>
                    <a:pt x="44" y="33"/>
                  </a:cubicBezTo>
                  <a:lnTo>
                    <a:pt x="44" y="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06" name="Freeform 85"/>
            <p:cNvSpPr>
              <a:spLocks noEditPoints="1"/>
            </p:cNvSpPr>
            <p:nvPr/>
          </p:nvSpPr>
          <p:spPr bwMode="auto">
            <a:xfrm>
              <a:off x="6141417" y="3719667"/>
              <a:ext cx="101333" cy="115809"/>
            </a:xfrm>
            <a:custGeom>
              <a:avLst/>
              <a:gdLst>
                <a:gd name="T0" fmla="*/ 11 w 69"/>
                <a:gd name="T1" fmla="*/ 39 h 79"/>
                <a:gd name="T2" fmla="*/ 17 w 69"/>
                <a:gd name="T3" fmla="*/ 61 h 79"/>
                <a:gd name="T4" fmla="*/ 34 w 69"/>
                <a:gd name="T5" fmla="*/ 69 h 79"/>
                <a:gd name="T6" fmla="*/ 51 w 69"/>
                <a:gd name="T7" fmla="*/ 61 h 79"/>
                <a:gd name="T8" fmla="*/ 57 w 69"/>
                <a:gd name="T9" fmla="*/ 39 h 79"/>
                <a:gd name="T10" fmla="*/ 51 w 69"/>
                <a:gd name="T11" fmla="*/ 17 h 79"/>
                <a:gd name="T12" fmla="*/ 34 w 69"/>
                <a:gd name="T13" fmla="*/ 10 h 79"/>
                <a:gd name="T14" fmla="*/ 17 w 69"/>
                <a:gd name="T15" fmla="*/ 17 h 79"/>
                <a:gd name="T16" fmla="*/ 11 w 69"/>
                <a:gd name="T17" fmla="*/ 39 h 79"/>
                <a:gd name="T18" fmla="*/ 69 w 69"/>
                <a:gd name="T19" fmla="*/ 39 h 79"/>
                <a:gd name="T20" fmla="*/ 60 w 69"/>
                <a:gd name="T21" fmla="*/ 68 h 79"/>
                <a:gd name="T22" fmla="*/ 34 w 69"/>
                <a:gd name="T23" fmla="*/ 79 h 79"/>
                <a:gd name="T24" fmla="*/ 16 w 69"/>
                <a:gd name="T25" fmla="*/ 74 h 79"/>
                <a:gd name="T26" fmla="*/ 4 w 69"/>
                <a:gd name="T27" fmla="*/ 60 h 79"/>
                <a:gd name="T28" fmla="*/ 0 w 69"/>
                <a:gd name="T29" fmla="*/ 39 h 79"/>
                <a:gd name="T30" fmla="*/ 9 w 69"/>
                <a:gd name="T31" fmla="*/ 10 h 79"/>
                <a:gd name="T32" fmla="*/ 34 w 69"/>
                <a:gd name="T33" fmla="*/ 0 h 79"/>
                <a:gd name="T34" fmla="*/ 60 w 69"/>
                <a:gd name="T35" fmla="*/ 11 h 79"/>
                <a:gd name="T36" fmla="*/ 69 w 69"/>
                <a:gd name="T37" fmla="*/ 3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9" h="79">
                  <a:moveTo>
                    <a:pt x="11" y="39"/>
                  </a:moveTo>
                  <a:cubicBezTo>
                    <a:pt x="11" y="49"/>
                    <a:pt x="13" y="56"/>
                    <a:pt x="17" y="61"/>
                  </a:cubicBezTo>
                  <a:cubicBezTo>
                    <a:pt x="21" y="67"/>
                    <a:pt x="27" y="69"/>
                    <a:pt x="34" y="69"/>
                  </a:cubicBezTo>
                  <a:cubicBezTo>
                    <a:pt x="42" y="69"/>
                    <a:pt x="47" y="67"/>
                    <a:pt x="51" y="61"/>
                  </a:cubicBezTo>
                  <a:cubicBezTo>
                    <a:pt x="55" y="56"/>
                    <a:pt x="57" y="49"/>
                    <a:pt x="57" y="39"/>
                  </a:cubicBezTo>
                  <a:cubicBezTo>
                    <a:pt x="57" y="30"/>
                    <a:pt x="55" y="22"/>
                    <a:pt x="51" y="17"/>
                  </a:cubicBezTo>
                  <a:cubicBezTo>
                    <a:pt x="47" y="12"/>
                    <a:pt x="42" y="10"/>
                    <a:pt x="34" y="10"/>
                  </a:cubicBezTo>
                  <a:cubicBezTo>
                    <a:pt x="27" y="10"/>
                    <a:pt x="21" y="12"/>
                    <a:pt x="17" y="17"/>
                  </a:cubicBezTo>
                  <a:cubicBezTo>
                    <a:pt x="13" y="22"/>
                    <a:pt x="11" y="30"/>
                    <a:pt x="11" y="39"/>
                  </a:cubicBezTo>
                  <a:moveTo>
                    <a:pt x="69" y="39"/>
                  </a:moveTo>
                  <a:cubicBezTo>
                    <a:pt x="69" y="52"/>
                    <a:pt x="66" y="61"/>
                    <a:pt x="60" y="68"/>
                  </a:cubicBezTo>
                  <a:cubicBezTo>
                    <a:pt x="54" y="75"/>
                    <a:pt x="45" y="79"/>
                    <a:pt x="34" y="79"/>
                  </a:cubicBezTo>
                  <a:cubicBezTo>
                    <a:pt x="27" y="79"/>
                    <a:pt x="21" y="77"/>
                    <a:pt x="16" y="74"/>
                  </a:cubicBezTo>
                  <a:cubicBezTo>
                    <a:pt x="11" y="71"/>
                    <a:pt x="7" y="66"/>
                    <a:pt x="4" y="60"/>
                  </a:cubicBezTo>
                  <a:cubicBezTo>
                    <a:pt x="1" y="54"/>
                    <a:pt x="0" y="47"/>
                    <a:pt x="0" y="39"/>
                  </a:cubicBezTo>
                  <a:cubicBezTo>
                    <a:pt x="0" y="27"/>
                    <a:pt x="3" y="17"/>
                    <a:pt x="9" y="10"/>
                  </a:cubicBezTo>
                  <a:cubicBezTo>
                    <a:pt x="15" y="4"/>
                    <a:pt x="24" y="0"/>
                    <a:pt x="34" y="0"/>
                  </a:cubicBezTo>
                  <a:cubicBezTo>
                    <a:pt x="45" y="0"/>
                    <a:pt x="53" y="4"/>
                    <a:pt x="60" y="11"/>
                  </a:cubicBezTo>
                  <a:cubicBezTo>
                    <a:pt x="66" y="18"/>
                    <a:pt x="69" y="27"/>
                    <a:pt x="69" y="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07" name="Freeform 86"/>
            <p:cNvSpPr>
              <a:spLocks/>
            </p:cNvSpPr>
            <p:nvPr/>
          </p:nvSpPr>
          <p:spPr bwMode="auto">
            <a:xfrm>
              <a:off x="6271701" y="3719667"/>
              <a:ext cx="65142" cy="113396"/>
            </a:xfrm>
            <a:custGeom>
              <a:avLst/>
              <a:gdLst>
                <a:gd name="T0" fmla="*/ 35 w 44"/>
                <a:gd name="T1" fmla="*/ 0 h 77"/>
                <a:gd name="T2" fmla="*/ 44 w 44"/>
                <a:gd name="T3" fmla="*/ 1 h 77"/>
                <a:gd name="T4" fmla="*/ 42 w 44"/>
                <a:gd name="T5" fmla="*/ 12 h 77"/>
                <a:gd name="T6" fmla="*/ 34 w 44"/>
                <a:gd name="T7" fmla="*/ 11 h 77"/>
                <a:gd name="T8" fmla="*/ 18 w 44"/>
                <a:gd name="T9" fmla="*/ 18 h 77"/>
                <a:gd name="T10" fmla="*/ 12 w 44"/>
                <a:gd name="T11" fmla="*/ 37 h 77"/>
                <a:gd name="T12" fmla="*/ 12 w 44"/>
                <a:gd name="T13" fmla="*/ 77 h 77"/>
                <a:gd name="T14" fmla="*/ 0 w 44"/>
                <a:gd name="T15" fmla="*/ 77 h 77"/>
                <a:gd name="T16" fmla="*/ 0 w 44"/>
                <a:gd name="T17" fmla="*/ 2 h 77"/>
                <a:gd name="T18" fmla="*/ 10 w 44"/>
                <a:gd name="T19" fmla="*/ 2 h 77"/>
                <a:gd name="T20" fmla="*/ 11 w 44"/>
                <a:gd name="T21" fmla="*/ 16 h 77"/>
                <a:gd name="T22" fmla="*/ 12 w 44"/>
                <a:gd name="T23" fmla="*/ 16 h 77"/>
                <a:gd name="T24" fmla="*/ 22 w 44"/>
                <a:gd name="T25" fmla="*/ 4 h 77"/>
                <a:gd name="T26" fmla="*/ 35 w 44"/>
                <a:gd name="T27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4" h="77">
                  <a:moveTo>
                    <a:pt x="35" y="0"/>
                  </a:moveTo>
                  <a:cubicBezTo>
                    <a:pt x="38" y="0"/>
                    <a:pt x="41" y="0"/>
                    <a:pt x="44" y="1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39" y="11"/>
                    <a:pt x="36" y="11"/>
                    <a:pt x="34" y="11"/>
                  </a:cubicBezTo>
                  <a:cubicBezTo>
                    <a:pt x="28" y="11"/>
                    <a:pt x="23" y="13"/>
                    <a:pt x="18" y="18"/>
                  </a:cubicBezTo>
                  <a:cubicBezTo>
                    <a:pt x="14" y="23"/>
                    <a:pt x="12" y="29"/>
                    <a:pt x="12" y="37"/>
                  </a:cubicBezTo>
                  <a:cubicBezTo>
                    <a:pt x="12" y="77"/>
                    <a:pt x="12" y="77"/>
                    <a:pt x="12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1"/>
                    <a:pt x="18" y="7"/>
                    <a:pt x="22" y="4"/>
                  </a:cubicBezTo>
                  <a:cubicBezTo>
                    <a:pt x="26" y="1"/>
                    <a:pt x="30" y="0"/>
                    <a:pt x="35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08" name="Freeform 87"/>
            <p:cNvSpPr>
              <a:spLocks/>
            </p:cNvSpPr>
            <p:nvPr/>
          </p:nvSpPr>
          <p:spPr bwMode="auto">
            <a:xfrm>
              <a:off x="6411637" y="3719667"/>
              <a:ext cx="158031" cy="113396"/>
            </a:xfrm>
            <a:custGeom>
              <a:avLst/>
              <a:gdLst>
                <a:gd name="T0" fmla="*/ 96 w 108"/>
                <a:gd name="T1" fmla="*/ 77 h 77"/>
                <a:gd name="T2" fmla="*/ 96 w 108"/>
                <a:gd name="T3" fmla="*/ 28 h 77"/>
                <a:gd name="T4" fmla="*/ 92 w 108"/>
                <a:gd name="T5" fmla="*/ 14 h 77"/>
                <a:gd name="T6" fmla="*/ 80 w 108"/>
                <a:gd name="T7" fmla="*/ 10 h 77"/>
                <a:gd name="T8" fmla="*/ 65 w 108"/>
                <a:gd name="T9" fmla="*/ 16 h 77"/>
                <a:gd name="T10" fmla="*/ 59 w 108"/>
                <a:gd name="T11" fmla="*/ 35 h 77"/>
                <a:gd name="T12" fmla="*/ 59 w 108"/>
                <a:gd name="T13" fmla="*/ 77 h 77"/>
                <a:gd name="T14" fmla="*/ 48 w 108"/>
                <a:gd name="T15" fmla="*/ 77 h 77"/>
                <a:gd name="T16" fmla="*/ 48 w 108"/>
                <a:gd name="T17" fmla="*/ 28 h 77"/>
                <a:gd name="T18" fmla="*/ 44 w 108"/>
                <a:gd name="T19" fmla="*/ 14 h 77"/>
                <a:gd name="T20" fmla="*/ 32 w 108"/>
                <a:gd name="T21" fmla="*/ 10 h 77"/>
                <a:gd name="T22" fmla="*/ 16 w 108"/>
                <a:gd name="T23" fmla="*/ 16 h 77"/>
                <a:gd name="T24" fmla="*/ 11 w 108"/>
                <a:gd name="T25" fmla="*/ 38 h 77"/>
                <a:gd name="T26" fmla="*/ 11 w 108"/>
                <a:gd name="T27" fmla="*/ 77 h 77"/>
                <a:gd name="T28" fmla="*/ 0 w 108"/>
                <a:gd name="T29" fmla="*/ 77 h 77"/>
                <a:gd name="T30" fmla="*/ 0 w 108"/>
                <a:gd name="T31" fmla="*/ 2 h 77"/>
                <a:gd name="T32" fmla="*/ 9 w 108"/>
                <a:gd name="T33" fmla="*/ 2 h 77"/>
                <a:gd name="T34" fmla="*/ 11 w 108"/>
                <a:gd name="T35" fmla="*/ 12 h 77"/>
                <a:gd name="T36" fmla="*/ 11 w 108"/>
                <a:gd name="T37" fmla="*/ 12 h 77"/>
                <a:gd name="T38" fmla="*/ 21 w 108"/>
                <a:gd name="T39" fmla="*/ 3 h 77"/>
                <a:gd name="T40" fmla="*/ 34 w 108"/>
                <a:gd name="T41" fmla="*/ 0 h 77"/>
                <a:gd name="T42" fmla="*/ 57 w 108"/>
                <a:gd name="T43" fmla="*/ 13 h 77"/>
                <a:gd name="T44" fmla="*/ 58 w 108"/>
                <a:gd name="T45" fmla="*/ 13 h 77"/>
                <a:gd name="T46" fmla="*/ 67 w 108"/>
                <a:gd name="T47" fmla="*/ 4 h 77"/>
                <a:gd name="T48" fmla="*/ 82 w 108"/>
                <a:gd name="T49" fmla="*/ 0 h 77"/>
                <a:gd name="T50" fmla="*/ 101 w 108"/>
                <a:gd name="T51" fmla="*/ 7 h 77"/>
                <a:gd name="T52" fmla="*/ 108 w 108"/>
                <a:gd name="T53" fmla="*/ 28 h 77"/>
                <a:gd name="T54" fmla="*/ 108 w 108"/>
                <a:gd name="T55" fmla="*/ 77 h 77"/>
                <a:gd name="T56" fmla="*/ 96 w 108"/>
                <a:gd name="T57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77">
                  <a:moveTo>
                    <a:pt x="96" y="77"/>
                  </a:moveTo>
                  <a:cubicBezTo>
                    <a:pt x="96" y="28"/>
                    <a:pt x="96" y="28"/>
                    <a:pt x="96" y="28"/>
                  </a:cubicBezTo>
                  <a:cubicBezTo>
                    <a:pt x="96" y="22"/>
                    <a:pt x="95" y="17"/>
                    <a:pt x="92" y="14"/>
                  </a:cubicBezTo>
                  <a:cubicBezTo>
                    <a:pt x="90" y="11"/>
                    <a:pt x="86" y="10"/>
                    <a:pt x="80" y="10"/>
                  </a:cubicBezTo>
                  <a:cubicBezTo>
                    <a:pt x="73" y="10"/>
                    <a:pt x="68" y="12"/>
                    <a:pt x="65" y="16"/>
                  </a:cubicBezTo>
                  <a:cubicBezTo>
                    <a:pt x="61" y="20"/>
                    <a:pt x="59" y="26"/>
                    <a:pt x="59" y="35"/>
                  </a:cubicBezTo>
                  <a:cubicBezTo>
                    <a:pt x="59" y="77"/>
                    <a:pt x="59" y="77"/>
                    <a:pt x="59" y="77"/>
                  </a:cubicBezTo>
                  <a:cubicBezTo>
                    <a:pt x="48" y="77"/>
                    <a:pt x="48" y="77"/>
                    <a:pt x="48" y="77"/>
                  </a:cubicBezTo>
                  <a:cubicBezTo>
                    <a:pt x="48" y="28"/>
                    <a:pt x="48" y="28"/>
                    <a:pt x="48" y="28"/>
                  </a:cubicBezTo>
                  <a:cubicBezTo>
                    <a:pt x="48" y="22"/>
                    <a:pt x="47" y="17"/>
                    <a:pt x="44" y="14"/>
                  </a:cubicBezTo>
                  <a:cubicBezTo>
                    <a:pt x="41" y="11"/>
                    <a:pt x="37" y="10"/>
                    <a:pt x="32" y="10"/>
                  </a:cubicBezTo>
                  <a:cubicBezTo>
                    <a:pt x="25" y="10"/>
                    <a:pt x="20" y="12"/>
                    <a:pt x="16" y="16"/>
                  </a:cubicBezTo>
                  <a:cubicBezTo>
                    <a:pt x="13" y="21"/>
                    <a:pt x="11" y="28"/>
                    <a:pt x="11" y="38"/>
                  </a:cubicBezTo>
                  <a:cubicBezTo>
                    <a:pt x="11" y="77"/>
                    <a:pt x="11" y="77"/>
                    <a:pt x="11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4" y="8"/>
                    <a:pt x="17" y="5"/>
                    <a:pt x="21" y="3"/>
                  </a:cubicBezTo>
                  <a:cubicBezTo>
                    <a:pt x="25" y="1"/>
                    <a:pt x="29" y="0"/>
                    <a:pt x="34" y="0"/>
                  </a:cubicBezTo>
                  <a:cubicBezTo>
                    <a:pt x="46" y="0"/>
                    <a:pt x="53" y="4"/>
                    <a:pt x="57" y="13"/>
                  </a:cubicBezTo>
                  <a:cubicBezTo>
                    <a:pt x="58" y="13"/>
                    <a:pt x="58" y="13"/>
                    <a:pt x="58" y="13"/>
                  </a:cubicBezTo>
                  <a:cubicBezTo>
                    <a:pt x="60" y="9"/>
                    <a:pt x="63" y="6"/>
                    <a:pt x="67" y="4"/>
                  </a:cubicBezTo>
                  <a:cubicBezTo>
                    <a:pt x="72" y="1"/>
                    <a:pt x="77" y="0"/>
                    <a:pt x="82" y="0"/>
                  </a:cubicBezTo>
                  <a:cubicBezTo>
                    <a:pt x="91" y="0"/>
                    <a:pt x="97" y="2"/>
                    <a:pt x="101" y="7"/>
                  </a:cubicBezTo>
                  <a:cubicBezTo>
                    <a:pt x="106" y="11"/>
                    <a:pt x="108" y="18"/>
                    <a:pt x="108" y="28"/>
                  </a:cubicBezTo>
                  <a:cubicBezTo>
                    <a:pt x="108" y="77"/>
                    <a:pt x="108" y="77"/>
                    <a:pt x="108" y="77"/>
                  </a:cubicBezTo>
                  <a:lnTo>
                    <a:pt x="96" y="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09" name="Freeform 88"/>
            <p:cNvSpPr>
              <a:spLocks noEditPoints="1"/>
            </p:cNvSpPr>
            <p:nvPr/>
          </p:nvSpPr>
          <p:spPr bwMode="auto">
            <a:xfrm>
              <a:off x="6597414" y="3719667"/>
              <a:ext cx="102539" cy="115809"/>
            </a:xfrm>
            <a:custGeom>
              <a:avLst/>
              <a:gdLst>
                <a:gd name="T0" fmla="*/ 12 w 70"/>
                <a:gd name="T1" fmla="*/ 39 h 79"/>
                <a:gd name="T2" fmla="*/ 18 w 70"/>
                <a:gd name="T3" fmla="*/ 61 h 79"/>
                <a:gd name="T4" fmla="*/ 35 w 70"/>
                <a:gd name="T5" fmla="*/ 69 h 79"/>
                <a:gd name="T6" fmla="*/ 52 w 70"/>
                <a:gd name="T7" fmla="*/ 61 h 79"/>
                <a:gd name="T8" fmla="*/ 58 w 70"/>
                <a:gd name="T9" fmla="*/ 39 h 79"/>
                <a:gd name="T10" fmla="*/ 52 w 70"/>
                <a:gd name="T11" fmla="*/ 17 h 79"/>
                <a:gd name="T12" fmla="*/ 35 w 70"/>
                <a:gd name="T13" fmla="*/ 10 h 79"/>
                <a:gd name="T14" fmla="*/ 18 w 70"/>
                <a:gd name="T15" fmla="*/ 17 h 79"/>
                <a:gd name="T16" fmla="*/ 12 w 70"/>
                <a:gd name="T17" fmla="*/ 39 h 79"/>
                <a:gd name="T18" fmla="*/ 70 w 70"/>
                <a:gd name="T19" fmla="*/ 39 h 79"/>
                <a:gd name="T20" fmla="*/ 60 w 70"/>
                <a:gd name="T21" fmla="*/ 68 h 79"/>
                <a:gd name="T22" fmla="*/ 35 w 70"/>
                <a:gd name="T23" fmla="*/ 79 h 79"/>
                <a:gd name="T24" fmla="*/ 17 w 70"/>
                <a:gd name="T25" fmla="*/ 74 h 79"/>
                <a:gd name="T26" fmla="*/ 4 w 70"/>
                <a:gd name="T27" fmla="*/ 60 h 79"/>
                <a:gd name="T28" fmla="*/ 0 w 70"/>
                <a:gd name="T29" fmla="*/ 39 h 79"/>
                <a:gd name="T30" fmla="*/ 9 w 70"/>
                <a:gd name="T31" fmla="*/ 10 h 79"/>
                <a:gd name="T32" fmla="*/ 35 w 70"/>
                <a:gd name="T33" fmla="*/ 0 h 79"/>
                <a:gd name="T34" fmla="*/ 60 w 70"/>
                <a:gd name="T35" fmla="*/ 11 h 79"/>
                <a:gd name="T36" fmla="*/ 70 w 70"/>
                <a:gd name="T37" fmla="*/ 3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0" h="79">
                  <a:moveTo>
                    <a:pt x="12" y="39"/>
                  </a:moveTo>
                  <a:cubicBezTo>
                    <a:pt x="12" y="49"/>
                    <a:pt x="14" y="56"/>
                    <a:pt x="18" y="61"/>
                  </a:cubicBezTo>
                  <a:cubicBezTo>
                    <a:pt x="22" y="67"/>
                    <a:pt x="27" y="69"/>
                    <a:pt x="35" y="69"/>
                  </a:cubicBezTo>
                  <a:cubicBezTo>
                    <a:pt x="42" y="69"/>
                    <a:pt x="48" y="67"/>
                    <a:pt x="52" y="61"/>
                  </a:cubicBezTo>
                  <a:cubicBezTo>
                    <a:pt x="56" y="56"/>
                    <a:pt x="58" y="49"/>
                    <a:pt x="58" y="39"/>
                  </a:cubicBezTo>
                  <a:cubicBezTo>
                    <a:pt x="58" y="30"/>
                    <a:pt x="56" y="22"/>
                    <a:pt x="52" y="17"/>
                  </a:cubicBezTo>
                  <a:cubicBezTo>
                    <a:pt x="48" y="12"/>
                    <a:pt x="42" y="10"/>
                    <a:pt x="35" y="10"/>
                  </a:cubicBezTo>
                  <a:cubicBezTo>
                    <a:pt x="27" y="10"/>
                    <a:pt x="22" y="12"/>
                    <a:pt x="18" y="17"/>
                  </a:cubicBezTo>
                  <a:cubicBezTo>
                    <a:pt x="14" y="22"/>
                    <a:pt x="12" y="30"/>
                    <a:pt x="12" y="39"/>
                  </a:cubicBezTo>
                  <a:moveTo>
                    <a:pt x="70" y="39"/>
                  </a:moveTo>
                  <a:cubicBezTo>
                    <a:pt x="70" y="52"/>
                    <a:pt x="67" y="61"/>
                    <a:pt x="60" y="68"/>
                  </a:cubicBezTo>
                  <a:cubicBezTo>
                    <a:pt x="54" y="75"/>
                    <a:pt x="46" y="79"/>
                    <a:pt x="35" y="79"/>
                  </a:cubicBezTo>
                  <a:cubicBezTo>
                    <a:pt x="28" y="79"/>
                    <a:pt x="22" y="77"/>
                    <a:pt x="17" y="74"/>
                  </a:cubicBezTo>
                  <a:cubicBezTo>
                    <a:pt x="11" y="71"/>
                    <a:pt x="7" y="66"/>
                    <a:pt x="4" y="60"/>
                  </a:cubicBezTo>
                  <a:cubicBezTo>
                    <a:pt x="2" y="54"/>
                    <a:pt x="0" y="47"/>
                    <a:pt x="0" y="39"/>
                  </a:cubicBezTo>
                  <a:cubicBezTo>
                    <a:pt x="0" y="27"/>
                    <a:pt x="3" y="17"/>
                    <a:pt x="9" y="10"/>
                  </a:cubicBezTo>
                  <a:cubicBezTo>
                    <a:pt x="16" y="4"/>
                    <a:pt x="24" y="0"/>
                    <a:pt x="35" y="0"/>
                  </a:cubicBezTo>
                  <a:cubicBezTo>
                    <a:pt x="46" y="0"/>
                    <a:pt x="54" y="4"/>
                    <a:pt x="60" y="11"/>
                  </a:cubicBezTo>
                  <a:cubicBezTo>
                    <a:pt x="67" y="18"/>
                    <a:pt x="70" y="27"/>
                    <a:pt x="70" y="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10" name="Freeform 89"/>
            <p:cNvSpPr>
              <a:spLocks/>
            </p:cNvSpPr>
            <p:nvPr/>
          </p:nvSpPr>
          <p:spPr bwMode="auto">
            <a:xfrm>
              <a:off x="6728904" y="3719667"/>
              <a:ext cx="62730" cy="113396"/>
            </a:xfrm>
            <a:custGeom>
              <a:avLst/>
              <a:gdLst>
                <a:gd name="T0" fmla="*/ 34 w 43"/>
                <a:gd name="T1" fmla="*/ 0 h 77"/>
                <a:gd name="T2" fmla="*/ 43 w 43"/>
                <a:gd name="T3" fmla="*/ 1 h 77"/>
                <a:gd name="T4" fmla="*/ 42 w 43"/>
                <a:gd name="T5" fmla="*/ 12 h 77"/>
                <a:gd name="T6" fmla="*/ 33 w 43"/>
                <a:gd name="T7" fmla="*/ 11 h 77"/>
                <a:gd name="T8" fmla="*/ 18 w 43"/>
                <a:gd name="T9" fmla="*/ 18 h 77"/>
                <a:gd name="T10" fmla="*/ 11 w 43"/>
                <a:gd name="T11" fmla="*/ 37 h 77"/>
                <a:gd name="T12" fmla="*/ 11 w 43"/>
                <a:gd name="T13" fmla="*/ 77 h 77"/>
                <a:gd name="T14" fmla="*/ 0 w 43"/>
                <a:gd name="T15" fmla="*/ 77 h 77"/>
                <a:gd name="T16" fmla="*/ 0 w 43"/>
                <a:gd name="T17" fmla="*/ 2 h 77"/>
                <a:gd name="T18" fmla="*/ 9 w 43"/>
                <a:gd name="T19" fmla="*/ 2 h 77"/>
                <a:gd name="T20" fmla="*/ 11 w 43"/>
                <a:gd name="T21" fmla="*/ 16 h 77"/>
                <a:gd name="T22" fmla="*/ 11 w 43"/>
                <a:gd name="T23" fmla="*/ 16 h 77"/>
                <a:gd name="T24" fmla="*/ 21 w 43"/>
                <a:gd name="T25" fmla="*/ 4 h 77"/>
                <a:gd name="T26" fmla="*/ 34 w 43"/>
                <a:gd name="T27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3" h="77">
                  <a:moveTo>
                    <a:pt x="34" y="0"/>
                  </a:moveTo>
                  <a:cubicBezTo>
                    <a:pt x="38" y="0"/>
                    <a:pt x="41" y="0"/>
                    <a:pt x="43" y="1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39" y="11"/>
                    <a:pt x="36" y="11"/>
                    <a:pt x="33" y="11"/>
                  </a:cubicBezTo>
                  <a:cubicBezTo>
                    <a:pt x="27" y="11"/>
                    <a:pt x="22" y="13"/>
                    <a:pt x="18" y="18"/>
                  </a:cubicBezTo>
                  <a:cubicBezTo>
                    <a:pt x="13" y="23"/>
                    <a:pt x="11" y="29"/>
                    <a:pt x="11" y="37"/>
                  </a:cubicBezTo>
                  <a:cubicBezTo>
                    <a:pt x="11" y="77"/>
                    <a:pt x="11" y="77"/>
                    <a:pt x="11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4" y="11"/>
                    <a:pt x="17" y="7"/>
                    <a:pt x="21" y="4"/>
                  </a:cubicBezTo>
                  <a:cubicBezTo>
                    <a:pt x="25" y="1"/>
                    <a:pt x="30" y="0"/>
                    <a:pt x="34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11" name="Freeform 90"/>
            <p:cNvSpPr>
              <a:spLocks noEditPoints="1"/>
            </p:cNvSpPr>
            <p:nvPr/>
          </p:nvSpPr>
          <p:spPr bwMode="auto">
            <a:xfrm>
              <a:off x="6803697" y="3719667"/>
              <a:ext cx="92889" cy="115809"/>
            </a:xfrm>
            <a:custGeom>
              <a:avLst/>
              <a:gdLst>
                <a:gd name="T0" fmla="*/ 33 w 64"/>
                <a:gd name="T1" fmla="*/ 10 h 79"/>
                <a:gd name="T2" fmla="*/ 18 w 64"/>
                <a:gd name="T3" fmla="*/ 16 h 79"/>
                <a:gd name="T4" fmla="*/ 12 w 64"/>
                <a:gd name="T5" fmla="*/ 32 h 79"/>
                <a:gd name="T6" fmla="*/ 51 w 64"/>
                <a:gd name="T7" fmla="*/ 32 h 79"/>
                <a:gd name="T8" fmla="*/ 46 w 64"/>
                <a:gd name="T9" fmla="*/ 15 h 79"/>
                <a:gd name="T10" fmla="*/ 33 w 64"/>
                <a:gd name="T11" fmla="*/ 10 h 79"/>
                <a:gd name="T12" fmla="*/ 36 w 64"/>
                <a:gd name="T13" fmla="*/ 79 h 79"/>
                <a:gd name="T14" fmla="*/ 9 w 64"/>
                <a:gd name="T15" fmla="*/ 68 h 79"/>
                <a:gd name="T16" fmla="*/ 0 w 64"/>
                <a:gd name="T17" fmla="*/ 40 h 79"/>
                <a:gd name="T18" fmla="*/ 9 w 64"/>
                <a:gd name="T19" fmla="*/ 11 h 79"/>
                <a:gd name="T20" fmla="*/ 33 w 64"/>
                <a:gd name="T21" fmla="*/ 0 h 79"/>
                <a:gd name="T22" fmla="*/ 55 w 64"/>
                <a:gd name="T23" fmla="*/ 9 h 79"/>
                <a:gd name="T24" fmla="*/ 64 w 64"/>
                <a:gd name="T25" fmla="*/ 34 h 79"/>
                <a:gd name="T26" fmla="*/ 64 w 64"/>
                <a:gd name="T27" fmla="*/ 41 h 79"/>
                <a:gd name="T28" fmla="*/ 11 w 64"/>
                <a:gd name="T29" fmla="*/ 41 h 79"/>
                <a:gd name="T30" fmla="*/ 18 w 64"/>
                <a:gd name="T31" fmla="*/ 62 h 79"/>
                <a:gd name="T32" fmla="*/ 36 w 64"/>
                <a:gd name="T33" fmla="*/ 69 h 79"/>
                <a:gd name="T34" fmla="*/ 60 w 64"/>
                <a:gd name="T35" fmla="*/ 63 h 79"/>
                <a:gd name="T36" fmla="*/ 60 w 64"/>
                <a:gd name="T37" fmla="*/ 74 h 79"/>
                <a:gd name="T38" fmla="*/ 49 w 64"/>
                <a:gd name="T39" fmla="*/ 78 h 79"/>
                <a:gd name="T40" fmla="*/ 36 w 64"/>
                <a:gd name="T41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" h="79">
                  <a:moveTo>
                    <a:pt x="33" y="10"/>
                  </a:moveTo>
                  <a:cubicBezTo>
                    <a:pt x="27" y="10"/>
                    <a:pt x="22" y="12"/>
                    <a:pt x="18" y="16"/>
                  </a:cubicBezTo>
                  <a:cubicBezTo>
                    <a:pt x="14" y="20"/>
                    <a:pt x="12" y="25"/>
                    <a:pt x="12" y="32"/>
                  </a:cubicBezTo>
                  <a:cubicBezTo>
                    <a:pt x="51" y="32"/>
                    <a:pt x="51" y="32"/>
                    <a:pt x="51" y="32"/>
                  </a:cubicBezTo>
                  <a:cubicBezTo>
                    <a:pt x="51" y="25"/>
                    <a:pt x="50" y="19"/>
                    <a:pt x="46" y="15"/>
                  </a:cubicBezTo>
                  <a:cubicBezTo>
                    <a:pt x="43" y="12"/>
                    <a:pt x="39" y="10"/>
                    <a:pt x="33" y="10"/>
                  </a:cubicBezTo>
                  <a:moveTo>
                    <a:pt x="36" y="79"/>
                  </a:moveTo>
                  <a:cubicBezTo>
                    <a:pt x="25" y="79"/>
                    <a:pt x="16" y="75"/>
                    <a:pt x="9" y="68"/>
                  </a:cubicBezTo>
                  <a:cubicBezTo>
                    <a:pt x="3" y="62"/>
                    <a:pt x="0" y="52"/>
                    <a:pt x="0" y="40"/>
                  </a:cubicBezTo>
                  <a:cubicBezTo>
                    <a:pt x="0" y="28"/>
                    <a:pt x="3" y="18"/>
                    <a:pt x="9" y="11"/>
                  </a:cubicBezTo>
                  <a:cubicBezTo>
                    <a:pt x="15" y="4"/>
                    <a:pt x="23" y="0"/>
                    <a:pt x="33" y="0"/>
                  </a:cubicBezTo>
                  <a:cubicBezTo>
                    <a:pt x="42" y="0"/>
                    <a:pt x="50" y="3"/>
                    <a:pt x="55" y="9"/>
                  </a:cubicBezTo>
                  <a:cubicBezTo>
                    <a:pt x="61" y="16"/>
                    <a:pt x="64" y="24"/>
                    <a:pt x="64" y="34"/>
                  </a:cubicBezTo>
                  <a:cubicBezTo>
                    <a:pt x="64" y="41"/>
                    <a:pt x="64" y="41"/>
                    <a:pt x="64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2" y="50"/>
                    <a:pt x="14" y="57"/>
                    <a:pt x="18" y="62"/>
                  </a:cubicBezTo>
                  <a:cubicBezTo>
                    <a:pt x="22" y="66"/>
                    <a:pt x="28" y="69"/>
                    <a:pt x="36" y="69"/>
                  </a:cubicBezTo>
                  <a:cubicBezTo>
                    <a:pt x="44" y="69"/>
                    <a:pt x="52" y="67"/>
                    <a:pt x="60" y="63"/>
                  </a:cubicBezTo>
                  <a:cubicBezTo>
                    <a:pt x="60" y="74"/>
                    <a:pt x="60" y="74"/>
                    <a:pt x="60" y="74"/>
                  </a:cubicBezTo>
                  <a:cubicBezTo>
                    <a:pt x="56" y="75"/>
                    <a:pt x="52" y="77"/>
                    <a:pt x="49" y="78"/>
                  </a:cubicBezTo>
                  <a:cubicBezTo>
                    <a:pt x="45" y="78"/>
                    <a:pt x="41" y="79"/>
                    <a:pt x="36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12" name="Freeform 91"/>
            <p:cNvSpPr>
              <a:spLocks noEditPoints="1"/>
            </p:cNvSpPr>
            <p:nvPr/>
          </p:nvSpPr>
          <p:spPr bwMode="auto">
            <a:xfrm>
              <a:off x="6978617" y="3719667"/>
              <a:ext cx="98920" cy="162856"/>
            </a:xfrm>
            <a:custGeom>
              <a:avLst/>
              <a:gdLst>
                <a:gd name="T0" fmla="*/ 33 w 67"/>
                <a:gd name="T1" fmla="*/ 10 h 111"/>
                <a:gd name="T2" fmla="*/ 17 w 67"/>
                <a:gd name="T3" fmla="*/ 16 h 111"/>
                <a:gd name="T4" fmla="*/ 11 w 67"/>
                <a:gd name="T5" fmla="*/ 37 h 111"/>
                <a:gd name="T6" fmla="*/ 11 w 67"/>
                <a:gd name="T7" fmla="*/ 39 h 111"/>
                <a:gd name="T8" fmla="*/ 17 w 67"/>
                <a:gd name="T9" fmla="*/ 62 h 111"/>
                <a:gd name="T10" fmla="*/ 34 w 67"/>
                <a:gd name="T11" fmla="*/ 69 h 111"/>
                <a:gd name="T12" fmla="*/ 49 w 67"/>
                <a:gd name="T13" fmla="*/ 61 h 111"/>
                <a:gd name="T14" fmla="*/ 55 w 67"/>
                <a:gd name="T15" fmla="*/ 39 h 111"/>
                <a:gd name="T16" fmla="*/ 49 w 67"/>
                <a:gd name="T17" fmla="*/ 17 h 111"/>
                <a:gd name="T18" fmla="*/ 33 w 67"/>
                <a:gd name="T19" fmla="*/ 10 h 111"/>
                <a:gd name="T20" fmla="*/ 35 w 67"/>
                <a:gd name="T21" fmla="*/ 79 h 111"/>
                <a:gd name="T22" fmla="*/ 22 w 67"/>
                <a:gd name="T23" fmla="*/ 76 h 111"/>
                <a:gd name="T24" fmla="*/ 11 w 67"/>
                <a:gd name="T25" fmla="*/ 68 h 111"/>
                <a:gd name="T26" fmla="*/ 11 w 67"/>
                <a:gd name="T27" fmla="*/ 68 h 111"/>
                <a:gd name="T28" fmla="*/ 11 w 67"/>
                <a:gd name="T29" fmla="*/ 80 h 111"/>
                <a:gd name="T30" fmla="*/ 11 w 67"/>
                <a:gd name="T31" fmla="*/ 111 h 111"/>
                <a:gd name="T32" fmla="*/ 0 w 67"/>
                <a:gd name="T33" fmla="*/ 111 h 111"/>
                <a:gd name="T34" fmla="*/ 0 w 67"/>
                <a:gd name="T35" fmla="*/ 2 h 111"/>
                <a:gd name="T36" fmla="*/ 9 w 67"/>
                <a:gd name="T37" fmla="*/ 2 h 111"/>
                <a:gd name="T38" fmla="*/ 11 w 67"/>
                <a:gd name="T39" fmla="*/ 12 h 111"/>
                <a:gd name="T40" fmla="*/ 11 w 67"/>
                <a:gd name="T41" fmla="*/ 12 h 111"/>
                <a:gd name="T42" fmla="*/ 22 w 67"/>
                <a:gd name="T43" fmla="*/ 3 h 111"/>
                <a:gd name="T44" fmla="*/ 35 w 67"/>
                <a:gd name="T45" fmla="*/ 0 h 111"/>
                <a:gd name="T46" fmla="*/ 58 w 67"/>
                <a:gd name="T47" fmla="*/ 10 h 111"/>
                <a:gd name="T48" fmla="*/ 67 w 67"/>
                <a:gd name="T49" fmla="*/ 39 h 111"/>
                <a:gd name="T50" fmla="*/ 58 w 67"/>
                <a:gd name="T51" fmla="*/ 68 h 111"/>
                <a:gd name="T52" fmla="*/ 35 w 67"/>
                <a:gd name="T53" fmla="*/ 79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7" h="111">
                  <a:moveTo>
                    <a:pt x="33" y="10"/>
                  </a:moveTo>
                  <a:cubicBezTo>
                    <a:pt x="26" y="10"/>
                    <a:pt x="20" y="12"/>
                    <a:pt x="17" y="16"/>
                  </a:cubicBezTo>
                  <a:cubicBezTo>
                    <a:pt x="13" y="21"/>
                    <a:pt x="11" y="27"/>
                    <a:pt x="11" y="37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50"/>
                    <a:pt x="13" y="58"/>
                    <a:pt x="17" y="62"/>
                  </a:cubicBezTo>
                  <a:cubicBezTo>
                    <a:pt x="20" y="67"/>
                    <a:pt x="26" y="69"/>
                    <a:pt x="34" y="69"/>
                  </a:cubicBezTo>
                  <a:cubicBezTo>
                    <a:pt x="40" y="69"/>
                    <a:pt x="45" y="66"/>
                    <a:pt x="49" y="61"/>
                  </a:cubicBezTo>
                  <a:cubicBezTo>
                    <a:pt x="53" y="56"/>
                    <a:pt x="55" y="48"/>
                    <a:pt x="55" y="39"/>
                  </a:cubicBezTo>
                  <a:cubicBezTo>
                    <a:pt x="55" y="30"/>
                    <a:pt x="53" y="23"/>
                    <a:pt x="49" y="17"/>
                  </a:cubicBezTo>
                  <a:cubicBezTo>
                    <a:pt x="45" y="12"/>
                    <a:pt x="40" y="10"/>
                    <a:pt x="33" y="10"/>
                  </a:cubicBezTo>
                  <a:moveTo>
                    <a:pt x="35" y="79"/>
                  </a:moveTo>
                  <a:cubicBezTo>
                    <a:pt x="30" y="79"/>
                    <a:pt x="26" y="78"/>
                    <a:pt x="22" y="76"/>
                  </a:cubicBezTo>
                  <a:cubicBezTo>
                    <a:pt x="18" y="74"/>
                    <a:pt x="14" y="71"/>
                    <a:pt x="11" y="68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1" y="72"/>
                    <a:pt x="11" y="76"/>
                    <a:pt x="11" y="80"/>
                  </a:cubicBezTo>
                  <a:cubicBezTo>
                    <a:pt x="11" y="111"/>
                    <a:pt x="11" y="111"/>
                    <a:pt x="11" y="111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4" y="8"/>
                    <a:pt x="18" y="5"/>
                    <a:pt x="22" y="3"/>
                  </a:cubicBezTo>
                  <a:cubicBezTo>
                    <a:pt x="26" y="1"/>
                    <a:pt x="30" y="0"/>
                    <a:pt x="35" y="0"/>
                  </a:cubicBezTo>
                  <a:cubicBezTo>
                    <a:pt x="45" y="0"/>
                    <a:pt x="53" y="4"/>
                    <a:pt x="58" y="10"/>
                  </a:cubicBezTo>
                  <a:cubicBezTo>
                    <a:pt x="64" y="17"/>
                    <a:pt x="67" y="27"/>
                    <a:pt x="67" y="39"/>
                  </a:cubicBezTo>
                  <a:cubicBezTo>
                    <a:pt x="67" y="52"/>
                    <a:pt x="64" y="61"/>
                    <a:pt x="58" y="68"/>
                  </a:cubicBezTo>
                  <a:cubicBezTo>
                    <a:pt x="53" y="75"/>
                    <a:pt x="45" y="79"/>
                    <a:pt x="3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13" name="Freeform 92"/>
            <p:cNvSpPr>
              <a:spLocks noEditPoints="1"/>
            </p:cNvSpPr>
            <p:nvPr/>
          </p:nvSpPr>
          <p:spPr bwMode="auto">
            <a:xfrm>
              <a:off x="7098045" y="3719667"/>
              <a:ext cx="89269" cy="115809"/>
            </a:xfrm>
            <a:custGeom>
              <a:avLst/>
              <a:gdLst>
                <a:gd name="T0" fmla="*/ 26 w 61"/>
                <a:gd name="T1" fmla="*/ 69 h 79"/>
                <a:gd name="T2" fmla="*/ 43 w 61"/>
                <a:gd name="T3" fmla="*/ 63 h 79"/>
                <a:gd name="T4" fmla="*/ 49 w 61"/>
                <a:gd name="T5" fmla="*/ 47 h 79"/>
                <a:gd name="T6" fmla="*/ 49 w 61"/>
                <a:gd name="T7" fmla="*/ 40 h 79"/>
                <a:gd name="T8" fmla="*/ 38 w 61"/>
                <a:gd name="T9" fmla="*/ 41 h 79"/>
                <a:gd name="T10" fmla="*/ 18 w 61"/>
                <a:gd name="T11" fmla="*/ 45 h 79"/>
                <a:gd name="T12" fmla="*/ 12 w 61"/>
                <a:gd name="T13" fmla="*/ 56 h 79"/>
                <a:gd name="T14" fmla="*/ 16 w 61"/>
                <a:gd name="T15" fmla="*/ 66 h 79"/>
                <a:gd name="T16" fmla="*/ 26 w 61"/>
                <a:gd name="T17" fmla="*/ 69 h 79"/>
                <a:gd name="T18" fmla="*/ 52 w 61"/>
                <a:gd name="T19" fmla="*/ 77 h 79"/>
                <a:gd name="T20" fmla="*/ 50 w 61"/>
                <a:gd name="T21" fmla="*/ 66 h 79"/>
                <a:gd name="T22" fmla="*/ 49 w 61"/>
                <a:gd name="T23" fmla="*/ 66 h 79"/>
                <a:gd name="T24" fmla="*/ 38 w 61"/>
                <a:gd name="T25" fmla="*/ 76 h 79"/>
                <a:gd name="T26" fmla="*/ 24 w 61"/>
                <a:gd name="T27" fmla="*/ 79 h 79"/>
                <a:gd name="T28" fmla="*/ 6 w 61"/>
                <a:gd name="T29" fmla="*/ 73 h 79"/>
                <a:gd name="T30" fmla="*/ 0 w 61"/>
                <a:gd name="T31" fmla="*/ 56 h 79"/>
                <a:gd name="T32" fmla="*/ 37 w 61"/>
                <a:gd name="T33" fmla="*/ 32 h 79"/>
                <a:gd name="T34" fmla="*/ 49 w 61"/>
                <a:gd name="T35" fmla="*/ 32 h 79"/>
                <a:gd name="T36" fmla="*/ 49 w 61"/>
                <a:gd name="T37" fmla="*/ 27 h 79"/>
                <a:gd name="T38" fmla="*/ 46 w 61"/>
                <a:gd name="T39" fmla="*/ 14 h 79"/>
                <a:gd name="T40" fmla="*/ 33 w 61"/>
                <a:gd name="T41" fmla="*/ 10 h 79"/>
                <a:gd name="T42" fmla="*/ 12 w 61"/>
                <a:gd name="T43" fmla="*/ 16 h 79"/>
                <a:gd name="T44" fmla="*/ 8 w 61"/>
                <a:gd name="T45" fmla="*/ 7 h 79"/>
                <a:gd name="T46" fmla="*/ 21 w 61"/>
                <a:gd name="T47" fmla="*/ 2 h 79"/>
                <a:gd name="T48" fmla="*/ 34 w 61"/>
                <a:gd name="T49" fmla="*/ 0 h 79"/>
                <a:gd name="T50" fmla="*/ 54 w 61"/>
                <a:gd name="T51" fmla="*/ 6 h 79"/>
                <a:gd name="T52" fmla="*/ 61 w 61"/>
                <a:gd name="T53" fmla="*/ 26 h 79"/>
                <a:gd name="T54" fmla="*/ 61 w 61"/>
                <a:gd name="T55" fmla="*/ 77 h 79"/>
                <a:gd name="T56" fmla="*/ 52 w 61"/>
                <a:gd name="T57" fmla="*/ 7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79">
                  <a:moveTo>
                    <a:pt x="26" y="69"/>
                  </a:moveTo>
                  <a:cubicBezTo>
                    <a:pt x="33" y="69"/>
                    <a:pt x="39" y="67"/>
                    <a:pt x="43" y="63"/>
                  </a:cubicBezTo>
                  <a:cubicBezTo>
                    <a:pt x="47" y="59"/>
                    <a:pt x="49" y="54"/>
                    <a:pt x="49" y="47"/>
                  </a:cubicBezTo>
                  <a:cubicBezTo>
                    <a:pt x="49" y="40"/>
                    <a:pt x="49" y="40"/>
                    <a:pt x="49" y="40"/>
                  </a:cubicBezTo>
                  <a:cubicBezTo>
                    <a:pt x="38" y="41"/>
                    <a:pt x="38" y="41"/>
                    <a:pt x="38" y="41"/>
                  </a:cubicBezTo>
                  <a:cubicBezTo>
                    <a:pt x="29" y="41"/>
                    <a:pt x="22" y="42"/>
                    <a:pt x="18" y="45"/>
                  </a:cubicBezTo>
                  <a:cubicBezTo>
                    <a:pt x="14" y="47"/>
                    <a:pt x="12" y="51"/>
                    <a:pt x="12" y="56"/>
                  </a:cubicBezTo>
                  <a:cubicBezTo>
                    <a:pt x="12" y="61"/>
                    <a:pt x="13" y="64"/>
                    <a:pt x="16" y="66"/>
                  </a:cubicBezTo>
                  <a:cubicBezTo>
                    <a:pt x="18" y="68"/>
                    <a:pt x="22" y="69"/>
                    <a:pt x="26" y="69"/>
                  </a:cubicBezTo>
                  <a:moveTo>
                    <a:pt x="52" y="77"/>
                  </a:moveTo>
                  <a:cubicBezTo>
                    <a:pt x="50" y="66"/>
                    <a:pt x="50" y="66"/>
                    <a:pt x="50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46" y="71"/>
                    <a:pt x="42" y="74"/>
                    <a:pt x="38" y="76"/>
                  </a:cubicBezTo>
                  <a:cubicBezTo>
                    <a:pt x="34" y="78"/>
                    <a:pt x="30" y="79"/>
                    <a:pt x="24" y="79"/>
                  </a:cubicBezTo>
                  <a:cubicBezTo>
                    <a:pt x="16" y="79"/>
                    <a:pt x="11" y="77"/>
                    <a:pt x="6" y="73"/>
                  </a:cubicBezTo>
                  <a:cubicBezTo>
                    <a:pt x="2" y="69"/>
                    <a:pt x="0" y="63"/>
                    <a:pt x="0" y="56"/>
                  </a:cubicBezTo>
                  <a:cubicBezTo>
                    <a:pt x="0" y="41"/>
                    <a:pt x="12" y="33"/>
                    <a:pt x="37" y="32"/>
                  </a:cubicBezTo>
                  <a:cubicBezTo>
                    <a:pt x="49" y="32"/>
                    <a:pt x="49" y="32"/>
                    <a:pt x="49" y="32"/>
                  </a:cubicBezTo>
                  <a:cubicBezTo>
                    <a:pt x="49" y="27"/>
                    <a:pt x="49" y="27"/>
                    <a:pt x="49" y="27"/>
                  </a:cubicBezTo>
                  <a:cubicBezTo>
                    <a:pt x="49" y="21"/>
                    <a:pt x="48" y="17"/>
                    <a:pt x="46" y="14"/>
                  </a:cubicBezTo>
                  <a:cubicBezTo>
                    <a:pt x="43" y="11"/>
                    <a:pt x="39" y="10"/>
                    <a:pt x="33" y="10"/>
                  </a:cubicBezTo>
                  <a:cubicBezTo>
                    <a:pt x="27" y="10"/>
                    <a:pt x="20" y="12"/>
                    <a:pt x="12" y="16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12" y="5"/>
                    <a:pt x="16" y="3"/>
                    <a:pt x="21" y="2"/>
                  </a:cubicBezTo>
                  <a:cubicBezTo>
                    <a:pt x="25" y="1"/>
                    <a:pt x="30" y="0"/>
                    <a:pt x="34" y="0"/>
                  </a:cubicBezTo>
                  <a:cubicBezTo>
                    <a:pt x="43" y="0"/>
                    <a:pt x="50" y="2"/>
                    <a:pt x="54" y="6"/>
                  </a:cubicBezTo>
                  <a:cubicBezTo>
                    <a:pt x="58" y="10"/>
                    <a:pt x="61" y="17"/>
                    <a:pt x="61" y="26"/>
                  </a:cubicBezTo>
                  <a:cubicBezTo>
                    <a:pt x="61" y="77"/>
                    <a:pt x="61" y="77"/>
                    <a:pt x="61" y="77"/>
                  </a:cubicBezTo>
                  <a:lnTo>
                    <a:pt x="52" y="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14" name="Freeform 93"/>
            <p:cNvSpPr>
              <a:spLocks/>
            </p:cNvSpPr>
            <p:nvPr/>
          </p:nvSpPr>
          <p:spPr bwMode="auto">
            <a:xfrm>
              <a:off x="7205409" y="3696746"/>
              <a:ext cx="66349" cy="138730"/>
            </a:xfrm>
            <a:custGeom>
              <a:avLst/>
              <a:gdLst>
                <a:gd name="T0" fmla="*/ 35 w 45"/>
                <a:gd name="T1" fmla="*/ 85 h 95"/>
                <a:gd name="T2" fmla="*/ 41 w 45"/>
                <a:gd name="T3" fmla="*/ 85 h 95"/>
                <a:gd name="T4" fmla="*/ 45 w 45"/>
                <a:gd name="T5" fmla="*/ 84 h 95"/>
                <a:gd name="T6" fmla="*/ 45 w 45"/>
                <a:gd name="T7" fmla="*/ 93 h 95"/>
                <a:gd name="T8" fmla="*/ 40 w 45"/>
                <a:gd name="T9" fmla="*/ 94 h 95"/>
                <a:gd name="T10" fmla="*/ 33 w 45"/>
                <a:gd name="T11" fmla="*/ 95 h 95"/>
                <a:gd name="T12" fmla="*/ 11 w 45"/>
                <a:gd name="T13" fmla="*/ 71 h 95"/>
                <a:gd name="T14" fmla="*/ 11 w 45"/>
                <a:gd name="T15" fmla="*/ 26 h 95"/>
                <a:gd name="T16" fmla="*/ 0 w 45"/>
                <a:gd name="T17" fmla="*/ 26 h 95"/>
                <a:gd name="T18" fmla="*/ 0 w 45"/>
                <a:gd name="T19" fmla="*/ 21 h 95"/>
                <a:gd name="T20" fmla="*/ 11 w 45"/>
                <a:gd name="T21" fmla="*/ 16 h 95"/>
                <a:gd name="T22" fmla="*/ 16 w 45"/>
                <a:gd name="T23" fmla="*/ 0 h 95"/>
                <a:gd name="T24" fmla="*/ 23 w 45"/>
                <a:gd name="T25" fmla="*/ 0 h 95"/>
                <a:gd name="T26" fmla="*/ 23 w 45"/>
                <a:gd name="T27" fmla="*/ 18 h 95"/>
                <a:gd name="T28" fmla="*/ 45 w 45"/>
                <a:gd name="T29" fmla="*/ 18 h 95"/>
                <a:gd name="T30" fmla="*/ 45 w 45"/>
                <a:gd name="T31" fmla="*/ 26 h 95"/>
                <a:gd name="T32" fmla="*/ 23 w 45"/>
                <a:gd name="T33" fmla="*/ 26 h 95"/>
                <a:gd name="T34" fmla="*/ 23 w 45"/>
                <a:gd name="T35" fmla="*/ 71 h 95"/>
                <a:gd name="T36" fmla="*/ 26 w 45"/>
                <a:gd name="T37" fmla="*/ 82 h 95"/>
                <a:gd name="T38" fmla="*/ 35 w 45"/>
                <a:gd name="T39" fmla="*/ 8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5" h="95">
                  <a:moveTo>
                    <a:pt x="35" y="85"/>
                  </a:moveTo>
                  <a:cubicBezTo>
                    <a:pt x="37" y="85"/>
                    <a:pt x="39" y="85"/>
                    <a:pt x="41" y="85"/>
                  </a:cubicBezTo>
                  <a:cubicBezTo>
                    <a:pt x="43" y="84"/>
                    <a:pt x="44" y="84"/>
                    <a:pt x="45" y="84"/>
                  </a:cubicBezTo>
                  <a:cubicBezTo>
                    <a:pt x="45" y="93"/>
                    <a:pt x="45" y="93"/>
                    <a:pt x="45" y="93"/>
                  </a:cubicBezTo>
                  <a:cubicBezTo>
                    <a:pt x="44" y="93"/>
                    <a:pt x="42" y="94"/>
                    <a:pt x="40" y="94"/>
                  </a:cubicBezTo>
                  <a:cubicBezTo>
                    <a:pt x="37" y="94"/>
                    <a:pt x="35" y="95"/>
                    <a:pt x="33" y="95"/>
                  </a:cubicBezTo>
                  <a:cubicBezTo>
                    <a:pt x="18" y="95"/>
                    <a:pt x="11" y="87"/>
                    <a:pt x="11" y="71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18"/>
                    <a:pt x="23" y="18"/>
                    <a:pt x="23" y="18"/>
                  </a:cubicBezTo>
                  <a:cubicBezTo>
                    <a:pt x="45" y="18"/>
                    <a:pt x="45" y="18"/>
                    <a:pt x="45" y="18"/>
                  </a:cubicBezTo>
                  <a:cubicBezTo>
                    <a:pt x="45" y="26"/>
                    <a:pt x="45" y="26"/>
                    <a:pt x="45" y="26"/>
                  </a:cubicBezTo>
                  <a:cubicBezTo>
                    <a:pt x="23" y="26"/>
                    <a:pt x="23" y="26"/>
                    <a:pt x="23" y="26"/>
                  </a:cubicBezTo>
                  <a:cubicBezTo>
                    <a:pt x="23" y="71"/>
                    <a:pt x="23" y="71"/>
                    <a:pt x="23" y="71"/>
                  </a:cubicBezTo>
                  <a:cubicBezTo>
                    <a:pt x="23" y="76"/>
                    <a:pt x="24" y="79"/>
                    <a:pt x="26" y="82"/>
                  </a:cubicBezTo>
                  <a:cubicBezTo>
                    <a:pt x="28" y="84"/>
                    <a:pt x="31" y="85"/>
                    <a:pt x="35" y="8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15" name="Freeform 94"/>
            <p:cNvSpPr>
              <a:spLocks noEditPoints="1"/>
            </p:cNvSpPr>
            <p:nvPr/>
          </p:nvSpPr>
          <p:spPr bwMode="auto">
            <a:xfrm>
              <a:off x="7292266" y="3679858"/>
              <a:ext cx="20508" cy="153206"/>
            </a:xfrm>
            <a:custGeom>
              <a:avLst/>
              <a:gdLst>
                <a:gd name="T0" fmla="*/ 0 w 14"/>
                <a:gd name="T1" fmla="*/ 8 h 104"/>
                <a:gd name="T2" fmla="*/ 2 w 14"/>
                <a:gd name="T3" fmla="*/ 2 h 104"/>
                <a:gd name="T4" fmla="*/ 7 w 14"/>
                <a:gd name="T5" fmla="*/ 0 h 104"/>
                <a:gd name="T6" fmla="*/ 12 w 14"/>
                <a:gd name="T7" fmla="*/ 2 h 104"/>
                <a:gd name="T8" fmla="*/ 14 w 14"/>
                <a:gd name="T9" fmla="*/ 8 h 104"/>
                <a:gd name="T10" fmla="*/ 12 w 14"/>
                <a:gd name="T11" fmla="*/ 14 h 104"/>
                <a:gd name="T12" fmla="*/ 7 w 14"/>
                <a:gd name="T13" fmla="*/ 16 h 104"/>
                <a:gd name="T14" fmla="*/ 2 w 14"/>
                <a:gd name="T15" fmla="*/ 14 h 104"/>
                <a:gd name="T16" fmla="*/ 0 w 14"/>
                <a:gd name="T17" fmla="*/ 8 h 104"/>
                <a:gd name="T18" fmla="*/ 13 w 14"/>
                <a:gd name="T19" fmla="*/ 104 h 104"/>
                <a:gd name="T20" fmla="*/ 1 w 14"/>
                <a:gd name="T21" fmla="*/ 104 h 104"/>
                <a:gd name="T22" fmla="*/ 1 w 14"/>
                <a:gd name="T23" fmla="*/ 29 h 104"/>
                <a:gd name="T24" fmla="*/ 13 w 14"/>
                <a:gd name="T25" fmla="*/ 29 h 104"/>
                <a:gd name="T26" fmla="*/ 13 w 14"/>
                <a:gd name="T27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" h="104">
                  <a:moveTo>
                    <a:pt x="0" y="8"/>
                  </a:moveTo>
                  <a:cubicBezTo>
                    <a:pt x="0" y="5"/>
                    <a:pt x="1" y="3"/>
                    <a:pt x="2" y="2"/>
                  </a:cubicBezTo>
                  <a:cubicBezTo>
                    <a:pt x="4" y="1"/>
                    <a:pt x="5" y="0"/>
                    <a:pt x="7" y="0"/>
                  </a:cubicBezTo>
                  <a:cubicBezTo>
                    <a:pt x="9" y="0"/>
                    <a:pt x="10" y="1"/>
                    <a:pt x="12" y="2"/>
                  </a:cubicBezTo>
                  <a:cubicBezTo>
                    <a:pt x="13" y="3"/>
                    <a:pt x="14" y="5"/>
                    <a:pt x="14" y="8"/>
                  </a:cubicBezTo>
                  <a:cubicBezTo>
                    <a:pt x="14" y="11"/>
                    <a:pt x="13" y="12"/>
                    <a:pt x="12" y="14"/>
                  </a:cubicBezTo>
                  <a:cubicBezTo>
                    <a:pt x="10" y="15"/>
                    <a:pt x="9" y="16"/>
                    <a:pt x="7" y="16"/>
                  </a:cubicBezTo>
                  <a:cubicBezTo>
                    <a:pt x="5" y="16"/>
                    <a:pt x="4" y="15"/>
                    <a:pt x="2" y="14"/>
                  </a:cubicBezTo>
                  <a:cubicBezTo>
                    <a:pt x="1" y="12"/>
                    <a:pt x="0" y="11"/>
                    <a:pt x="0" y="8"/>
                  </a:cubicBezTo>
                  <a:moveTo>
                    <a:pt x="13" y="104"/>
                  </a:moveTo>
                  <a:cubicBezTo>
                    <a:pt x="1" y="104"/>
                    <a:pt x="1" y="104"/>
                    <a:pt x="1" y="104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3" y="29"/>
                    <a:pt x="13" y="29"/>
                    <a:pt x="13" y="29"/>
                  </a:cubicBezTo>
                  <a:lnTo>
                    <a:pt x="13" y="1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16" name="Freeform 95"/>
            <p:cNvSpPr>
              <a:spLocks noEditPoints="1"/>
            </p:cNvSpPr>
            <p:nvPr/>
          </p:nvSpPr>
          <p:spPr bwMode="auto">
            <a:xfrm>
              <a:off x="7340520" y="3719667"/>
              <a:ext cx="94095" cy="115809"/>
            </a:xfrm>
            <a:custGeom>
              <a:avLst/>
              <a:gdLst>
                <a:gd name="T0" fmla="*/ 33 w 64"/>
                <a:gd name="T1" fmla="*/ 10 h 79"/>
                <a:gd name="T2" fmla="*/ 18 w 64"/>
                <a:gd name="T3" fmla="*/ 16 h 79"/>
                <a:gd name="T4" fmla="*/ 12 w 64"/>
                <a:gd name="T5" fmla="*/ 32 h 79"/>
                <a:gd name="T6" fmla="*/ 52 w 64"/>
                <a:gd name="T7" fmla="*/ 32 h 79"/>
                <a:gd name="T8" fmla="*/ 47 w 64"/>
                <a:gd name="T9" fmla="*/ 15 h 79"/>
                <a:gd name="T10" fmla="*/ 33 w 64"/>
                <a:gd name="T11" fmla="*/ 10 h 79"/>
                <a:gd name="T12" fmla="*/ 36 w 64"/>
                <a:gd name="T13" fmla="*/ 79 h 79"/>
                <a:gd name="T14" fmla="*/ 10 w 64"/>
                <a:gd name="T15" fmla="*/ 68 h 79"/>
                <a:gd name="T16" fmla="*/ 0 w 64"/>
                <a:gd name="T17" fmla="*/ 40 h 79"/>
                <a:gd name="T18" fmla="*/ 9 w 64"/>
                <a:gd name="T19" fmla="*/ 11 h 79"/>
                <a:gd name="T20" fmla="*/ 33 w 64"/>
                <a:gd name="T21" fmla="*/ 0 h 79"/>
                <a:gd name="T22" fmla="*/ 56 w 64"/>
                <a:gd name="T23" fmla="*/ 9 h 79"/>
                <a:gd name="T24" fmla="*/ 64 w 64"/>
                <a:gd name="T25" fmla="*/ 34 h 79"/>
                <a:gd name="T26" fmla="*/ 64 w 64"/>
                <a:gd name="T27" fmla="*/ 41 h 79"/>
                <a:gd name="T28" fmla="*/ 12 w 64"/>
                <a:gd name="T29" fmla="*/ 41 h 79"/>
                <a:gd name="T30" fmla="*/ 18 w 64"/>
                <a:gd name="T31" fmla="*/ 62 h 79"/>
                <a:gd name="T32" fmla="*/ 36 w 64"/>
                <a:gd name="T33" fmla="*/ 69 h 79"/>
                <a:gd name="T34" fmla="*/ 61 w 64"/>
                <a:gd name="T35" fmla="*/ 63 h 79"/>
                <a:gd name="T36" fmla="*/ 61 w 64"/>
                <a:gd name="T37" fmla="*/ 74 h 79"/>
                <a:gd name="T38" fmla="*/ 49 w 64"/>
                <a:gd name="T39" fmla="*/ 78 h 79"/>
                <a:gd name="T40" fmla="*/ 36 w 64"/>
                <a:gd name="T41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" h="79">
                  <a:moveTo>
                    <a:pt x="33" y="10"/>
                  </a:moveTo>
                  <a:cubicBezTo>
                    <a:pt x="27" y="10"/>
                    <a:pt x="22" y="12"/>
                    <a:pt x="18" y="16"/>
                  </a:cubicBezTo>
                  <a:cubicBezTo>
                    <a:pt x="15" y="20"/>
                    <a:pt x="13" y="25"/>
                    <a:pt x="12" y="32"/>
                  </a:cubicBezTo>
                  <a:cubicBezTo>
                    <a:pt x="52" y="32"/>
                    <a:pt x="52" y="32"/>
                    <a:pt x="52" y="32"/>
                  </a:cubicBezTo>
                  <a:cubicBezTo>
                    <a:pt x="52" y="25"/>
                    <a:pt x="50" y="19"/>
                    <a:pt x="47" y="15"/>
                  </a:cubicBezTo>
                  <a:cubicBezTo>
                    <a:pt x="44" y="12"/>
                    <a:pt x="39" y="10"/>
                    <a:pt x="33" y="10"/>
                  </a:cubicBezTo>
                  <a:moveTo>
                    <a:pt x="36" y="79"/>
                  </a:moveTo>
                  <a:cubicBezTo>
                    <a:pt x="25" y="79"/>
                    <a:pt x="16" y="75"/>
                    <a:pt x="10" y="68"/>
                  </a:cubicBezTo>
                  <a:cubicBezTo>
                    <a:pt x="3" y="62"/>
                    <a:pt x="0" y="52"/>
                    <a:pt x="0" y="40"/>
                  </a:cubicBezTo>
                  <a:cubicBezTo>
                    <a:pt x="0" y="28"/>
                    <a:pt x="3" y="18"/>
                    <a:pt x="9" y="11"/>
                  </a:cubicBezTo>
                  <a:cubicBezTo>
                    <a:pt x="15" y="4"/>
                    <a:pt x="23" y="0"/>
                    <a:pt x="33" y="0"/>
                  </a:cubicBezTo>
                  <a:cubicBezTo>
                    <a:pt x="43" y="0"/>
                    <a:pt x="50" y="3"/>
                    <a:pt x="56" y="9"/>
                  </a:cubicBezTo>
                  <a:cubicBezTo>
                    <a:pt x="61" y="16"/>
                    <a:pt x="64" y="24"/>
                    <a:pt x="64" y="34"/>
                  </a:cubicBezTo>
                  <a:cubicBezTo>
                    <a:pt x="64" y="41"/>
                    <a:pt x="64" y="41"/>
                    <a:pt x="64" y="41"/>
                  </a:cubicBezTo>
                  <a:cubicBezTo>
                    <a:pt x="12" y="41"/>
                    <a:pt x="12" y="41"/>
                    <a:pt x="12" y="41"/>
                  </a:cubicBezTo>
                  <a:cubicBezTo>
                    <a:pt x="12" y="50"/>
                    <a:pt x="14" y="57"/>
                    <a:pt x="18" y="62"/>
                  </a:cubicBezTo>
                  <a:cubicBezTo>
                    <a:pt x="23" y="66"/>
                    <a:pt x="29" y="69"/>
                    <a:pt x="36" y="69"/>
                  </a:cubicBezTo>
                  <a:cubicBezTo>
                    <a:pt x="45" y="69"/>
                    <a:pt x="53" y="67"/>
                    <a:pt x="61" y="63"/>
                  </a:cubicBezTo>
                  <a:cubicBezTo>
                    <a:pt x="61" y="74"/>
                    <a:pt x="61" y="74"/>
                    <a:pt x="61" y="74"/>
                  </a:cubicBezTo>
                  <a:cubicBezTo>
                    <a:pt x="57" y="75"/>
                    <a:pt x="53" y="77"/>
                    <a:pt x="49" y="78"/>
                  </a:cubicBezTo>
                  <a:cubicBezTo>
                    <a:pt x="46" y="78"/>
                    <a:pt x="41" y="79"/>
                    <a:pt x="36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17" name="Freeform 96"/>
            <p:cNvSpPr>
              <a:spLocks/>
            </p:cNvSpPr>
            <p:nvPr/>
          </p:nvSpPr>
          <p:spPr bwMode="auto">
            <a:xfrm>
              <a:off x="7462360" y="3719667"/>
              <a:ext cx="92889" cy="113396"/>
            </a:xfrm>
            <a:custGeom>
              <a:avLst/>
              <a:gdLst>
                <a:gd name="T0" fmla="*/ 52 w 64"/>
                <a:gd name="T1" fmla="*/ 77 h 77"/>
                <a:gd name="T2" fmla="*/ 52 w 64"/>
                <a:gd name="T3" fmla="*/ 28 h 77"/>
                <a:gd name="T4" fmla="*/ 48 w 64"/>
                <a:gd name="T5" fmla="*/ 14 h 77"/>
                <a:gd name="T6" fmla="*/ 35 w 64"/>
                <a:gd name="T7" fmla="*/ 10 h 77"/>
                <a:gd name="T8" fmla="*/ 17 w 64"/>
                <a:gd name="T9" fmla="*/ 16 h 77"/>
                <a:gd name="T10" fmla="*/ 12 w 64"/>
                <a:gd name="T11" fmla="*/ 38 h 77"/>
                <a:gd name="T12" fmla="*/ 12 w 64"/>
                <a:gd name="T13" fmla="*/ 77 h 77"/>
                <a:gd name="T14" fmla="*/ 0 w 64"/>
                <a:gd name="T15" fmla="*/ 77 h 77"/>
                <a:gd name="T16" fmla="*/ 0 w 64"/>
                <a:gd name="T17" fmla="*/ 2 h 77"/>
                <a:gd name="T18" fmla="*/ 10 w 64"/>
                <a:gd name="T19" fmla="*/ 2 h 77"/>
                <a:gd name="T20" fmla="*/ 12 w 64"/>
                <a:gd name="T21" fmla="*/ 12 h 77"/>
                <a:gd name="T22" fmla="*/ 12 w 64"/>
                <a:gd name="T23" fmla="*/ 12 h 77"/>
                <a:gd name="T24" fmla="*/ 22 w 64"/>
                <a:gd name="T25" fmla="*/ 3 h 77"/>
                <a:gd name="T26" fmla="*/ 36 w 64"/>
                <a:gd name="T27" fmla="*/ 0 h 77"/>
                <a:gd name="T28" fmla="*/ 57 w 64"/>
                <a:gd name="T29" fmla="*/ 7 h 77"/>
                <a:gd name="T30" fmla="*/ 64 w 64"/>
                <a:gd name="T31" fmla="*/ 28 h 77"/>
                <a:gd name="T32" fmla="*/ 64 w 64"/>
                <a:gd name="T33" fmla="*/ 77 h 77"/>
                <a:gd name="T34" fmla="*/ 52 w 64"/>
                <a:gd name="T35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4" h="77">
                  <a:moveTo>
                    <a:pt x="52" y="77"/>
                  </a:moveTo>
                  <a:cubicBezTo>
                    <a:pt x="52" y="28"/>
                    <a:pt x="52" y="28"/>
                    <a:pt x="52" y="28"/>
                  </a:cubicBezTo>
                  <a:cubicBezTo>
                    <a:pt x="52" y="22"/>
                    <a:pt x="51" y="17"/>
                    <a:pt x="48" y="14"/>
                  </a:cubicBezTo>
                  <a:cubicBezTo>
                    <a:pt x="45" y="11"/>
                    <a:pt x="41" y="10"/>
                    <a:pt x="35" y="10"/>
                  </a:cubicBezTo>
                  <a:cubicBezTo>
                    <a:pt x="27" y="10"/>
                    <a:pt x="21" y="12"/>
                    <a:pt x="17" y="16"/>
                  </a:cubicBezTo>
                  <a:cubicBezTo>
                    <a:pt x="14" y="21"/>
                    <a:pt x="12" y="28"/>
                    <a:pt x="12" y="38"/>
                  </a:cubicBezTo>
                  <a:cubicBezTo>
                    <a:pt x="12" y="77"/>
                    <a:pt x="12" y="77"/>
                    <a:pt x="12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5" y="8"/>
                    <a:pt x="18" y="5"/>
                    <a:pt x="22" y="3"/>
                  </a:cubicBezTo>
                  <a:cubicBezTo>
                    <a:pt x="26" y="1"/>
                    <a:pt x="31" y="0"/>
                    <a:pt x="36" y="0"/>
                  </a:cubicBezTo>
                  <a:cubicBezTo>
                    <a:pt x="45" y="0"/>
                    <a:pt x="52" y="2"/>
                    <a:pt x="57" y="7"/>
                  </a:cubicBezTo>
                  <a:cubicBezTo>
                    <a:pt x="61" y="11"/>
                    <a:pt x="64" y="18"/>
                    <a:pt x="64" y="28"/>
                  </a:cubicBezTo>
                  <a:cubicBezTo>
                    <a:pt x="64" y="77"/>
                    <a:pt x="64" y="77"/>
                    <a:pt x="64" y="77"/>
                  </a:cubicBezTo>
                  <a:lnTo>
                    <a:pt x="52" y="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18" name="Freeform 97"/>
            <p:cNvSpPr>
              <a:spLocks/>
            </p:cNvSpPr>
            <p:nvPr/>
          </p:nvSpPr>
          <p:spPr bwMode="auto">
            <a:xfrm>
              <a:off x="7574550" y="3696746"/>
              <a:ext cx="66349" cy="138730"/>
            </a:xfrm>
            <a:custGeom>
              <a:avLst/>
              <a:gdLst>
                <a:gd name="T0" fmla="*/ 35 w 45"/>
                <a:gd name="T1" fmla="*/ 85 h 95"/>
                <a:gd name="T2" fmla="*/ 41 w 45"/>
                <a:gd name="T3" fmla="*/ 85 h 95"/>
                <a:gd name="T4" fmla="*/ 45 w 45"/>
                <a:gd name="T5" fmla="*/ 84 h 95"/>
                <a:gd name="T6" fmla="*/ 45 w 45"/>
                <a:gd name="T7" fmla="*/ 93 h 95"/>
                <a:gd name="T8" fmla="*/ 40 w 45"/>
                <a:gd name="T9" fmla="*/ 94 h 95"/>
                <a:gd name="T10" fmla="*/ 33 w 45"/>
                <a:gd name="T11" fmla="*/ 95 h 95"/>
                <a:gd name="T12" fmla="*/ 11 w 45"/>
                <a:gd name="T13" fmla="*/ 71 h 95"/>
                <a:gd name="T14" fmla="*/ 11 w 45"/>
                <a:gd name="T15" fmla="*/ 26 h 95"/>
                <a:gd name="T16" fmla="*/ 0 w 45"/>
                <a:gd name="T17" fmla="*/ 26 h 95"/>
                <a:gd name="T18" fmla="*/ 0 w 45"/>
                <a:gd name="T19" fmla="*/ 21 h 95"/>
                <a:gd name="T20" fmla="*/ 11 w 45"/>
                <a:gd name="T21" fmla="*/ 16 h 95"/>
                <a:gd name="T22" fmla="*/ 16 w 45"/>
                <a:gd name="T23" fmla="*/ 0 h 95"/>
                <a:gd name="T24" fmla="*/ 23 w 45"/>
                <a:gd name="T25" fmla="*/ 0 h 95"/>
                <a:gd name="T26" fmla="*/ 23 w 45"/>
                <a:gd name="T27" fmla="*/ 18 h 95"/>
                <a:gd name="T28" fmla="*/ 45 w 45"/>
                <a:gd name="T29" fmla="*/ 18 h 95"/>
                <a:gd name="T30" fmla="*/ 45 w 45"/>
                <a:gd name="T31" fmla="*/ 26 h 95"/>
                <a:gd name="T32" fmla="*/ 23 w 45"/>
                <a:gd name="T33" fmla="*/ 26 h 95"/>
                <a:gd name="T34" fmla="*/ 23 w 45"/>
                <a:gd name="T35" fmla="*/ 71 h 95"/>
                <a:gd name="T36" fmla="*/ 26 w 45"/>
                <a:gd name="T37" fmla="*/ 82 h 95"/>
                <a:gd name="T38" fmla="*/ 35 w 45"/>
                <a:gd name="T39" fmla="*/ 8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5" h="95">
                  <a:moveTo>
                    <a:pt x="35" y="85"/>
                  </a:moveTo>
                  <a:cubicBezTo>
                    <a:pt x="37" y="85"/>
                    <a:pt x="39" y="85"/>
                    <a:pt x="41" y="85"/>
                  </a:cubicBezTo>
                  <a:cubicBezTo>
                    <a:pt x="43" y="84"/>
                    <a:pt x="44" y="84"/>
                    <a:pt x="45" y="84"/>
                  </a:cubicBezTo>
                  <a:cubicBezTo>
                    <a:pt x="45" y="93"/>
                    <a:pt x="45" y="93"/>
                    <a:pt x="45" y="93"/>
                  </a:cubicBezTo>
                  <a:cubicBezTo>
                    <a:pt x="44" y="93"/>
                    <a:pt x="42" y="94"/>
                    <a:pt x="40" y="94"/>
                  </a:cubicBezTo>
                  <a:cubicBezTo>
                    <a:pt x="37" y="94"/>
                    <a:pt x="35" y="95"/>
                    <a:pt x="33" y="95"/>
                  </a:cubicBezTo>
                  <a:cubicBezTo>
                    <a:pt x="18" y="95"/>
                    <a:pt x="11" y="87"/>
                    <a:pt x="11" y="71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18"/>
                    <a:pt x="23" y="18"/>
                    <a:pt x="23" y="18"/>
                  </a:cubicBezTo>
                  <a:cubicBezTo>
                    <a:pt x="45" y="18"/>
                    <a:pt x="45" y="18"/>
                    <a:pt x="45" y="18"/>
                  </a:cubicBezTo>
                  <a:cubicBezTo>
                    <a:pt x="45" y="26"/>
                    <a:pt x="45" y="26"/>
                    <a:pt x="45" y="26"/>
                  </a:cubicBezTo>
                  <a:cubicBezTo>
                    <a:pt x="23" y="26"/>
                    <a:pt x="23" y="26"/>
                    <a:pt x="23" y="26"/>
                  </a:cubicBezTo>
                  <a:cubicBezTo>
                    <a:pt x="23" y="71"/>
                    <a:pt x="23" y="71"/>
                    <a:pt x="23" y="71"/>
                  </a:cubicBezTo>
                  <a:cubicBezTo>
                    <a:pt x="23" y="76"/>
                    <a:pt x="24" y="79"/>
                    <a:pt x="26" y="82"/>
                  </a:cubicBezTo>
                  <a:cubicBezTo>
                    <a:pt x="28" y="84"/>
                    <a:pt x="31" y="85"/>
                    <a:pt x="35" y="8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19" name="Freeform 98"/>
            <p:cNvSpPr>
              <a:spLocks/>
            </p:cNvSpPr>
            <p:nvPr/>
          </p:nvSpPr>
          <p:spPr bwMode="auto">
            <a:xfrm>
              <a:off x="7655374" y="3719667"/>
              <a:ext cx="78413" cy="115809"/>
            </a:xfrm>
            <a:custGeom>
              <a:avLst/>
              <a:gdLst>
                <a:gd name="T0" fmla="*/ 54 w 54"/>
                <a:gd name="T1" fmla="*/ 57 h 79"/>
                <a:gd name="T2" fmla="*/ 46 w 54"/>
                <a:gd name="T3" fmla="*/ 73 h 79"/>
                <a:gd name="T4" fmla="*/ 24 w 54"/>
                <a:gd name="T5" fmla="*/ 79 h 79"/>
                <a:gd name="T6" fmla="*/ 1 w 54"/>
                <a:gd name="T7" fmla="*/ 74 h 79"/>
                <a:gd name="T8" fmla="*/ 1 w 54"/>
                <a:gd name="T9" fmla="*/ 63 h 79"/>
                <a:gd name="T10" fmla="*/ 12 w 54"/>
                <a:gd name="T11" fmla="*/ 68 h 79"/>
                <a:gd name="T12" fmla="*/ 24 w 54"/>
                <a:gd name="T13" fmla="*/ 69 h 79"/>
                <a:gd name="T14" fmla="*/ 38 w 54"/>
                <a:gd name="T15" fmla="*/ 66 h 79"/>
                <a:gd name="T16" fmla="*/ 43 w 54"/>
                <a:gd name="T17" fmla="*/ 58 h 79"/>
                <a:gd name="T18" fmla="*/ 39 w 54"/>
                <a:gd name="T19" fmla="*/ 50 h 79"/>
                <a:gd name="T20" fmla="*/ 24 w 54"/>
                <a:gd name="T21" fmla="*/ 43 h 79"/>
                <a:gd name="T22" fmla="*/ 9 w 54"/>
                <a:gd name="T23" fmla="*/ 36 h 79"/>
                <a:gd name="T24" fmla="*/ 3 w 54"/>
                <a:gd name="T25" fmla="*/ 29 h 79"/>
                <a:gd name="T26" fmla="*/ 0 w 54"/>
                <a:gd name="T27" fmla="*/ 20 h 79"/>
                <a:gd name="T28" fmla="*/ 8 w 54"/>
                <a:gd name="T29" fmla="*/ 5 h 79"/>
                <a:gd name="T30" fmla="*/ 29 w 54"/>
                <a:gd name="T31" fmla="*/ 0 h 79"/>
                <a:gd name="T32" fmla="*/ 52 w 54"/>
                <a:gd name="T33" fmla="*/ 5 h 79"/>
                <a:gd name="T34" fmla="*/ 48 w 54"/>
                <a:gd name="T35" fmla="*/ 14 h 79"/>
                <a:gd name="T36" fmla="*/ 28 w 54"/>
                <a:gd name="T37" fmla="*/ 10 h 79"/>
                <a:gd name="T38" fmla="*/ 15 w 54"/>
                <a:gd name="T39" fmla="*/ 12 h 79"/>
                <a:gd name="T40" fmla="*/ 11 w 54"/>
                <a:gd name="T41" fmla="*/ 19 h 79"/>
                <a:gd name="T42" fmla="*/ 13 w 54"/>
                <a:gd name="T43" fmla="*/ 25 h 79"/>
                <a:gd name="T44" fmla="*/ 18 w 54"/>
                <a:gd name="T45" fmla="*/ 29 h 79"/>
                <a:gd name="T46" fmla="*/ 31 w 54"/>
                <a:gd name="T47" fmla="*/ 34 h 79"/>
                <a:gd name="T48" fmla="*/ 49 w 54"/>
                <a:gd name="T49" fmla="*/ 44 h 79"/>
                <a:gd name="T50" fmla="*/ 54 w 54"/>
                <a:gd name="T51" fmla="*/ 5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4" h="79">
                  <a:moveTo>
                    <a:pt x="54" y="57"/>
                  </a:moveTo>
                  <a:cubicBezTo>
                    <a:pt x="54" y="64"/>
                    <a:pt x="51" y="69"/>
                    <a:pt x="46" y="73"/>
                  </a:cubicBezTo>
                  <a:cubicBezTo>
                    <a:pt x="41" y="77"/>
                    <a:pt x="34" y="79"/>
                    <a:pt x="24" y="79"/>
                  </a:cubicBezTo>
                  <a:cubicBezTo>
                    <a:pt x="14" y="79"/>
                    <a:pt x="6" y="77"/>
                    <a:pt x="1" y="74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4" y="65"/>
                    <a:pt x="8" y="67"/>
                    <a:pt x="12" y="68"/>
                  </a:cubicBezTo>
                  <a:cubicBezTo>
                    <a:pt x="16" y="69"/>
                    <a:pt x="21" y="69"/>
                    <a:pt x="24" y="69"/>
                  </a:cubicBezTo>
                  <a:cubicBezTo>
                    <a:pt x="30" y="69"/>
                    <a:pt x="35" y="68"/>
                    <a:pt x="38" y="66"/>
                  </a:cubicBezTo>
                  <a:cubicBezTo>
                    <a:pt x="41" y="64"/>
                    <a:pt x="43" y="61"/>
                    <a:pt x="43" y="58"/>
                  </a:cubicBezTo>
                  <a:cubicBezTo>
                    <a:pt x="43" y="55"/>
                    <a:pt x="42" y="52"/>
                    <a:pt x="39" y="50"/>
                  </a:cubicBezTo>
                  <a:cubicBezTo>
                    <a:pt x="37" y="48"/>
                    <a:pt x="32" y="45"/>
                    <a:pt x="24" y="43"/>
                  </a:cubicBezTo>
                  <a:cubicBezTo>
                    <a:pt x="17" y="40"/>
                    <a:pt x="12" y="38"/>
                    <a:pt x="9" y="36"/>
                  </a:cubicBezTo>
                  <a:cubicBezTo>
                    <a:pt x="6" y="34"/>
                    <a:pt x="4" y="32"/>
                    <a:pt x="3" y="29"/>
                  </a:cubicBezTo>
                  <a:cubicBezTo>
                    <a:pt x="1" y="27"/>
                    <a:pt x="0" y="24"/>
                    <a:pt x="0" y="20"/>
                  </a:cubicBezTo>
                  <a:cubicBezTo>
                    <a:pt x="0" y="14"/>
                    <a:pt x="3" y="9"/>
                    <a:pt x="8" y="5"/>
                  </a:cubicBezTo>
                  <a:cubicBezTo>
                    <a:pt x="13" y="2"/>
                    <a:pt x="20" y="0"/>
                    <a:pt x="29" y="0"/>
                  </a:cubicBezTo>
                  <a:cubicBezTo>
                    <a:pt x="37" y="0"/>
                    <a:pt x="45" y="2"/>
                    <a:pt x="52" y="5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1" y="11"/>
                    <a:pt x="34" y="10"/>
                    <a:pt x="28" y="10"/>
                  </a:cubicBezTo>
                  <a:cubicBezTo>
                    <a:pt x="22" y="10"/>
                    <a:pt x="18" y="11"/>
                    <a:pt x="15" y="12"/>
                  </a:cubicBezTo>
                  <a:cubicBezTo>
                    <a:pt x="13" y="14"/>
                    <a:pt x="11" y="16"/>
                    <a:pt x="11" y="19"/>
                  </a:cubicBezTo>
                  <a:cubicBezTo>
                    <a:pt x="11" y="21"/>
                    <a:pt x="12" y="23"/>
                    <a:pt x="13" y="25"/>
                  </a:cubicBezTo>
                  <a:cubicBezTo>
                    <a:pt x="14" y="26"/>
                    <a:pt x="16" y="27"/>
                    <a:pt x="18" y="29"/>
                  </a:cubicBezTo>
                  <a:cubicBezTo>
                    <a:pt x="20" y="30"/>
                    <a:pt x="25" y="32"/>
                    <a:pt x="31" y="34"/>
                  </a:cubicBezTo>
                  <a:cubicBezTo>
                    <a:pt x="40" y="37"/>
                    <a:pt x="46" y="41"/>
                    <a:pt x="49" y="44"/>
                  </a:cubicBezTo>
                  <a:cubicBezTo>
                    <a:pt x="53" y="47"/>
                    <a:pt x="54" y="52"/>
                    <a:pt x="54" y="5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20" name="Freeform 99"/>
            <p:cNvSpPr>
              <a:spLocks/>
            </p:cNvSpPr>
            <p:nvPr/>
          </p:nvSpPr>
          <p:spPr bwMode="auto">
            <a:xfrm>
              <a:off x="7759119" y="3808936"/>
              <a:ext cx="25334" cy="26540"/>
            </a:xfrm>
            <a:custGeom>
              <a:avLst/>
              <a:gdLst>
                <a:gd name="T0" fmla="*/ 0 w 17"/>
                <a:gd name="T1" fmla="*/ 9 h 18"/>
                <a:gd name="T2" fmla="*/ 2 w 17"/>
                <a:gd name="T3" fmla="*/ 2 h 18"/>
                <a:gd name="T4" fmla="*/ 8 w 17"/>
                <a:gd name="T5" fmla="*/ 0 h 18"/>
                <a:gd name="T6" fmla="*/ 14 w 17"/>
                <a:gd name="T7" fmla="*/ 2 h 18"/>
                <a:gd name="T8" fmla="*/ 17 w 17"/>
                <a:gd name="T9" fmla="*/ 9 h 18"/>
                <a:gd name="T10" fmla="*/ 14 w 17"/>
                <a:gd name="T11" fmla="*/ 16 h 18"/>
                <a:gd name="T12" fmla="*/ 8 w 17"/>
                <a:gd name="T13" fmla="*/ 18 h 18"/>
                <a:gd name="T14" fmla="*/ 2 w 17"/>
                <a:gd name="T15" fmla="*/ 16 h 18"/>
                <a:gd name="T16" fmla="*/ 0 w 17"/>
                <a:gd name="T17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18">
                  <a:moveTo>
                    <a:pt x="0" y="9"/>
                  </a:moveTo>
                  <a:cubicBezTo>
                    <a:pt x="0" y="6"/>
                    <a:pt x="1" y="4"/>
                    <a:pt x="2" y="2"/>
                  </a:cubicBezTo>
                  <a:cubicBezTo>
                    <a:pt x="4" y="0"/>
                    <a:pt x="6" y="0"/>
                    <a:pt x="8" y="0"/>
                  </a:cubicBezTo>
                  <a:cubicBezTo>
                    <a:pt x="11" y="0"/>
                    <a:pt x="13" y="0"/>
                    <a:pt x="14" y="2"/>
                  </a:cubicBezTo>
                  <a:cubicBezTo>
                    <a:pt x="16" y="4"/>
                    <a:pt x="17" y="6"/>
                    <a:pt x="17" y="9"/>
                  </a:cubicBezTo>
                  <a:cubicBezTo>
                    <a:pt x="17" y="12"/>
                    <a:pt x="16" y="14"/>
                    <a:pt x="14" y="16"/>
                  </a:cubicBezTo>
                  <a:cubicBezTo>
                    <a:pt x="13" y="17"/>
                    <a:pt x="11" y="18"/>
                    <a:pt x="8" y="18"/>
                  </a:cubicBezTo>
                  <a:cubicBezTo>
                    <a:pt x="6" y="18"/>
                    <a:pt x="4" y="17"/>
                    <a:pt x="2" y="16"/>
                  </a:cubicBezTo>
                  <a:cubicBezTo>
                    <a:pt x="1" y="15"/>
                    <a:pt x="0" y="12"/>
                    <a:pt x="0" y="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4410318" y="3479777"/>
              <a:ext cx="3347595" cy="1629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</p:grpSp>
    </p:spTree>
    <p:extLst>
      <p:ext uri="{BB962C8B-B14F-4D97-AF65-F5344CB8AC3E}">
        <p14:creationId xmlns:p14="http://schemas.microsoft.com/office/powerpoint/2010/main" val="1443239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 userDrawn="1"/>
        </p:nvGrpSpPr>
        <p:grpSpPr>
          <a:xfrm>
            <a:off x="0" y="-3908"/>
            <a:ext cx="9144176" cy="3856490"/>
            <a:chOff x="0" y="-5210"/>
            <a:chExt cx="12192234" cy="5141986"/>
          </a:xfrm>
        </p:grpSpPr>
        <p:sp>
          <p:nvSpPr>
            <p:cNvPr id="15" name="Rectangle 14"/>
            <p:cNvSpPr/>
            <p:nvPr/>
          </p:nvSpPr>
          <p:spPr>
            <a:xfrm>
              <a:off x="0" y="-5210"/>
              <a:ext cx="12191999" cy="5137251"/>
            </a:xfrm>
            <a:prstGeom prst="rect">
              <a:avLst/>
            </a:prstGeom>
            <a:solidFill>
              <a:srgbClr val="003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6" name="Rectangle 7"/>
            <p:cNvSpPr/>
            <p:nvPr/>
          </p:nvSpPr>
          <p:spPr>
            <a:xfrm>
              <a:off x="1638301" y="-476"/>
              <a:ext cx="5893592" cy="5137252"/>
            </a:xfrm>
            <a:custGeom>
              <a:avLst/>
              <a:gdLst>
                <a:gd name="connsiteX0" fmla="*/ 0 w 5334000"/>
                <a:gd name="connsiteY0" fmla="*/ 0 h 5136776"/>
                <a:gd name="connsiteX1" fmla="*/ 5334000 w 5334000"/>
                <a:gd name="connsiteY1" fmla="*/ 0 h 5136776"/>
                <a:gd name="connsiteX2" fmla="*/ 5334000 w 5334000"/>
                <a:gd name="connsiteY2" fmla="*/ 5136776 h 5136776"/>
                <a:gd name="connsiteX3" fmla="*/ 0 w 5334000"/>
                <a:gd name="connsiteY3" fmla="*/ 5136776 h 5136776"/>
                <a:gd name="connsiteX4" fmla="*/ 0 w 5334000"/>
                <a:gd name="connsiteY4" fmla="*/ 0 h 5136776"/>
                <a:gd name="connsiteX0" fmla="*/ 0 w 5494020"/>
                <a:gd name="connsiteY0" fmla="*/ 0 h 5136776"/>
                <a:gd name="connsiteX1" fmla="*/ 5494020 w 5494020"/>
                <a:gd name="connsiteY1" fmla="*/ 0 h 5136776"/>
                <a:gd name="connsiteX2" fmla="*/ 5494020 w 5494020"/>
                <a:gd name="connsiteY2" fmla="*/ 5136776 h 5136776"/>
                <a:gd name="connsiteX3" fmla="*/ 160020 w 5494020"/>
                <a:gd name="connsiteY3" fmla="*/ 5136776 h 5136776"/>
                <a:gd name="connsiteX4" fmla="*/ 0 w 5494020"/>
                <a:gd name="connsiteY4" fmla="*/ 0 h 5136776"/>
                <a:gd name="connsiteX0" fmla="*/ 0 w 5494020"/>
                <a:gd name="connsiteY0" fmla="*/ 7620 h 5144396"/>
                <a:gd name="connsiteX1" fmla="*/ 289560 w 5494020"/>
                <a:gd name="connsiteY1" fmla="*/ 0 h 5144396"/>
                <a:gd name="connsiteX2" fmla="*/ 5494020 w 5494020"/>
                <a:gd name="connsiteY2" fmla="*/ 5144396 h 5144396"/>
                <a:gd name="connsiteX3" fmla="*/ 160020 w 5494020"/>
                <a:gd name="connsiteY3" fmla="*/ 5144396 h 5144396"/>
                <a:gd name="connsiteX4" fmla="*/ 0 w 5494020"/>
                <a:gd name="connsiteY4" fmla="*/ 7620 h 5144396"/>
                <a:gd name="connsiteX0" fmla="*/ 0 w 5494020"/>
                <a:gd name="connsiteY0" fmla="*/ 0 h 5136776"/>
                <a:gd name="connsiteX1" fmla="*/ 294323 w 5494020"/>
                <a:gd name="connsiteY1" fmla="*/ 1905 h 5136776"/>
                <a:gd name="connsiteX2" fmla="*/ 5494020 w 5494020"/>
                <a:gd name="connsiteY2" fmla="*/ 5136776 h 5136776"/>
                <a:gd name="connsiteX3" fmla="*/ 160020 w 5494020"/>
                <a:gd name="connsiteY3" fmla="*/ 5136776 h 5136776"/>
                <a:gd name="connsiteX4" fmla="*/ 0 w 5494020"/>
                <a:gd name="connsiteY4" fmla="*/ 0 h 5136776"/>
                <a:gd name="connsiteX0" fmla="*/ 0 w 5494020"/>
                <a:gd name="connsiteY0" fmla="*/ 476 h 5137252"/>
                <a:gd name="connsiteX1" fmla="*/ 296704 w 5494020"/>
                <a:gd name="connsiteY1" fmla="*/ 0 h 5137252"/>
                <a:gd name="connsiteX2" fmla="*/ 5494020 w 5494020"/>
                <a:gd name="connsiteY2" fmla="*/ 5137252 h 5137252"/>
                <a:gd name="connsiteX3" fmla="*/ 160020 w 5494020"/>
                <a:gd name="connsiteY3" fmla="*/ 5137252 h 5137252"/>
                <a:gd name="connsiteX4" fmla="*/ 0 w 5494020"/>
                <a:gd name="connsiteY4" fmla="*/ 476 h 5137252"/>
                <a:gd name="connsiteX0" fmla="*/ 0 w 5494020"/>
                <a:gd name="connsiteY0" fmla="*/ 0 h 5136776"/>
                <a:gd name="connsiteX1" fmla="*/ 303847 w 5494020"/>
                <a:gd name="connsiteY1" fmla="*/ 1905 h 5136776"/>
                <a:gd name="connsiteX2" fmla="*/ 5494020 w 5494020"/>
                <a:gd name="connsiteY2" fmla="*/ 5136776 h 5136776"/>
                <a:gd name="connsiteX3" fmla="*/ 160020 w 5494020"/>
                <a:gd name="connsiteY3" fmla="*/ 5136776 h 5136776"/>
                <a:gd name="connsiteX4" fmla="*/ 0 w 5494020"/>
                <a:gd name="connsiteY4" fmla="*/ 0 h 5136776"/>
                <a:gd name="connsiteX0" fmla="*/ 0 w 5494020"/>
                <a:gd name="connsiteY0" fmla="*/ 476 h 5137252"/>
                <a:gd name="connsiteX1" fmla="*/ 301466 w 5494020"/>
                <a:gd name="connsiteY1" fmla="*/ 0 h 5137252"/>
                <a:gd name="connsiteX2" fmla="*/ 5494020 w 5494020"/>
                <a:gd name="connsiteY2" fmla="*/ 5137252 h 5137252"/>
                <a:gd name="connsiteX3" fmla="*/ 160020 w 5494020"/>
                <a:gd name="connsiteY3" fmla="*/ 5137252 h 5137252"/>
                <a:gd name="connsiteX4" fmla="*/ 0 w 5494020"/>
                <a:gd name="connsiteY4" fmla="*/ 476 h 5137252"/>
                <a:gd name="connsiteX0" fmla="*/ 0 w 5494020"/>
                <a:gd name="connsiteY0" fmla="*/ 476 h 5137252"/>
                <a:gd name="connsiteX1" fmla="*/ 301466 w 5494020"/>
                <a:gd name="connsiteY1" fmla="*/ 0 h 5137252"/>
                <a:gd name="connsiteX2" fmla="*/ 5494020 w 5494020"/>
                <a:gd name="connsiteY2" fmla="*/ 5137252 h 5137252"/>
                <a:gd name="connsiteX3" fmla="*/ 160020 w 5494020"/>
                <a:gd name="connsiteY3" fmla="*/ 5137252 h 5137252"/>
                <a:gd name="connsiteX4" fmla="*/ 0 w 5494020"/>
                <a:gd name="connsiteY4" fmla="*/ 476 h 5137252"/>
                <a:gd name="connsiteX0" fmla="*/ 0 w 5496401"/>
                <a:gd name="connsiteY0" fmla="*/ 0 h 5139157"/>
                <a:gd name="connsiteX1" fmla="*/ 303847 w 5496401"/>
                <a:gd name="connsiteY1" fmla="*/ 1905 h 5139157"/>
                <a:gd name="connsiteX2" fmla="*/ 5496401 w 5496401"/>
                <a:gd name="connsiteY2" fmla="*/ 5139157 h 5139157"/>
                <a:gd name="connsiteX3" fmla="*/ 162401 w 5496401"/>
                <a:gd name="connsiteY3" fmla="*/ 5139157 h 5139157"/>
                <a:gd name="connsiteX4" fmla="*/ 0 w 5496401"/>
                <a:gd name="connsiteY4" fmla="*/ 0 h 5139157"/>
                <a:gd name="connsiteX0" fmla="*/ 0 w 5496401"/>
                <a:gd name="connsiteY0" fmla="*/ 476 h 5137252"/>
                <a:gd name="connsiteX1" fmla="*/ 303847 w 5496401"/>
                <a:gd name="connsiteY1" fmla="*/ 0 h 5137252"/>
                <a:gd name="connsiteX2" fmla="*/ 5496401 w 5496401"/>
                <a:gd name="connsiteY2" fmla="*/ 5137252 h 5137252"/>
                <a:gd name="connsiteX3" fmla="*/ 162401 w 5496401"/>
                <a:gd name="connsiteY3" fmla="*/ 5137252 h 5137252"/>
                <a:gd name="connsiteX4" fmla="*/ 0 w 5496401"/>
                <a:gd name="connsiteY4" fmla="*/ 476 h 5137252"/>
                <a:gd name="connsiteX0" fmla="*/ 0 w 5496401"/>
                <a:gd name="connsiteY0" fmla="*/ 476 h 5137252"/>
                <a:gd name="connsiteX1" fmla="*/ 303847 w 5496401"/>
                <a:gd name="connsiteY1" fmla="*/ 0 h 5137252"/>
                <a:gd name="connsiteX2" fmla="*/ 5496401 w 5496401"/>
                <a:gd name="connsiteY2" fmla="*/ 5137252 h 5137252"/>
                <a:gd name="connsiteX3" fmla="*/ 162401 w 5496401"/>
                <a:gd name="connsiteY3" fmla="*/ 5137252 h 5137252"/>
                <a:gd name="connsiteX4" fmla="*/ 0 w 5496401"/>
                <a:gd name="connsiteY4" fmla="*/ 476 h 5137252"/>
                <a:gd name="connsiteX0" fmla="*/ 385285 w 5881686"/>
                <a:gd name="connsiteY0" fmla="*/ 476 h 5137252"/>
                <a:gd name="connsiteX1" fmla="*/ 689132 w 5881686"/>
                <a:gd name="connsiteY1" fmla="*/ 0 h 5137252"/>
                <a:gd name="connsiteX2" fmla="*/ 5881686 w 5881686"/>
                <a:gd name="connsiteY2" fmla="*/ 5137252 h 5137252"/>
                <a:gd name="connsiteX3" fmla="*/ 547686 w 5881686"/>
                <a:gd name="connsiteY3" fmla="*/ 5137252 h 5137252"/>
                <a:gd name="connsiteX4" fmla="*/ 0 w 5881686"/>
                <a:gd name="connsiteY4" fmla="*/ 3577114 h 5137252"/>
                <a:gd name="connsiteX5" fmla="*/ 385285 w 5881686"/>
                <a:gd name="connsiteY5" fmla="*/ 476 h 5137252"/>
                <a:gd name="connsiteX0" fmla="*/ 385285 w 5881686"/>
                <a:gd name="connsiteY0" fmla="*/ 476 h 5137252"/>
                <a:gd name="connsiteX1" fmla="*/ 689132 w 5881686"/>
                <a:gd name="connsiteY1" fmla="*/ 0 h 5137252"/>
                <a:gd name="connsiteX2" fmla="*/ 5881686 w 5881686"/>
                <a:gd name="connsiteY2" fmla="*/ 5137252 h 5137252"/>
                <a:gd name="connsiteX3" fmla="*/ 547686 w 5881686"/>
                <a:gd name="connsiteY3" fmla="*/ 5137252 h 5137252"/>
                <a:gd name="connsiteX4" fmla="*/ 0 w 5881686"/>
                <a:gd name="connsiteY4" fmla="*/ 3577114 h 5137252"/>
                <a:gd name="connsiteX5" fmla="*/ 385285 w 5881686"/>
                <a:gd name="connsiteY5" fmla="*/ 476 h 5137252"/>
                <a:gd name="connsiteX0" fmla="*/ 385285 w 5888830"/>
                <a:gd name="connsiteY0" fmla="*/ 476 h 5137252"/>
                <a:gd name="connsiteX1" fmla="*/ 689132 w 5888830"/>
                <a:gd name="connsiteY1" fmla="*/ 0 h 5137252"/>
                <a:gd name="connsiteX2" fmla="*/ 5888830 w 5888830"/>
                <a:gd name="connsiteY2" fmla="*/ 5137252 h 5137252"/>
                <a:gd name="connsiteX3" fmla="*/ 547686 w 5888830"/>
                <a:gd name="connsiteY3" fmla="*/ 5137252 h 5137252"/>
                <a:gd name="connsiteX4" fmla="*/ 0 w 5888830"/>
                <a:gd name="connsiteY4" fmla="*/ 3577114 h 5137252"/>
                <a:gd name="connsiteX5" fmla="*/ 385285 w 5888830"/>
                <a:gd name="connsiteY5" fmla="*/ 476 h 5137252"/>
                <a:gd name="connsiteX0" fmla="*/ 390047 w 5893592"/>
                <a:gd name="connsiteY0" fmla="*/ 476 h 5137252"/>
                <a:gd name="connsiteX1" fmla="*/ 693894 w 5893592"/>
                <a:gd name="connsiteY1" fmla="*/ 0 h 5137252"/>
                <a:gd name="connsiteX2" fmla="*/ 5893592 w 5893592"/>
                <a:gd name="connsiteY2" fmla="*/ 5137252 h 5137252"/>
                <a:gd name="connsiteX3" fmla="*/ 552448 w 5893592"/>
                <a:gd name="connsiteY3" fmla="*/ 5137252 h 5137252"/>
                <a:gd name="connsiteX4" fmla="*/ 0 w 5893592"/>
                <a:gd name="connsiteY4" fmla="*/ 3581877 h 5137252"/>
                <a:gd name="connsiteX5" fmla="*/ 390047 w 5893592"/>
                <a:gd name="connsiteY5" fmla="*/ 476 h 5137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893592" h="5137252">
                  <a:moveTo>
                    <a:pt x="390047" y="476"/>
                  </a:moveTo>
                  <a:lnTo>
                    <a:pt x="693894" y="0"/>
                  </a:lnTo>
                  <a:lnTo>
                    <a:pt x="5893592" y="5137252"/>
                  </a:lnTo>
                  <a:lnTo>
                    <a:pt x="552448" y="5137252"/>
                  </a:lnTo>
                  <a:lnTo>
                    <a:pt x="0" y="3581877"/>
                  </a:lnTo>
                  <a:lnTo>
                    <a:pt x="390047" y="476"/>
                  </a:lnTo>
                  <a:close/>
                </a:path>
              </a:pathLst>
            </a:custGeom>
            <a:solidFill>
              <a:srgbClr val="003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7" name="Rectangle 3"/>
            <p:cNvSpPr/>
            <p:nvPr/>
          </p:nvSpPr>
          <p:spPr>
            <a:xfrm>
              <a:off x="8016874" y="0"/>
              <a:ext cx="4175125" cy="1441450"/>
            </a:xfrm>
            <a:custGeom>
              <a:avLst/>
              <a:gdLst>
                <a:gd name="connsiteX0" fmla="*/ 0 w 4175125"/>
                <a:gd name="connsiteY0" fmla="*/ 0 h 1441450"/>
                <a:gd name="connsiteX1" fmla="*/ 4175125 w 4175125"/>
                <a:gd name="connsiteY1" fmla="*/ 0 h 1441450"/>
                <a:gd name="connsiteX2" fmla="*/ 4175125 w 4175125"/>
                <a:gd name="connsiteY2" fmla="*/ 1441450 h 1441450"/>
                <a:gd name="connsiteX3" fmla="*/ 0 w 4175125"/>
                <a:gd name="connsiteY3" fmla="*/ 1441450 h 1441450"/>
                <a:gd name="connsiteX4" fmla="*/ 0 w 4175125"/>
                <a:gd name="connsiteY4" fmla="*/ 0 h 1441450"/>
                <a:gd name="connsiteX0" fmla="*/ 0 w 4175125"/>
                <a:gd name="connsiteY0" fmla="*/ 0 h 1441450"/>
                <a:gd name="connsiteX1" fmla="*/ 4175125 w 4175125"/>
                <a:gd name="connsiteY1" fmla="*/ 0 h 1441450"/>
                <a:gd name="connsiteX2" fmla="*/ 4175125 w 4175125"/>
                <a:gd name="connsiteY2" fmla="*/ 1441450 h 1441450"/>
                <a:gd name="connsiteX3" fmla="*/ 0 w 4175125"/>
                <a:gd name="connsiteY3" fmla="*/ 0 h 144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75125" h="1441450">
                  <a:moveTo>
                    <a:pt x="0" y="0"/>
                  </a:moveTo>
                  <a:lnTo>
                    <a:pt x="4175125" y="0"/>
                  </a:lnTo>
                  <a:lnTo>
                    <a:pt x="4175125" y="14414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8" name="Rectangle 4"/>
            <p:cNvSpPr/>
            <p:nvPr/>
          </p:nvSpPr>
          <p:spPr>
            <a:xfrm>
              <a:off x="7705725" y="1"/>
              <a:ext cx="4486504" cy="4055270"/>
            </a:xfrm>
            <a:custGeom>
              <a:avLst/>
              <a:gdLst>
                <a:gd name="connsiteX0" fmla="*/ 0 w 4486274"/>
                <a:gd name="connsiteY0" fmla="*/ 0 h 3443289"/>
                <a:gd name="connsiteX1" fmla="*/ 4486274 w 4486274"/>
                <a:gd name="connsiteY1" fmla="*/ 0 h 3443289"/>
                <a:gd name="connsiteX2" fmla="*/ 4486274 w 4486274"/>
                <a:gd name="connsiteY2" fmla="*/ 3443289 h 3443289"/>
                <a:gd name="connsiteX3" fmla="*/ 0 w 4486274"/>
                <a:gd name="connsiteY3" fmla="*/ 3443289 h 3443289"/>
                <a:gd name="connsiteX4" fmla="*/ 0 w 4486274"/>
                <a:gd name="connsiteY4" fmla="*/ 0 h 3443289"/>
                <a:gd name="connsiteX0" fmla="*/ 0 w 4486274"/>
                <a:gd name="connsiteY0" fmla="*/ 0 h 4043366"/>
                <a:gd name="connsiteX1" fmla="*/ 4486274 w 4486274"/>
                <a:gd name="connsiteY1" fmla="*/ 0 h 4043366"/>
                <a:gd name="connsiteX2" fmla="*/ 4486274 w 4486274"/>
                <a:gd name="connsiteY2" fmla="*/ 3443289 h 4043366"/>
                <a:gd name="connsiteX3" fmla="*/ 4086225 w 4486274"/>
                <a:gd name="connsiteY3" fmla="*/ 4043363 h 4043366"/>
                <a:gd name="connsiteX4" fmla="*/ 0 w 4486274"/>
                <a:gd name="connsiteY4" fmla="*/ 3443289 h 4043366"/>
                <a:gd name="connsiteX5" fmla="*/ 0 w 4486274"/>
                <a:gd name="connsiteY5" fmla="*/ 0 h 4043366"/>
                <a:gd name="connsiteX0" fmla="*/ 0 w 4486274"/>
                <a:gd name="connsiteY0" fmla="*/ 0 h 4043366"/>
                <a:gd name="connsiteX1" fmla="*/ 4486274 w 4486274"/>
                <a:gd name="connsiteY1" fmla="*/ 0 h 4043366"/>
                <a:gd name="connsiteX2" fmla="*/ 4486274 w 4486274"/>
                <a:gd name="connsiteY2" fmla="*/ 3443289 h 4043366"/>
                <a:gd name="connsiteX3" fmla="*/ 4086225 w 4486274"/>
                <a:gd name="connsiteY3" fmla="*/ 4043363 h 4043366"/>
                <a:gd name="connsiteX4" fmla="*/ 0 w 4486274"/>
                <a:gd name="connsiteY4" fmla="*/ 0 h 4043366"/>
                <a:gd name="connsiteX0" fmla="*/ 0 w 4486274"/>
                <a:gd name="connsiteY0" fmla="*/ 0 h 4043363"/>
                <a:gd name="connsiteX1" fmla="*/ 4486274 w 4486274"/>
                <a:gd name="connsiteY1" fmla="*/ 0 h 4043363"/>
                <a:gd name="connsiteX2" fmla="*/ 4486274 w 4486274"/>
                <a:gd name="connsiteY2" fmla="*/ 3443289 h 4043363"/>
                <a:gd name="connsiteX3" fmla="*/ 4086225 w 4486274"/>
                <a:gd name="connsiteY3" fmla="*/ 4043363 h 4043363"/>
                <a:gd name="connsiteX4" fmla="*/ 0 w 4486274"/>
                <a:gd name="connsiteY4" fmla="*/ 0 h 4043363"/>
                <a:gd name="connsiteX0" fmla="*/ 0 w 4486274"/>
                <a:gd name="connsiteY0" fmla="*/ 0 h 4055270"/>
                <a:gd name="connsiteX1" fmla="*/ 4486274 w 4486274"/>
                <a:gd name="connsiteY1" fmla="*/ 0 h 4055270"/>
                <a:gd name="connsiteX2" fmla="*/ 4486274 w 4486274"/>
                <a:gd name="connsiteY2" fmla="*/ 3443289 h 4055270"/>
                <a:gd name="connsiteX3" fmla="*/ 4090987 w 4486274"/>
                <a:gd name="connsiteY3" fmla="*/ 4055270 h 4055270"/>
                <a:gd name="connsiteX4" fmla="*/ 0 w 4486274"/>
                <a:gd name="connsiteY4" fmla="*/ 0 h 4055270"/>
                <a:gd name="connsiteX0" fmla="*/ 0 w 4486274"/>
                <a:gd name="connsiteY0" fmla="*/ 0 h 4050507"/>
                <a:gd name="connsiteX1" fmla="*/ 4486274 w 4486274"/>
                <a:gd name="connsiteY1" fmla="*/ 0 h 4050507"/>
                <a:gd name="connsiteX2" fmla="*/ 4486274 w 4486274"/>
                <a:gd name="connsiteY2" fmla="*/ 3443289 h 4050507"/>
                <a:gd name="connsiteX3" fmla="*/ 4088606 w 4486274"/>
                <a:gd name="connsiteY3" fmla="*/ 4050507 h 4050507"/>
                <a:gd name="connsiteX4" fmla="*/ 0 w 4486274"/>
                <a:gd name="connsiteY4" fmla="*/ 0 h 4050507"/>
                <a:gd name="connsiteX0" fmla="*/ 0 w 4486274"/>
                <a:gd name="connsiteY0" fmla="*/ 0 h 4050507"/>
                <a:gd name="connsiteX1" fmla="*/ 314325 w 4486274"/>
                <a:gd name="connsiteY1" fmla="*/ 0 h 4050507"/>
                <a:gd name="connsiteX2" fmla="*/ 4486274 w 4486274"/>
                <a:gd name="connsiteY2" fmla="*/ 0 h 4050507"/>
                <a:gd name="connsiteX3" fmla="*/ 4486274 w 4486274"/>
                <a:gd name="connsiteY3" fmla="*/ 3443289 h 4050507"/>
                <a:gd name="connsiteX4" fmla="*/ 4088606 w 4486274"/>
                <a:gd name="connsiteY4" fmla="*/ 4050507 h 4050507"/>
                <a:gd name="connsiteX5" fmla="*/ 0 w 4486274"/>
                <a:gd name="connsiteY5" fmla="*/ 0 h 4050507"/>
                <a:gd name="connsiteX0" fmla="*/ 0 w 4486274"/>
                <a:gd name="connsiteY0" fmla="*/ 0 h 4050507"/>
                <a:gd name="connsiteX1" fmla="*/ 314325 w 4486274"/>
                <a:gd name="connsiteY1" fmla="*/ 0 h 4050507"/>
                <a:gd name="connsiteX2" fmla="*/ 4486274 w 4486274"/>
                <a:gd name="connsiteY2" fmla="*/ 0 h 4050507"/>
                <a:gd name="connsiteX3" fmla="*/ 4483894 w 4486274"/>
                <a:gd name="connsiteY3" fmla="*/ 1438275 h 4050507"/>
                <a:gd name="connsiteX4" fmla="*/ 4486274 w 4486274"/>
                <a:gd name="connsiteY4" fmla="*/ 3443289 h 4050507"/>
                <a:gd name="connsiteX5" fmla="*/ 4088606 w 4486274"/>
                <a:gd name="connsiteY5" fmla="*/ 4050507 h 4050507"/>
                <a:gd name="connsiteX6" fmla="*/ 0 w 4486274"/>
                <a:gd name="connsiteY6" fmla="*/ 0 h 4050507"/>
                <a:gd name="connsiteX0" fmla="*/ 0 w 4486274"/>
                <a:gd name="connsiteY0" fmla="*/ 0 h 4050507"/>
                <a:gd name="connsiteX1" fmla="*/ 314325 w 4486274"/>
                <a:gd name="connsiteY1" fmla="*/ 0 h 4050507"/>
                <a:gd name="connsiteX2" fmla="*/ 4483894 w 4486274"/>
                <a:gd name="connsiteY2" fmla="*/ 1438275 h 4050507"/>
                <a:gd name="connsiteX3" fmla="*/ 4486274 w 4486274"/>
                <a:gd name="connsiteY3" fmla="*/ 3443289 h 4050507"/>
                <a:gd name="connsiteX4" fmla="*/ 4088606 w 4486274"/>
                <a:gd name="connsiteY4" fmla="*/ 4050507 h 4050507"/>
                <a:gd name="connsiteX5" fmla="*/ 0 w 4486274"/>
                <a:gd name="connsiteY5" fmla="*/ 0 h 4050507"/>
                <a:gd name="connsiteX0" fmla="*/ 0 w 4486274"/>
                <a:gd name="connsiteY0" fmla="*/ 0 h 4055270"/>
                <a:gd name="connsiteX1" fmla="*/ 314325 w 4486274"/>
                <a:gd name="connsiteY1" fmla="*/ 0 h 4055270"/>
                <a:gd name="connsiteX2" fmla="*/ 4483894 w 4486274"/>
                <a:gd name="connsiteY2" fmla="*/ 1438275 h 4055270"/>
                <a:gd name="connsiteX3" fmla="*/ 4486274 w 4486274"/>
                <a:gd name="connsiteY3" fmla="*/ 3443289 h 4055270"/>
                <a:gd name="connsiteX4" fmla="*/ 4095750 w 4486274"/>
                <a:gd name="connsiteY4" fmla="*/ 4055270 h 4055270"/>
                <a:gd name="connsiteX5" fmla="*/ 0 w 4486274"/>
                <a:gd name="connsiteY5" fmla="*/ 0 h 4055270"/>
                <a:gd name="connsiteX0" fmla="*/ 0 w 4486274"/>
                <a:gd name="connsiteY0" fmla="*/ 0 h 4055270"/>
                <a:gd name="connsiteX1" fmla="*/ 314325 w 4486274"/>
                <a:gd name="connsiteY1" fmla="*/ 0 h 4055270"/>
                <a:gd name="connsiteX2" fmla="*/ 4483894 w 4486274"/>
                <a:gd name="connsiteY2" fmla="*/ 1438275 h 4055270"/>
                <a:gd name="connsiteX3" fmla="*/ 4486274 w 4486274"/>
                <a:gd name="connsiteY3" fmla="*/ 3443289 h 4055270"/>
                <a:gd name="connsiteX4" fmla="*/ 4098131 w 4486274"/>
                <a:gd name="connsiteY4" fmla="*/ 4055270 h 4055270"/>
                <a:gd name="connsiteX5" fmla="*/ 0 w 4486274"/>
                <a:gd name="connsiteY5" fmla="*/ 0 h 4055270"/>
                <a:gd name="connsiteX0" fmla="*/ 0 w 4486504"/>
                <a:gd name="connsiteY0" fmla="*/ 0 h 4055270"/>
                <a:gd name="connsiteX1" fmla="*/ 314325 w 4486504"/>
                <a:gd name="connsiteY1" fmla="*/ 0 h 4055270"/>
                <a:gd name="connsiteX2" fmla="*/ 4486276 w 4486504"/>
                <a:gd name="connsiteY2" fmla="*/ 1440656 h 4055270"/>
                <a:gd name="connsiteX3" fmla="*/ 4486274 w 4486504"/>
                <a:gd name="connsiteY3" fmla="*/ 3443289 h 4055270"/>
                <a:gd name="connsiteX4" fmla="*/ 4098131 w 4486504"/>
                <a:gd name="connsiteY4" fmla="*/ 4055270 h 4055270"/>
                <a:gd name="connsiteX5" fmla="*/ 0 w 4486504"/>
                <a:gd name="connsiteY5" fmla="*/ 0 h 4055270"/>
                <a:gd name="connsiteX0" fmla="*/ 0 w 4486504"/>
                <a:gd name="connsiteY0" fmla="*/ 0 h 4055270"/>
                <a:gd name="connsiteX1" fmla="*/ 314325 w 4486504"/>
                <a:gd name="connsiteY1" fmla="*/ 0 h 4055270"/>
                <a:gd name="connsiteX2" fmla="*/ 4486276 w 4486504"/>
                <a:gd name="connsiteY2" fmla="*/ 1438275 h 4055270"/>
                <a:gd name="connsiteX3" fmla="*/ 4486274 w 4486504"/>
                <a:gd name="connsiteY3" fmla="*/ 3443289 h 4055270"/>
                <a:gd name="connsiteX4" fmla="*/ 4098131 w 4486504"/>
                <a:gd name="connsiteY4" fmla="*/ 4055270 h 4055270"/>
                <a:gd name="connsiteX5" fmla="*/ 0 w 4486504"/>
                <a:gd name="connsiteY5" fmla="*/ 0 h 4055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86504" h="4055270">
                  <a:moveTo>
                    <a:pt x="0" y="0"/>
                  </a:moveTo>
                  <a:lnTo>
                    <a:pt x="314325" y="0"/>
                  </a:lnTo>
                  <a:lnTo>
                    <a:pt x="4486276" y="1438275"/>
                  </a:lnTo>
                  <a:cubicBezTo>
                    <a:pt x="4487069" y="2106613"/>
                    <a:pt x="4485481" y="2774951"/>
                    <a:pt x="4486274" y="3443289"/>
                  </a:cubicBezTo>
                  <a:lnTo>
                    <a:pt x="4098131" y="40552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9" name="Rectangle 5"/>
            <p:cNvSpPr/>
            <p:nvPr/>
          </p:nvSpPr>
          <p:spPr>
            <a:xfrm>
              <a:off x="11799092" y="3440907"/>
              <a:ext cx="392907" cy="614363"/>
            </a:xfrm>
            <a:custGeom>
              <a:avLst/>
              <a:gdLst>
                <a:gd name="connsiteX0" fmla="*/ 0 w 392906"/>
                <a:gd name="connsiteY0" fmla="*/ 0 h 566737"/>
                <a:gd name="connsiteX1" fmla="*/ 392906 w 392906"/>
                <a:gd name="connsiteY1" fmla="*/ 0 h 566737"/>
                <a:gd name="connsiteX2" fmla="*/ 392906 w 392906"/>
                <a:gd name="connsiteY2" fmla="*/ 566737 h 566737"/>
                <a:gd name="connsiteX3" fmla="*/ 0 w 392906"/>
                <a:gd name="connsiteY3" fmla="*/ 566737 h 566737"/>
                <a:gd name="connsiteX4" fmla="*/ 0 w 392906"/>
                <a:gd name="connsiteY4" fmla="*/ 0 h 566737"/>
                <a:gd name="connsiteX0" fmla="*/ 0 w 392906"/>
                <a:gd name="connsiteY0" fmla="*/ 0 h 611980"/>
                <a:gd name="connsiteX1" fmla="*/ 392906 w 392906"/>
                <a:gd name="connsiteY1" fmla="*/ 0 h 611980"/>
                <a:gd name="connsiteX2" fmla="*/ 392906 w 392906"/>
                <a:gd name="connsiteY2" fmla="*/ 566737 h 611980"/>
                <a:gd name="connsiteX3" fmla="*/ 4762 w 392906"/>
                <a:gd name="connsiteY3" fmla="*/ 611980 h 611980"/>
                <a:gd name="connsiteX4" fmla="*/ 0 w 392906"/>
                <a:gd name="connsiteY4" fmla="*/ 0 h 611980"/>
                <a:gd name="connsiteX0" fmla="*/ 0 w 388144"/>
                <a:gd name="connsiteY0" fmla="*/ 611980 h 611980"/>
                <a:gd name="connsiteX1" fmla="*/ 388144 w 388144"/>
                <a:gd name="connsiteY1" fmla="*/ 0 h 611980"/>
                <a:gd name="connsiteX2" fmla="*/ 388144 w 388144"/>
                <a:gd name="connsiteY2" fmla="*/ 566737 h 611980"/>
                <a:gd name="connsiteX3" fmla="*/ 0 w 388144"/>
                <a:gd name="connsiteY3" fmla="*/ 611980 h 611980"/>
                <a:gd name="connsiteX0" fmla="*/ 0 w 388144"/>
                <a:gd name="connsiteY0" fmla="*/ 611980 h 611980"/>
                <a:gd name="connsiteX1" fmla="*/ 388144 w 388144"/>
                <a:gd name="connsiteY1" fmla="*/ 0 h 611980"/>
                <a:gd name="connsiteX2" fmla="*/ 388144 w 388144"/>
                <a:gd name="connsiteY2" fmla="*/ 566737 h 611980"/>
                <a:gd name="connsiteX3" fmla="*/ 0 w 388144"/>
                <a:gd name="connsiteY3" fmla="*/ 611980 h 611980"/>
                <a:gd name="connsiteX0" fmla="*/ 0 w 392907"/>
                <a:gd name="connsiteY0" fmla="*/ 611980 h 611980"/>
                <a:gd name="connsiteX1" fmla="*/ 392907 w 392907"/>
                <a:gd name="connsiteY1" fmla="*/ 0 h 611980"/>
                <a:gd name="connsiteX2" fmla="*/ 392907 w 392907"/>
                <a:gd name="connsiteY2" fmla="*/ 566737 h 611980"/>
                <a:gd name="connsiteX3" fmla="*/ 0 w 392907"/>
                <a:gd name="connsiteY3" fmla="*/ 611980 h 611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2907" h="611980">
                  <a:moveTo>
                    <a:pt x="0" y="611980"/>
                  </a:moveTo>
                  <a:lnTo>
                    <a:pt x="392907" y="0"/>
                  </a:lnTo>
                  <a:lnTo>
                    <a:pt x="392907" y="566737"/>
                  </a:lnTo>
                  <a:lnTo>
                    <a:pt x="0" y="611980"/>
                  </a:lnTo>
                  <a:close/>
                </a:path>
              </a:pathLst>
            </a:cu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0" name="Rectangle 6"/>
            <p:cNvSpPr/>
            <p:nvPr/>
          </p:nvSpPr>
          <p:spPr>
            <a:xfrm>
              <a:off x="2328863" y="0"/>
              <a:ext cx="9863371" cy="5136776"/>
            </a:xfrm>
            <a:custGeom>
              <a:avLst/>
              <a:gdLst>
                <a:gd name="connsiteX0" fmla="*/ 0 w 9882909"/>
                <a:gd name="connsiteY0" fmla="*/ 0 h 5136776"/>
                <a:gd name="connsiteX1" fmla="*/ 9882909 w 9882909"/>
                <a:gd name="connsiteY1" fmla="*/ 0 h 5136776"/>
                <a:gd name="connsiteX2" fmla="*/ 9882909 w 9882909"/>
                <a:gd name="connsiteY2" fmla="*/ 5136776 h 5136776"/>
                <a:gd name="connsiteX3" fmla="*/ 0 w 9882909"/>
                <a:gd name="connsiteY3" fmla="*/ 5136776 h 5136776"/>
                <a:gd name="connsiteX4" fmla="*/ 0 w 9882909"/>
                <a:gd name="connsiteY4" fmla="*/ 0 h 5136776"/>
                <a:gd name="connsiteX0" fmla="*/ 0 w 9882909"/>
                <a:gd name="connsiteY0" fmla="*/ 0 h 5136776"/>
                <a:gd name="connsiteX1" fmla="*/ 9882909 w 9882909"/>
                <a:gd name="connsiteY1" fmla="*/ 0 h 5136776"/>
                <a:gd name="connsiteX2" fmla="*/ 9882909 w 9882909"/>
                <a:gd name="connsiteY2" fmla="*/ 5136776 h 5136776"/>
                <a:gd name="connsiteX3" fmla="*/ 5215659 w 9882909"/>
                <a:gd name="connsiteY3" fmla="*/ 5136356 h 5136776"/>
                <a:gd name="connsiteX4" fmla="*/ 0 w 9882909"/>
                <a:gd name="connsiteY4" fmla="*/ 5136776 h 5136776"/>
                <a:gd name="connsiteX5" fmla="*/ 0 w 9882909"/>
                <a:gd name="connsiteY5" fmla="*/ 0 h 5136776"/>
                <a:gd name="connsiteX0" fmla="*/ 0 w 9882909"/>
                <a:gd name="connsiteY0" fmla="*/ 0 h 5136776"/>
                <a:gd name="connsiteX1" fmla="*/ 9882909 w 9882909"/>
                <a:gd name="connsiteY1" fmla="*/ 0 h 5136776"/>
                <a:gd name="connsiteX2" fmla="*/ 9882909 w 9882909"/>
                <a:gd name="connsiteY2" fmla="*/ 5136776 h 5136776"/>
                <a:gd name="connsiteX3" fmla="*/ 5215659 w 9882909"/>
                <a:gd name="connsiteY3" fmla="*/ 5136356 h 5136776"/>
                <a:gd name="connsiteX4" fmla="*/ 0 w 9882909"/>
                <a:gd name="connsiteY4" fmla="*/ 0 h 5136776"/>
                <a:gd name="connsiteX0" fmla="*/ 0 w 9882909"/>
                <a:gd name="connsiteY0" fmla="*/ 0 h 5136776"/>
                <a:gd name="connsiteX1" fmla="*/ 5401397 w 9882909"/>
                <a:gd name="connsiteY1" fmla="*/ 0 h 5136776"/>
                <a:gd name="connsiteX2" fmla="*/ 9882909 w 9882909"/>
                <a:gd name="connsiteY2" fmla="*/ 0 h 5136776"/>
                <a:gd name="connsiteX3" fmla="*/ 9882909 w 9882909"/>
                <a:gd name="connsiteY3" fmla="*/ 5136776 h 5136776"/>
                <a:gd name="connsiteX4" fmla="*/ 5215659 w 9882909"/>
                <a:gd name="connsiteY4" fmla="*/ 5136356 h 5136776"/>
                <a:gd name="connsiteX5" fmla="*/ 0 w 9882909"/>
                <a:gd name="connsiteY5" fmla="*/ 0 h 5136776"/>
                <a:gd name="connsiteX0" fmla="*/ 0 w 9882909"/>
                <a:gd name="connsiteY0" fmla="*/ 0 h 5136776"/>
                <a:gd name="connsiteX1" fmla="*/ 5401397 w 9882909"/>
                <a:gd name="connsiteY1" fmla="*/ 0 h 5136776"/>
                <a:gd name="connsiteX2" fmla="*/ 9882909 w 9882909"/>
                <a:gd name="connsiteY2" fmla="*/ 0 h 5136776"/>
                <a:gd name="connsiteX3" fmla="*/ 9880528 w 9882909"/>
                <a:gd name="connsiteY3" fmla="*/ 4007644 h 5136776"/>
                <a:gd name="connsiteX4" fmla="*/ 9882909 w 9882909"/>
                <a:gd name="connsiteY4" fmla="*/ 5136776 h 5136776"/>
                <a:gd name="connsiteX5" fmla="*/ 5215659 w 9882909"/>
                <a:gd name="connsiteY5" fmla="*/ 5136356 h 5136776"/>
                <a:gd name="connsiteX6" fmla="*/ 0 w 9882909"/>
                <a:gd name="connsiteY6" fmla="*/ 0 h 5136776"/>
                <a:gd name="connsiteX0" fmla="*/ 0 w 9882909"/>
                <a:gd name="connsiteY0" fmla="*/ 0 h 5136776"/>
                <a:gd name="connsiteX1" fmla="*/ 5401397 w 9882909"/>
                <a:gd name="connsiteY1" fmla="*/ 0 h 5136776"/>
                <a:gd name="connsiteX2" fmla="*/ 9880528 w 9882909"/>
                <a:gd name="connsiteY2" fmla="*/ 4007644 h 5136776"/>
                <a:gd name="connsiteX3" fmla="*/ 9882909 w 9882909"/>
                <a:gd name="connsiteY3" fmla="*/ 5136776 h 5136776"/>
                <a:gd name="connsiteX4" fmla="*/ 5215659 w 9882909"/>
                <a:gd name="connsiteY4" fmla="*/ 5136356 h 5136776"/>
                <a:gd name="connsiteX5" fmla="*/ 0 w 9882909"/>
                <a:gd name="connsiteY5" fmla="*/ 0 h 5136776"/>
                <a:gd name="connsiteX0" fmla="*/ 0 w 9882909"/>
                <a:gd name="connsiteY0" fmla="*/ 0 h 5136776"/>
                <a:gd name="connsiteX1" fmla="*/ 5401397 w 9882909"/>
                <a:gd name="connsiteY1" fmla="*/ 0 h 5136776"/>
                <a:gd name="connsiteX2" fmla="*/ 9494765 w 9882909"/>
                <a:gd name="connsiteY2" fmla="*/ 4052888 h 5136776"/>
                <a:gd name="connsiteX3" fmla="*/ 9880528 w 9882909"/>
                <a:gd name="connsiteY3" fmla="*/ 4007644 h 5136776"/>
                <a:gd name="connsiteX4" fmla="*/ 9882909 w 9882909"/>
                <a:gd name="connsiteY4" fmla="*/ 5136776 h 5136776"/>
                <a:gd name="connsiteX5" fmla="*/ 5215659 w 9882909"/>
                <a:gd name="connsiteY5" fmla="*/ 5136356 h 5136776"/>
                <a:gd name="connsiteX6" fmla="*/ 0 w 9882909"/>
                <a:gd name="connsiteY6" fmla="*/ 0 h 5136776"/>
                <a:gd name="connsiteX0" fmla="*/ 0 w 9882909"/>
                <a:gd name="connsiteY0" fmla="*/ 0 h 5136776"/>
                <a:gd name="connsiteX1" fmla="*/ 5401397 w 9882909"/>
                <a:gd name="connsiteY1" fmla="*/ 0 h 5136776"/>
                <a:gd name="connsiteX2" fmla="*/ 9494765 w 9882909"/>
                <a:gd name="connsiteY2" fmla="*/ 4052888 h 5136776"/>
                <a:gd name="connsiteX3" fmla="*/ 9880528 w 9882909"/>
                <a:gd name="connsiteY3" fmla="*/ 4007644 h 5136776"/>
                <a:gd name="connsiteX4" fmla="*/ 9882909 w 9882909"/>
                <a:gd name="connsiteY4" fmla="*/ 5136776 h 5136776"/>
                <a:gd name="connsiteX5" fmla="*/ 5215659 w 9882909"/>
                <a:gd name="connsiteY5" fmla="*/ 5136356 h 5136776"/>
                <a:gd name="connsiteX6" fmla="*/ 0 w 9882909"/>
                <a:gd name="connsiteY6" fmla="*/ 0 h 5136776"/>
                <a:gd name="connsiteX0" fmla="*/ 0 w 9882909"/>
                <a:gd name="connsiteY0" fmla="*/ 0 h 5136776"/>
                <a:gd name="connsiteX1" fmla="*/ 5401397 w 9882909"/>
                <a:gd name="connsiteY1" fmla="*/ 0 h 5136776"/>
                <a:gd name="connsiteX2" fmla="*/ 9494765 w 9882909"/>
                <a:gd name="connsiteY2" fmla="*/ 4052888 h 5136776"/>
                <a:gd name="connsiteX3" fmla="*/ 9880528 w 9882909"/>
                <a:gd name="connsiteY3" fmla="*/ 4007644 h 5136776"/>
                <a:gd name="connsiteX4" fmla="*/ 9882909 w 9882909"/>
                <a:gd name="connsiteY4" fmla="*/ 5136776 h 5136776"/>
                <a:gd name="connsiteX5" fmla="*/ 5206115 w 9882909"/>
                <a:gd name="connsiteY5" fmla="*/ 5136356 h 5136776"/>
                <a:gd name="connsiteX6" fmla="*/ 0 w 9882909"/>
                <a:gd name="connsiteY6" fmla="*/ 0 h 5136776"/>
                <a:gd name="connsiteX0" fmla="*/ 0 w 9883143"/>
                <a:gd name="connsiteY0" fmla="*/ 0 h 5136776"/>
                <a:gd name="connsiteX1" fmla="*/ 5401397 w 9883143"/>
                <a:gd name="connsiteY1" fmla="*/ 0 h 5136776"/>
                <a:gd name="connsiteX2" fmla="*/ 9494765 w 9883143"/>
                <a:gd name="connsiteY2" fmla="*/ 4052888 h 5136776"/>
                <a:gd name="connsiteX3" fmla="*/ 9882915 w 9883143"/>
                <a:gd name="connsiteY3" fmla="*/ 4007644 h 5136776"/>
                <a:gd name="connsiteX4" fmla="*/ 9882909 w 9883143"/>
                <a:gd name="connsiteY4" fmla="*/ 5136776 h 5136776"/>
                <a:gd name="connsiteX5" fmla="*/ 5206115 w 9883143"/>
                <a:gd name="connsiteY5" fmla="*/ 5136356 h 5136776"/>
                <a:gd name="connsiteX6" fmla="*/ 0 w 9883143"/>
                <a:gd name="connsiteY6" fmla="*/ 0 h 5136776"/>
                <a:gd name="connsiteX0" fmla="*/ 0 w 9883143"/>
                <a:gd name="connsiteY0" fmla="*/ 0 h 5136776"/>
                <a:gd name="connsiteX1" fmla="*/ 5401397 w 9883143"/>
                <a:gd name="connsiteY1" fmla="*/ 0 h 5136776"/>
                <a:gd name="connsiteX2" fmla="*/ 9494765 w 9883143"/>
                <a:gd name="connsiteY2" fmla="*/ 4050507 h 5136776"/>
                <a:gd name="connsiteX3" fmla="*/ 9882915 w 9883143"/>
                <a:gd name="connsiteY3" fmla="*/ 4007644 h 5136776"/>
                <a:gd name="connsiteX4" fmla="*/ 9882909 w 9883143"/>
                <a:gd name="connsiteY4" fmla="*/ 5136776 h 5136776"/>
                <a:gd name="connsiteX5" fmla="*/ 5206115 w 9883143"/>
                <a:gd name="connsiteY5" fmla="*/ 5136356 h 5136776"/>
                <a:gd name="connsiteX6" fmla="*/ 0 w 9883143"/>
                <a:gd name="connsiteY6" fmla="*/ 0 h 5136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883143" h="5136776">
                  <a:moveTo>
                    <a:pt x="0" y="0"/>
                  </a:moveTo>
                  <a:lnTo>
                    <a:pt x="5401397" y="0"/>
                  </a:lnTo>
                  <a:lnTo>
                    <a:pt x="9494765" y="4050507"/>
                  </a:lnTo>
                  <a:lnTo>
                    <a:pt x="9882915" y="4007644"/>
                  </a:lnTo>
                  <a:cubicBezTo>
                    <a:pt x="9883709" y="4384021"/>
                    <a:pt x="9882115" y="4760399"/>
                    <a:pt x="9882909" y="5136776"/>
                  </a:cubicBezTo>
                  <a:lnTo>
                    <a:pt x="5206115" y="51363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C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1" name="Rectangle 9"/>
            <p:cNvSpPr/>
            <p:nvPr/>
          </p:nvSpPr>
          <p:spPr>
            <a:xfrm>
              <a:off x="0" y="3576636"/>
              <a:ext cx="2193131" cy="1560139"/>
            </a:xfrm>
            <a:custGeom>
              <a:avLst/>
              <a:gdLst>
                <a:gd name="connsiteX0" fmla="*/ 0 w 2190750"/>
                <a:gd name="connsiteY0" fmla="*/ 0 h 519532"/>
                <a:gd name="connsiteX1" fmla="*/ 2190750 w 2190750"/>
                <a:gd name="connsiteY1" fmla="*/ 0 h 519532"/>
                <a:gd name="connsiteX2" fmla="*/ 2190750 w 2190750"/>
                <a:gd name="connsiteY2" fmla="*/ 519532 h 519532"/>
                <a:gd name="connsiteX3" fmla="*/ 0 w 2190750"/>
                <a:gd name="connsiteY3" fmla="*/ 519532 h 519532"/>
                <a:gd name="connsiteX4" fmla="*/ 0 w 2190750"/>
                <a:gd name="connsiteY4" fmla="*/ 0 h 519532"/>
                <a:gd name="connsiteX0" fmla="*/ 0 w 2190750"/>
                <a:gd name="connsiteY0" fmla="*/ 1040607 h 1560139"/>
                <a:gd name="connsiteX1" fmla="*/ 1643063 w 2190750"/>
                <a:gd name="connsiteY1" fmla="*/ 0 h 1560139"/>
                <a:gd name="connsiteX2" fmla="*/ 2190750 w 2190750"/>
                <a:gd name="connsiteY2" fmla="*/ 1560139 h 1560139"/>
                <a:gd name="connsiteX3" fmla="*/ 0 w 2190750"/>
                <a:gd name="connsiteY3" fmla="*/ 1560139 h 1560139"/>
                <a:gd name="connsiteX4" fmla="*/ 0 w 2190750"/>
                <a:gd name="connsiteY4" fmla="*/ 1040607 h 1560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90750" h="1560139">
                  <a:moveTo>
                    <a:pt x="0" y="1040607"/>
                  </a:moveTo>
                  <a:lnTo>
                    <a:pt x="1643063" y="0"/>
                  </a:lnTo>
                  <a:lnTo>
                    <a:pt x="2190750" y="1560139"/>
                  </a:lnTo>
                  <a:lnTo>
                    <a:pt x="0" y="1560139"/>
                  </a:lnTo>
                  <a:lnTo>
                    <a:pt x="0" y="1040607"/>
                  </a:lnTo>
                  <a:close/>
                </a:path>
              </a:pathLst>
            </a:custGeom>
            <a:solidFill>
              <a:srgbClr val="0034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2" name="Rectangle 10"/>
            <p:cNvSpPr/>
            <p:nvPr/>
          </p:nvSpPr>
          <p:spPr>
            <a:xfrm>
              <a:off x="0" y="1526381"/>
              <a:ext cx="1647825" cy="3094109"/>
            </a:xfrm>
            <a:custGeom>
              <a:avLst/>
              <a:gdLst>
                <a:gd name="connsiteX0" fmla="*/ 0 w 1524000"/>
                <a:gd name="connsiteY0" fmla="*/ 0 h 1593922"/>
                <a:gd name="connsiteX1" fmla="*/ 1524000 w 1524000"/>
                <a:gd name="connsiteY1" fmla="*/ 0 h 1593922"/>
                <a:gd name="connsiteX2" fmla="*/ 1524000 w 1524000"/>
                <a:gd name="connsiteY2" fmla="*/ 1593922 h 1593922"/>
                <a:gd name="connsiteX3" fmla="*/ 0 w 1524000"/>
                <a:gd name="connsiteY3" fmla="*/ 1593922 h 1593922"/>
                <a:gd name="connsiteX4" fmla="*/ 0 w 1524000"/>
                <a:gd name="connsiteY4" fmla="*/ 0 h 1593922"/>
                <a:gd name="connsiteX0" fmla="*/ 0 w 1524000"/>
                <a:gd name="connsiteY0" fmla="*/ 1493044 h 3086966"/>
                <a:gd name="connsiteX1" fmla="*/ 921544 w 1524000"/>
                <a:gd name="connsiteY1" fmla="*/ 0 h 3086966"/>
                <a:gd name="connsiteX2" fmla="*/ 1524000 w 1524000"/>
                <a:gd name="connsiteY2" fmla="*/ 3086966 h 3086966"/>
                <a:gd name="connsiteX3" fmla="*/ 0 w 1524000"/>
                <a:gd name="connsiteY3" fmla="*/ 3086966 h 3086966"/>
                <a:gd name="connsiteX4" fmla="*/ 0 w 1524000"/>
                <a:gd name="connsiteY4" fmla="*/ 1493044 h 3086966"/>
                <a:gd name="connsiteX0" fmla="*/ 0 w 1643063"/>
                <a:gd name="connsiteY0" fmla="*/ 1493044 h 3086966"/>
                <a:gd name="connsiteX1" fmla="*/ 921544 w 1643063"/>
                <a:gd name="connsiteY1" fmla="*/ 0 h 3086966"/>
                <a:gd name="connsiteX2" fmla="*/ 1643063 w 1643063"/>
                <a:gd name="connsiteY2" fmla="*/ 2043978 h 3086966"/>
                <a:gd name="connsiteX3" fmla="*/ 0 w 1643063"/>
                <a:gd name="connsiteY3" fmla="*/ 3086966 h 3086966"/>
                <a:gd name="connsiteX4" fmla="*/ 0 w 1643063"/>
                <a:gd name="connsiteY4" fmla="*/ 1493044 h 3086966"/>
                <a:gd name="connsiteX0" fmla="*/ 0 w 1640682"/>
                <a:gd name="connsiteY0" fmla="*/ 1493044 h 3086966"/>
                <a:gd name="connsiteX1" fmla="*/ 921544 w 1640682"/>
                <a:gd name="connsiteY1" fmla="*/ 0 h 3086966"/>
                <a:gd name="connsiteX2" fmla="*/ 1640682 w 1640682"/>
                <a:gd name="connsiteY2" fmla="*/ 2048740 h 3086966"/>
                <a:gd name="connsiteX3" fmla="*/ 0 w 1640682"/>
                <a:gd name="connsiteY3" fmla="*/ 3086966 h 3086966"/>
                <a:gd name="connsiteX4" fmla="*/ 0 w 1640682"/>
                <a:gd name="connsiteY4" fmla="*/ 1493044 h 3086966"/>
                <a:gd name="connsiteX0" fmla="*/ 0 w 1643063"/>
                <a:gd name="connsiteY0" fmla="*/ 1493044 h 3086966"/>
                <a:gd name="connsiteX1" fmla="*/ 921544 w 1643063"/>
                <a:gd name="connsiteY1" fmla="*/ 0 h 3086966"/>
                <a:gd name="connsiteX2" fmla="*/ 1643063 w 1643063"/>
                <a:gd name="connsiteY2" fmla="*/ 2048740 h 3086966"/>
                <a:gd name="connsiteX3" fmla="*/ 0 w 1643063"/>
                <a:gd name="connsiteY3" fmla="*/ 3086966 h 3086966"/>
                <a:gd name="connsiteX4" fmla="*/ 0 w 1643063"/>
                <a:gd name="connsiteY4" fmla="*/ 1493044 h 3086966"/>
                <a:gd name="connsiteX0" fmla="*/ 0 w 1647825"/>
                <a:gd name="connsiteY0" fmla="*/ 1493044 h 3086966"/>
                <a:gd name="connsiteX1" fmla="*/ 921544 w 1647825"/>
                <a:gd name="connsiteY1" fmla="*/ 0 h 3086966"/>
                <a:gd name="connsiteX2" fmla="*/ 1647825 w 1647825"/>
                <a:gd name="connsiteY2" fmla="*/ 2046359 h 3086966"/>
                <a:gd name="connsiteX3" fmla="*/ 0 w 1647825"/>
                <a:gd name="connsiteY3" fmla="*/ 3086966 h 3086966"/>
                <a:gd name="connsiteX4" fmla="*/ 0 w 1647825"/>
                <a:gd name="connsiteY4" fmla="*/ 1493044 h 3086966"/>
                <a:gd name="connsiteX0" fmla="*/ 0 w 1647825"/>
                <a:gd name="connsiteY0" fmla="*/ 1493044 h 3086966"/>
                <a:gd name="connsiteX1" fmla="*/ 921544 w 1647825"/>
                <a:gd name="connsiteY1" fmla="*/ 0 h 3086966"/>
                <a:gd name="connsiteX2" fmla="*/ 1647825 w 1647825"/>
                <a:gd name="connsiteY2" fmla="*/ 2046359 h 3086966"/>
                <a:gd name="connsiteX3" fmla="*/ 0 w 1647825"/>
                <a:gd name="connsiteY3" fmla="*/ 3086966 h 3086966"/>
                <a:gd name="connsiteX4" fmla="*/ 0 w 1647825"/>
                <a:gd name="connsiteY4" fmla="*/ 1493044 h 3086966"/>
                <a:gd name="connsiteX0" fmla="*/ 0 w 1647825"/>
                <a:gd name="connsiteY0" fmla="*/ 1500187 h 3094109"/>
                <a:gd name="connsiteX1" fmla="*/ 919163 w 1647825"/>
                <a:gd name="connsiteY1" fmla="*/ 0 h 3094109"/>
                <a:gd name="connsiteX2" fmla="*/ 1647825 w 1647825"/>
                <a:gd name="connsiteY2" fmla="*/ 2053502 h 3094109"/>
                <a:gd name="connsiteX3" fmla="*/ 0 w 1647825"/>
                <a:gd name="connsiteY3" fmla="*/ 3094109 h 3094109"/>
                <a:gd name="connsiteX4" fmla="*/ 0 w 1647825"/>
                <a:gd name="connsiteY4" fmla="*/ 1500187 h 30941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47825" h="3094109">
                  <a:moveTo>
                    <a:pt x="0" y="1500187"/>
                  </a:moveTo>
                  <a:lnTo>
                    <a:pt x="919163" y="0"/>
                  </a:lnTo>
                  <a:lnTo>
                    <a:pt x="1647825" y="2053502"/>
                  </a:lnTo>
                  <a:lnTo>
                    <a:pt x="0" y="3094109"/>
                  </a:lnTo>
                  <a:lnTo>
                    <a:pt x="0" y="1500187"/>
                  </a:lnTo>
                  <a:close/>
                </a:path>
              </a:pathLst>
            </a:custGeom>
            <a:solidFill>
              <a:srgbClr val="0025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3" name="Rectangle 11"/>
            <p:cNvSpPr/>
            <p:nvPr/>
          </p:nvSpPr>
          <p:spPr>
            <a:xfrm>
              <a:off x="0" y="1"/>
              <a:ext cx="919163" cy="3033712"/>
            </a:xfrm>
            <a:custGeom>
              <a:avLst/>
              <a:gdLst>
                <a:gd name="connsiteX0" fmla="*/ 0 w 371475"/>
                <a:gd name="connsiteY0" fmla="*/ 0 h 3013983"/>
                <a:gd name="connsiteX1" fmla="*/ 371475 w 371475"/>
                <a:gd name="connsiteY1" fmla="*/ 0 h 3013983"/>
                <a:gd name="connsiteX2" fmla="*/ 371475 w 371475"/>
                <a:gd name="connsiteY2" fmla="*/ 3013983 h 3013983"/>
                <a:gd name="connsiteX3" fmla="*/ 0 w 371475"/>
                <a:gd name="connsiteY3" fmla="*/ 3013983 h 3013983"/>
                <a:gd name="connsiteX4" fmla="*/ 0 w 371475"/>
                <a:gd name="connsiteY4" fmla="*/ 0 h 3013983"/>
                <a:gd name="connsiteX0" fmla="*/ 0 w 923925"/>
                <a:gd name="connsiteY0" fmla="*/ 0 h 3013983"/>
                <a:gd name="connsiteX1" fmla="*/ 371475 w 923925"/>
                <a:gd name="connsiteY1" fmla="*/ 0 h 3013983"/>
                <a:gd name="connsiteX2" fmla="*/ 923925 w 923925"/>
                <a:gd name="connsiteY2" fmla="*/ 1532845 h 3013983"/>
                <a:gd name="connsiteX3" fmla="*/ 0 w 923925"/>
                <a:gd name="connsiteY3" fmla="*/ 3013983 h 3013983"/>
                <a:gd name="connsiteX4" fmla="*/ 0 w 923925"/>
                <a:gd name="connsiteY4" fmla="*/ 0 h 3013983"/>
                <a:gd name="connsiteX0" fmla="*/ 0 w 919163"/>
                <a:gd name="connsiteY0" fmla="*/ 0 h 3013983"/>
                <a:gd name="connsiteX1" fmla="*/ 371475 w 919163"/>
                <a:gd name="connsiteY1" fmla="*/ 0 h 3013983"/>
                <a:gd name="connsiteX2" fmla="*/ 919163 w 919163"/>
                <a:gd name="connsiteY2" fmla="*/ 1535216 h 3013983"/>
                <a:gd name="connsiteX3" fmla="*/ 0 w 919163"/>
                <a:gd name="connsiteY3" fmla="*/ 3013983 h 3013983"/>
                <a:gd name="connsiteX4" fmla="*/ 0 w 919163"/>
                <a:gd name="connsiteY4" fmla="*/ 0 h 3013983"/>
                <a:gd name="connsiteX0" fmla="*/ 0 w 919163"/>
                <a:gd name="connsiteY0" fmla="*/ 0 h 3013983"/>
                <a:gd name="connsiteX1" fmla="*/ 371475 w 919163"/>
                <a:gd name="connsiteY1" fmla="*/ 0 h 3013983"/>
                <a:gd name="connsiteX2" fmla="*/ 919163 w 919163"/>
                <a:gd name="connsiteY2" fmla="*/ 1532844 h 3013983"/>
                <a:gd name="connsiteX3" fmla="*/ 0 w 919163"/>
                <a:gd name="connsiteY3" fmla="*/ 3013983 h 3013983"/>
                <a:gd name="connsiteX4" fmla="*/ 0 w 919163"/>
                <a:gd name="connsiteY4" fmla="*/ 0 h 3013983"/>
                <a:gd name="connsiteX0" fmla="*/ 0 w 919163"/>
                <a:gd name="connsiteY0" fmla="*/ 0 h 3013983"/>
                <a:gd name="connsiteX1" fmla="*/ 371475 w 919163"/>
                <a:gd name="connsiteY1" fmla="*/ 0 h 3013983"/>
                <a:gd name="connsiteX2" fmla="*/ 919163 w 919163"/>
                <a:gd name="connsiteY2" fmla="*/ 1532844 h 3013983"/>
                <a:gd name="connsiteX3" fmla="*/ 0 w 919163"/>
                <a:gd name="connsiteY3" fmla="*/ 3013983 h 3013983"/>
                <a:gd name="connsiteX4" fmla="*/ 0 w 919163"/>
                <a:gd name="connsiteY4" fmla="*/ 0 h 3013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9163" h="3013983">
                  <a:moveTo>
                    <a:pt x="0" y="0"/>
                  </a:moveTo>
                  <a:lnTo>
                    <a:pt x="371475" y="0"/>
                  </a:lnTo>
                  <a:lnTo>
                    <a:pt x="919163" y="1532844"/>
                  </a:lnTo>
                  <a:lnTo>
                    <a:pt x="0" y="30139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4" name="Rectangle 12"/>
            <p:cNvSpPr/>
            <p:nvPr/>
          </p:nvSpPr>
          <p:spPr>
            <a:xfrm>
              <a:off x="366714" y="-476"/>
              <a:ext cx="1523999" cy="1550671"/>
            </a:xfrm>
            <a:custGeom>
              <a:avLst/>
              <a:gdLst>
                <a:gd name="connsiteX0" fmla="*/ 0 w 1516857"/>
                <a:gd name="connsiteY0" fmla="*/ 0 h 1538764"/>
                <a:gd name="connsiteX1" fmla="*/ 1516857 w 1516857"/>
                <a:gd name="connsiteY1" fmla="*/ 0 h 1538764"/>
                <a:gd name="connsiteX2" fmla="*/ 1516857 w 1516857"/>
                <a:gd name="connsiteY2" fmla="*/ 1538764 h 1538764"/>
                <a:gd name="connsiteX3" fmla="*/ 0 w 1516857"/>
                <a:gd name="connsiteY3" fmla="*/ 1538764 h 1538764"/>
                <a:gd name="connsiteX4" fmla="*/ 0 w 1516857"/>
                <a:gd name="connsiteY4" fmla="*/ 0 h 1538764"/>
                <a:gd name="connsiteX0" fmla="*/ 0 w 1516857"/>
                <a:gd name="connsiteY0" fmla="*/ 0 h 1538765"/>
                <a:gd name="connsiteX1" fmla="*/ 1516857 w 1516857"/>
                <a:gd name="connsiteY1" fmla="*/ 0 h 1538765"/>
                <a:gd name="connsiteX2" fmla="*/ 1516857 w 1516857"/>
                <a:gd name="connsiteY2" fmla="*/ 1538764 h 1538765"/>
                <a:gd name="connsiteX3" fmla="*/ 547689 w 1516857"/>
                <a:gd name="connsiteY3" fmla="*/ 1538765 h 1538765"/>
                <a:gd name="connsiteX4" fmla="*/ 0 w 1516857"/>
                <a:gd name="connsiteY4" fmla="*/ 1538764 h 1538765"/>
                <a:gd name="connsiteX5" fmla="*/ 0 w 1516857"/>
                <a:gd name="connsiteY5" fmla="*/ 0 h 1538765"/>
                <a:gd name="connsiteX0" fmla="*/ 0 w 1516857"/>
                <a:gd name="connsiteY0" fmla="*/ 0 h 1538765"/>
                <a:gd name="connsiteX1" fmla="*/ 1516857 w 1516857"/>
                <a:gd name="connsiteY1" fmla="*/ 0 h 1538765"/>
                <a:gd name="connsiteX2" fmla="*/ 1516857 w 1516857"/>
                <a:gd name="connsiteY2" fmla="*/ 1538764 h 1538765"/>
                <a:gd name="connsiteX3" fmla="*/ 547689 w 1516857"/>
                <a:gd name="connsiteY3" fmla="*/ 1538765 h 1538765"/>
                <a:gd name="connsiteX4" fmla="*/ 0 w 1516857"/>
                <a:gd name="connsiteY4" fmla="*/ 0 h 1538765"/>
                <a:gd name="connsiteX0" fmla="*/ 0 w 1516857"/>
                <a:gd name="connsiteY0" fmla="*/ 0 h 1538765"/>
                <a:gd name="connsiteX1" fmla="*/ 1516857 w 1516857"/>
                <a:gd name="connsiteY1" fmla="*/ 0 h 1538765"/>
                <a:gd name="connsiteX2" fmla="*/ 547689 w 1516857"/>
                <a:gd name="connsiteY2" fmla="*/ 1538765 h 1538765"/>
                <a:gd name="connsiteX3" fmla="*/ 0 w 1516857"/>
                <a:gd name="connsiteY3" fmla="*/ 0 h 1538765"/>
                <a:gd name="connsiteX0" fmla="*/ 0 w 1516857"/>
                <a:gd name="connsiteY0" fmla="*/ 0 h 1541146"/>
                <a:gd name="connsiteX1" fmla="*/ 1516857 w 1516857"/>
                <a:gd name="connsiteY1" fmla="*/ 0 h 1541146"/>
                <a:gd name="connsiteX2" fmla="*/ 547689 w 1516857"/>
                <a:gd name="connsiteY2" fmla="*/ 1541146 h 1541146"/>
                <a:gd name="connsiteX3" fmla="*/ 0 w 1516857"/>
                <a:gd name="connsiteY3" fmla="*/ 0 h 1541146"/>
                <a:gd name="connsiteX0" fmla="*/ 0 w 1516857"/>
                <a:gd name="connsiteY0" fmla="*/ 0 h 1562577"/>
                <a:gd name="connsiteX1" fmla="*/ 1516857 w 1516857"/>
                <a:gd name="connsiteY1" fmla="*/ 0 h 1562577"/>
                <a:gd name="connsiteX2" fmla="*/ 440533 w 1516857"/>
                <a:gd name="connsiteY2" fmla="*/ 1562577 h 1562577"/>
                <a:gd name="connsiteX3" fmla="*/ 0 w 1516857"/>
                <a:gd name="connsiteY3" fmla="*/ 0 h 1562577"/>
                <a:gd name="connsiteX0" fmla="*/ 0 w 1516857"/>
                <a:gd name="connsiteY0" fmla="*/ 0 h 1543527"/>
                <a:gd name="connsiteX1" fmla="*/ 1516857 w 1516857"/>
                <a:gd name="connsiteY1" fmla="*/ 0 h 1543527"/>
                <a:gd name="connsiteX2" fmla="*/ 547689 w 1516857"/>
                <a:gd name="connsiteY2" fmla="*/ 1543527 h 1543527"/>
                <a:gd name="connsiteX3" fmla="*/ 0 w 1516857"/>
                <a:gd name="connsiteY3" fmla="*/ 0 h 1543527"/>
                <a:gd name="connsiteX0" fmla="*/ 0 w 1516857"/>
                <a:gd name="connsiteY0" fmla="*/ 0 h 1550671"/>
                <a:gd name="connsiteX1" fmla="*/ 1516857 w 1516857"/>
                <a:gd name="connsiteY1" fmla="*/ 0 h 1550671"/>
                <a:gd name="connsiteX2" fmla="*/ 547689 w 1516857"/>
                <a:gd name="connsiteY2" fmla="*/ 1550671 h 1550671"/>
                <a:gd name="connsiteX3" fmla="*/ 0 w 1516857"/>
                <a:gd name="connsiteY3" fmla="*/ 0 h 1550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16857" h="1550671">
                  <a:moveTo>
                    <a:pt x="0" y="0"/>
                  </a:moveTo>
                  <a:lnTo>
                    <a:pt x="1516857" y="0"/>
                  </a:lnTo>
                  <a:lnTo>
                    <a:pt x="547689" y="15506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4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5" name="Rectangle 13"/>
            <p:cNvSpPr/>
            <p:nvPr/>
          </p:nvSpPr>
          <p:spPr>
            <a:xfrm>
              <a:off x="919161" y="-476"/>
              <a:ext cx="1109664" cy="3589019"/>
            </a:xfrm>
            <a:custGeom>
              <a:avLst/>
              <a:gdLst>
                <a:gd name="connsiteX0" fmla="*/ 0 w 140494"/>
                <a:gd name="connsiteY0" fmla="*/ 0 h 3577113"/>
                <a:gd name="connsiteX1" fmla="*/ 140494 w 140494"/>
                <a:gd name="connsiteY1" fmla="*/ 0 h 3577113"/>
                <a:gd name="connsiteX2" fmla="*/ 140494 w 140494"/>
                <a:gd name="connsiteY2" fmla="*/ 3577113 h 3577113"/>
                <a:gd name="connsiteX3" fmla="*/ 0 w 140494"/>
                <a:gd name="connsiteY3" fmla="*/ 3577113 h 3577113"/>
                <a:gd name="connsiteX4" fmla="*/ 0 w 140494"/>
                <a:gd name="connsiteY4" fmla="*/ 0 h 3577113"/>
                <a:gd name="connsiteX0" fmla="*/ 245268 w 385762"/>
                <a:gd name="connsiteY0" fmla="*/ 0 h 3581875"/>
                <a:gd name="connsiteX1" fmla="*/ 385762 w 385762"/>
                <a:gd name="connsiteY1" fmla="*/ 0 h 3581875"/>
                <a:gd name="connsiteX2" fmla="*/ 0 w 385762"/>
                <a:gd name="connsiteY2" fmla="*/ 3581875 h 3581875"/>
                <a:gd name="connsiteX3" fmla="*/ 245268 w 385762"/>
                <a:gd name="connsiteY3" fmla="*/ 3577113 h 3581875"/>
                <a:gd name="connsiteX4" fmla="*/ 245268 w 385762"/>
                <a:gd name="connsiteY4" fmla="*/ 0 h 3581875"/>
                <a:gd name="connsiteX0" fmla="*/ 795338 w 935832"/>
                <a:gd name="connsiteY0" fmla="*/ 0 h 3581875"/>
                <a:gd name="connsiteX1" fmla="*/ 935832 w 935832"/>
                <a:gd name="connsiteY1" fmla="*/ 0 h 3581875"/>
                <a:gd name="connsiteX2" fmla="*/ 550070 w 935832"/>
                <a:gd name="connsiteY2" fmla="*/ 3581875 h 3581875"/>
                <a:gd name="connsiteX3" fmla="*/ 0 w 935832"/>
                <a:gd name="connsiteY3" fmla="*/ 2022156 h 3581875"/>
                <a:gd name="connsiteX4" fmla="*/ 795338 w 935832"/>
                <a:gd name="connsiteY4" fmla="*/ 0 h 3581875"/>
                <a:gd name="connsiteX0" fmla="*/ 969170 w 1109664"/>
                <a:gd name="connsiteY0" fmla="*/ 0 h 3581875"/>
                <a:gd name="connsiteX1" fmla="*/ 1109664 w 1109664"/>
                <a:gd name="connsiteY1" fmla="*/ 0 h 3581875"/>
                <a:gd name="connsiteX2" fmla="*/ 723902 w 1109664"/>
                <a:gd name="connsiteY2" fmla="*/ 3581875 h 3581875"/>
                <a:gd name="connsiteX3" fmla="*/ 0 w 1109664"/>
                <a:gd name="connsiteY3" fmla="*/ 1536381 h 3581875"/>
                <a:gd name="connsiteX4" fmla="*/ 969170 w 1109664"/>
                <a:gd name="connsiteY4" fmla="*/ 0 h 3581875"/>
                <a:gd name="connsiteX0" fmla="*/ 964407 w 1109664"/>
                <a:gd name="connsiteY0" fmla="*/ 0 h 3581875"/>
                <a:gd name="connsiteX1" fmla="*/ 1109664 w 1109664"/>
                <a:gd name="connsiteY1" fmla="*/ 0 h 3581875"/>
                <a:gd name="connsiteX2" fmla="*/ 723902 w 1109664"/>
                <a:gd name="connsiteY2" fmla="*/ 3581875 h 3581875"/>
                <a:gd name="connsiteX3" fmla="*/ 0 w 1109664"/>
                <a:gd name="connsiteY3" fmla="*/ 1536381 h 3581875"/>
                <a:gd name="connsiteX4" fmla="*/ 964407 w 1109664"/>
                <a:gd name="connsiteY4" fmla="*/ 0 h 3581875"/>
                <a:gd name="connsiteX0" fmla="*/ 964407 w 1109664"/>
                <a:gd name="connsiteY0" fmla="*/ 0 h 3586638"/>
                <a:gd name="connsiteX1" fmla="*/ 1109664 w 1109664"/>
                <a:gd name="connsiteY1" fmla="*/ 0 h 3586638"/>
                <a:gd name="connsiteX2" fmla="*/ 723902 w 1109664"/>
                <a:gd name="connsiteY2" fmla="*/ 3586638 h 3586638"/>
                <a:gd name="connsiteX3" fmla="*/ 0 w 1109664"/>
                <a:gd name="connsiteY3" fmla="*/ 1536381 h 3586638"/>
                <a:gd name="connsiteX4" fmla="*/ 964407 w 1109664"/>
                <a:gd name="connsiteY4" fmla="*/ 0 h 3586638"/>
                <a:gd name="connsiteX0" fmla="*/ 964407 w 1109664"/>
                <a:gd name="connsiteY0" fmla="*/ 0 h 3589019"/>
                <a:gd name="connsiteX1" fmla="*/ 1109664 w 1109664"/>
                <a:gd name="connsiteY1" fmla="*/ 0 h 3589019"/>
                <a:gd name="connsiteX2" fmla="*/ 723902 w 1109664"/>
                <a:gd name="connsiteY2" fmla="*/ 3589019 h 3589019"/>
                <a:gd name="connsiteX3" fmla="*/ 0 w 1109664"/>
                <a:gd name="connsiteY3" fmla="*/ 1536381 h 3589019"/>
                <a:gd name="connsiteX4" fmla="*/ 964407 w 1109664"/>
                <a:gd name="connsiteY4" fmla="*/ 0 h 3589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9664" h="3589019">
                  <a:moveTo>
                    <a:pt x="964407" y="0"/>
                  </a:moveTo>
                  <a:lnTo>
                    <a:pt x="1109664" y="0"/>
                  </a:lnTo>
                  <a:lnTo>
                    <a:pt x="723902" y="3589019"/>
                  </a:lnTo>
                  <a:lnTo>
                    <a:pt x="0" y="1536381"/>
                  </a:lnTo>
                  <a:lnTo>
                    <a:pt x="964407" y="0"/>
                  </a:lnTo>
                  <a:close/>
                </a:path>
              </a:pathLst>
            </a:custGeom>
            <a:solidFill>
              <a:srgbClr val="002C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3987808"/>
            <a:ext cx="8229600" cy="457199"/>
          </a:xfrm>
        </p:spPr>
        <p:txBody>
          <a:bodyPr bIns="9144" anchor="b"/>
          <a:lstStyle>
            <a:lvl1pPr algn="l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4447811"/>
            <a:ext cx="8229600" cy="219456"/>
          </a:xfrm>
        </p:spPr>
        <p:txBody>
          <a:bodyPr tIns="0" bIns="0"/>
          <a:lstStyle>
            <a:lvl1pPr marL="0" indent="0" algn="l">
              <a:buNone/>
              <a:defRPr sz="1350" b="1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5D96C-6DDB-4B64-9621-1E08AC57AC80}" type="datetime1">
              <a:rPr lang="en-US" smtClean="0"/>
              <a:t>6/6/2023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187E7-E8C5-4699-87A2-4CEB944E182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42900" y="4670406"/>
            <a:ext cx="8229600" cy="217169"/>
          </a:xfrm>
        </p:spPr>
        <p:txBody>
          <a:bodyPr vert="horz" lIns="91440" tIns="0" rIns="91440" bIns="0" rtlCol="0">
            <a:noAutofit/>
          </a:bodyPr>
          <a:lstStyle>
            <a:lvl1pPr marL="0" indent="0">
              <a:buFontTx/>
              <a:buNone/>
              <a:defRPr lang="en-US" sz="1050" b="0" smtClean="0"/>
            </a:lvl1pPr>
            <a:lvl2pPr>
              <a:defRPr lang="en-US" sz="1500" smtClean="0"/>
            </a:lvl2pPr>
            <a:lvl3pPr>
              <a:defRPr lang="en-US" smtClean="0"/>
            </a:lvl3pPr>
            <a:lvl4pPr>
              <a:defRPr lang="en-US" sz="1200" smtClean="0"/>
            </a:lvl4pPr>
            <a:lvl5pPr>
              <a:defRPr lang="en-US" sz="1200"/>
            </a:lvl5pPr>
          </a:lstStyle>
          <a:p>
            <a:pPr marL="135000" lvl="0" indent="-135000"/>
            <a:r>
              <a:rPr lang="en-US"/>
              <a:t>Click to edit Master text styles</a:t>
            </a:r>
          </a:p>
        </p:txBody>
      </p:sp>
      <p:grpSp>
        <p:nvGrpSpPr>
          <p:cNvPr id="5" name="Group 4"/>
          <p:cNvGrpSpPr/>
          <p:nvPr userDrawn="1"/>
        </p:nvGrpSpPr>
        <p:grpSpPr>
          <a:xfrm>
            <a:off x="3314072" y="1167016"/>
            <a:ext cx="2501649" cy="1434038"/>
            <a:chOff x="4418762" y="1273175"/>
            <a:chExt cx="3335532" cy="1912051"/>
          </a:xfrm>
        </p:grpSpPr>
        <p:sp>
          <p:nvSpPr>
            <p:cNvPr id="27" name="Freeform 5"/>
            <p:cNvSpPr>
              <a:spLocks noEditPoints="1"/>
            </p:cNvSpPr>
            <p:nvPr/>
          </p:nvSpPr>
          <p:spPr bwMode="auto">
            <a:xfrm>
              <a:off x="5448977" y="1273175"/>
              <a:ext cx="1273896" cy="1229262"/>
            </a:xfrm>
            <a:custGeom>
              <a:avLst/>
              <a:gdLst>
                <a:gd name="T0" fmla="*/ 265 w 1056"/>
                <a:gd name="T1" fmla="*/ 1019 h 1019"/>
                <a:gd name="T2" fmla="*/ 0 w 1056"/>
                <a:gd name="T3" fmla="*/ 702 h 1019"/>
                <a:gd name="T4" fmla="*/ 91 w 1056"/>
                <a:gd name="T5" fmla="*/ 206 h 1019"/>
                <a:gd name="T6" fmla="*/ 526 w 1056"/>
                <a:gd name="T7" fmla="*/ 0 h 1019"/>
                <a:gd name="T8" fmla="*/ 973 w 1056"/>
                <a:gd name="T9" fmla="*/ 208 h 1019"/>
                <a:gd name="T10" fmla="*/ 1056 w 1056"/>
                <a:gd name="T11" fmla="*/ 702 h 1019"/>
                <a:gd name="T12" fmla="*/ 796 w 1056"/>
                <a:gd name="T13" fmla="*/ 1019 h 1019"/>
                <a:gd name="T14" fmla="*/ 265 w 1056"/>
                <a:gd name="T15" fmla="*/ 1019 h 1019"/>
                <a:gd name="T16" fmla="*/ 52 w 1056"/>
                <a:gd name="T17" fmla="*/ 687 h 1019"/>
                <a:gd name="T18" fmla="*/ 288 w 1056"/>
                <a:gd name="T19" fmla="*/ 970 h 1019"/>
                <a:gd name="T20" fmla="*/ 773 w 1056"/>
                <a:gd name="T21" fmla="*/ 970 h 1019"/>
                <a:gd name="T22" fmla="*/ 1005 w 1056"/>
                <a:gd name="T23" fmla="*/ 687 h 1019"/>
                <a:gd name="T24" fmla="*/ 930 w 1056"/>
                <a:gd name="T25" fmla="*/ 241 h 1019"/>
                <a:gd name="T26" fmla="*/ 526 w 1056"/>
                <a:gd name="T27" fmla="*/ 54 h 1019"/>
                <a:gd name="T28" fmla="*/ 134 w 1056"/>
                <a:gd name="T29" fmla="*/ 239 h 1019"/>
                <a:gd name="T30" fmla="*/ 52 w 1056"/>
                <a:gd name="T31" fmla="*/ 687 h 10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56" h="1019">
                  <a:moveTo>
                    <a:pt x="265" y="1019"/>
                  </a:moveTo>
                  <a:lnTo>
                    <a:pt x="0" y="702"/>
                  </a:lnTo>
                  <a:lnTo>
                    <a:pt x="91" y="206"/>
                  </a:lnTo>
                  <a:lnTo>
                    <a:pt x="526" y="0"/>
                  </a:lnTo>
                  <a:lnTo>
                    <a:pt x="973" y="208"/>
                  </a:lnTo>
                  <a:lnTo>
                    <a:pt x="1056" y="702"/>
                  </a:lnTo>
                  <a:lnTo>
                    <a:pt x="796" y="1019"/>
                  </a:lnTo>
                  <a:lnTo>
                    <a:pt x="265" y="1019"/>
                  </a:lnTo>
                  <a:close/>
                  <a:moveTo>
                    <a:pt x="52" y="687"/>
                  </a:moveTo>
                  <a:lnTo>
                    <a:pt x="288" y="970"/>
                  </a:lnTo>
                  <a:lnTo>
                    <a:pt x="773" y="970"/>
                  </a:lnTo>
                  <a:lnTo>
                    <a:pt x="1005" y="687"/>
                  </a:lnTo>
                  <a:lnTo>
                    <a:pt x="930" y="241"/>
                  </a:lnTo>
                  <a:lnTo>
                    <a:pt x="526" y="54"/>
                  </a:lnTo>
                  <a:lnTo>
                    <a:pt x="134" y="239"/>
                  </a:lnTo>
                  <a:lnTo>
                    <a:pt x="52" y="68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28" name="Freeform 6"/>
            <p:cNvSpPr>
              <a:spLocks/>
            </p:cNvSpPr>
            <p:nvPr/>
          </p:nvSpPr>
          <p:spPr bwMode="auto">
            <a:xfrm>
              <a:off x="5646817" y="1778632"/>
              <a:ext cx="255744" cy="308823"/>
            </a:xfrm>
            <a:custGeom>
              <a:avLst/>
              <a:gdLst>
                <a:gd name="T0" fmla="*/ 0 w 175"/>
                <a:gd name="T1" fmla="*/ 0 h 210"/>
                <a:gd name="T2" fmla="*/ 44 w 175"/>
                <a:gd name="T3" fmla="*/ 0 h 210"/>
                <a:gd name="T4" fmla="*/ 88 w 175"/>
                <a:gd name="T5" fmla="*/ 160 h 210"/>
                <a:gd name="T6" fmla="*/ 133 w 175"/>
                <a:gd name="T7" fmla="*/ 0 h 210"/>
                <a:gd name="T8" fmla="*/ 175 w 175"/>
                <a:gd name="T9" fmla="*/ 0 h 210"/>
                <a:gd name="T10" fmla="*/ 175 w 175"/>
                <a:gd name="T11" fmla="*/ 210 h 210"/>
                <a:gd name="T12" fmla="*/ 145 w 175"/>
                <a:gd name="T13" fmla="*/ 210 h 210"/>
                <a:gd name="T14" fmla="*/ 145 w 175"/>
                <a:gd name="T15" fmla="*/ 52 h 210"/>
                <a:gd name="T16" fmla="*/ 100 w 175"/>
                <a:gd name="T17" fmla="*/ 210 h 210"/>
                <a:gd name="T18" fmla="*/ 72 w 175"/>
                <a:gd name="T19" fmla="*/ 210 h 210"/>
                <a:gd name="T20" fmla="*/ 29 w 175"/>
                <a:gd name="T21" fmla="*/ 52 h 210"/>
                <a:gd name="T22" fmla="*/ 28 w 175"/>
                <a:gd name="T23" fmla="*/ 57 h 210"/>
                <a:gd name="T24" fmla="*/ 28 w 175"/>
                <a:gd name="T25" fmla="*/ 65 h 210"/>
                <a:gd name="T26" fmla="*/ 28 w 175"/>
                <a:gd name="T27" fmla="*/ 210 h 210"/>
                <a:gd name="T28" fmla="*/ 0 w 175"/>
                <a:gd name="T29" fmla="*/ 210 h 210"/>
                <a:gd name="T30" fmla="*/ 0 w 175"/>
                <a:gd name="T31" fmla="*/ 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5" h="210">
                  <a:moveTo>
                    <a:pt x="0" y="0"/>
                  </a:moveTo>
                  <a:cubicBezTo>
                    <a:pt x="44" y="0"/>
                    <a:pt x="44" y="0"/>
                    <a:pt x="44" y="0"/>
                  </a:cubicBezTo>
                  <a:cubicBezTo>
                    <a:pt x="57" y="54"/>
                    <a:pt x="72" y="109"/>
                    <a:pt x="88" y="160"/>
                  </a:cubicBezTo>
                  <a:cubicBezTo>
                    <a:pt x="133" y="0"/>
                    <a:pt x="133" y="0"/>
                    <a:pt x="133" y="0"/>
                  </a:cubicBezTo>
                  <a:cubicBezTo>
                    <a:pt x="175" y="0"/>
                    <a:pt x="175" y="0"/>
                    <a:pt x="175" y="0"/>
                  </a:cubicBezTo>
                  <a:cubicBezTo>
                    <a:pt x="175" y="210"/>
                    <a:pt x="175" y="210"/>
                    <a:pt x="175" y="210"/>
                  </a:cubicBezTo>
                  <a:cubicBezTo>
                    <a:pt x="145" y="210"/>
                    <a:pt x="145" y="210"/>
                    <a:pt x="145" y="210"/>
                  </a:cubicBezTo>
                  <a:cubicBezTo>
                    <a:pt x="145" y="52"/>
                    <a:pt x="145" y="52"/>
                    <a:pt x="145" y="52"/>
                  </a:cubicBezTo>
                  <a:cubicBezTo>
                    <a:pt x="100" y="210"/>
                    <a:pt x="100" y="210"/>
                    <a:pt x="100" y="210"/>
                  </a:cubicBezTo>
                  <a:cubicBezTo>
                    <a:pt x="100" y="210"/>
                    <a:pt x="73" y="210"/>
                    <a:pt x="72" y="210"/>
                  </a:cubicBezTo>
                  <a:cubicBezTo>
                    <a:pt x="57" y="159"/>
                    <a:pt x="46" y="100"/>
                    <a:pt x="29" y="52"/>
                  </a:cubicBezTo>
                  <a:cubicBezTo>
                    <a:pt x="28" y="54"/>
                    <a:pt x="28" y="54"/>
                    <a:pt x="28" y="57"/>
                  </a:cubicBezTo>
                  <a:cubicBezTo>
                    <a:pt x="28" y="60"/>
                    <a:pt x="28" y="62"/>
                    <a:pt x="28" y="65"/>
                  </a:cubicBezTo>
                  <a:cubicBezTo>
                    <a:pt x="28" y="210"/>
                    <a:pt x="28" y="210"/>
                    <a:pt x="28" y="210"/>
                  </a:cubicBezTo>
                  <a:cubicBezTo>
                    <a:pt x="0" y="210"/>
                    <a:pt x="0" y="210"/>
                    <a:pt x="0" y="21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29" name="Freeform 7"/>
            <p:cNvSpPr>
              <a:spLocks/>
            </p:cNvSpPr>
            <p:nvPr/>
          </p:nvSpPr>
          <p:spPr bwMode="auto">
            <a:xfrm>
              <a:off x="5947195" y="1778632"/>
              <a:ext cx="158031" cy="308823"/>
            </a:xfrm>
            <a:custGeom>
              <a:avLst/>
              <a:gdLst>
                <a:gd name="T0" fmla="*/ 0 w 131"/>
                <a:gd name="T1" fmla="*/ 0 h 256"/>
                <a:gd name="T2" fmla="*/ 131 w 131"/>
                <a:gd name="T3" fmla="*/ 0 h 256"/>
                <a:gd name="T4" fmla="*/ 131 w 131"/>
                <a:gd name="T5" fmla="*/ 37 h 256"/>
                <a:gd name="T6" fmla="*/ 37 w 131"/>
                <a:gd name="T7" fmla="*/ 37 h 256"/>
                <a:gd name="T8" fmla="*/ 37 w 131"/>
                <a:gd name="T9" fmla="*/ 107 h 256"/>
                <a:gd name="T10" fmla="*/ 131 w 131"/>
                <a:gd name="T11" fmla="*/ 107 h 256"/>
                <a:gd name="T12" fmla="*/ 131 w 131"/>
                <a:gd name="T13" fmla="*/ 138 h 256"/>
                <a:gd name="T14" fmla="*/ 37 w 131"/>
                <a:gd name="T15" fmla="*/ 138 h 256"/>
                <a:gd name="T16" fmla="*/ 37 w 131"/>
                <a:gd name="T17" fmla="*/ 222 h 256"/>
                <a:gd name="T18" fmla="*/ 131 w 131"/>
                <a:gd name="T19" fmla="*/ 222 h 256"/>
                <a:gd name="T20" fmla="*/ 131 w 131"/>
                <a:gd name="T21" fmla="*/ 256 h 256"/>
                <a:gd name="T22" fmla="*/ 0 w 131"/>
                <a:gd name="T23" fmla="*/ 256 h 256"/>
                <a:gd name="T24" fmla="*/ 0 w 131"/>
                <a:gd name="T25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1" h="256">
                  <a:moveTo>
                    <a:pt x="0" y="0"/>
                  </a:moveTo>
                  <a:lnTo>
                    <a:pt x="131" y="0"/>
                  </a:lnTo>
                  <a:lnTo>
                    <a:pt x="131" y="37"/>
                  </a:lnTo>
                  <a:lnTo>
                    <a:pt x="37" y="37"/>
                  </a:lnTo>
                  <a:lnTo>
                    <a:pt x="37" y="107"/>
                  </a:lnTo>
                  <a:lnTo>
                    <a:pt x="131" y="107"/>
                  </a:lnTo>
                  <a:lnTo>
                    <a:pt x="131" y="138"/>
                  </a:lnTo>
                  <a:lnTo>
                    <a:pt x="37" y="138"/>
                  </a:lnTo>
                  <a:lnTo>
                    <a:pt x="37" y="222"/>
                  </a:lnTo>
                  <a:lnTo>
                    <a:pt x="131" y="222"/>
                  </a:lnTo>
                  <a:lnTo>
                    <a:pt x="131" y="256"/>
                  </a:lnTo>
                  <a:lnTo>
                    <a:pt x="0" y="2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30" name="Freeform 8"/>
            <p:cNvSpPr>
              <a:spLocks/>
            </p:cNvSpPr>
            <p:nvPr/>
          </p:nvSpPr>
          <p:spPr bwMode="auto">
            <a:xfrm>
              <a:off x="6137797" y="1777426"/>
              <a:ext cx="212316" cy="310030"/>
            </a:xfrm>
            <a:custGeom>
              <a:avLst/>
              <a:gdLst>
                <a:gd name="T0" fmla="*/ 0 w 145"/>
                <a:gd name="T1" fmla="*/ 0 h 211"/>
                <a:gd name="T2" fmla="*/ 72 w 145"/>
                <a:gd name="T3" fmla="*/ 0 h 211"/>
                <a:gd name="T4" fmla="*/ 138 w 145"/>
                <a:gd name="T5" fmla="*/ 64 h 211"/>
                <a:gd name="T6" fmla="*/ 85 w 145"/>
                <a:gd name="T7" fmla="*/ 124 h 211"/>
                <a:gd name="T8" fmla="*/ 145 w 145"/>
                <a:gd name="T9" fmla="*/ 211 h 211"/>
                <a:gd name="T10" fmla="*/ 105 w 145"/>
                <a:gd name="T11" fmla="*/ 211 h 211"/>
                <a:gd name="T12" fmla="*/ 37 w 145"/>
                <a:gd name="T13" fmla="*/ 101 h 211"/>
                <a:gd name="T14" fmla="*/ 62 w 145"/>
                <a:gd name="T15" fmla="*/ 101 h 211"/>
                <a:gd name="T16" fmla="*/ 105 w 145"/>
                <a:gd name="T17" fmla="*/ 64 h 211"/>
                <a:gd name="T18" fmla="*/ 72 w 145"/>
                <a:gd name="T19" fmla="*/ 28 h 211"/>
                <a:gd name="T20" fmla="*/ 34 w 145"/>
                <a:gd name="T21" fmla="*/ 28 h 211"/>
                <a:gd name="T22" fmla="*/ 34 w 145"/>
                <a:gd name="T23" fmla="*/ 211 h 211"/>
                <a:gd name="T24" fmla="*/ 0 w 145"/>
                <a:gd name="T25" fmla="*/ 211 h 211"/>
                <a:gd name="T26" fmla="*/ 0 w 145"/>
                <a:gd name="T27" fmla="*/ 0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5" h="211">
                  <a:moveTo>
                    <a:pt x="0" y="0"/>
                  </a:moveTo>
                  <a:cubicBezTo>
                    <a:pt x="0" y="0"/>
                    <a:pt x="46" y="0"/>
                    <a:pt x="72" y="0"/>
                  </a:cubicBezTo>
                  <a:cubicBezTo>
                    <a:pt x="108" y="0"/>
                    <a:pt x="139" y="20"/>
                    <a:pt x="138" y="64"/>
                  </a:cubicBezTo>
                  <a:cubicBezTo>
                    <a:pt x="138" y="114"/>
                    <a:pt x="106" y="121"/>
                    <a:pt x="85" y="124"/>
                  </a:cubicBezTo>
                  <a:cubicBezTo>
                    <a:pt x="104" y="151"/>
                    <a:pt x="125" y="183"/>
                    <a:pt x="145" y="211"/>
                  </a:cubicBezTo>
                  <a:cubicBezTo>
                    <a:pt x="105" y="211"/>
                    <a:pt x="105" y="211"/>
                    <a:pt x="105" y="211"/>
                  </a:cubicBezTo>
                  <a:cubicBezTo>
                    <a:pt x="83" y="177"/>
                    <a:pt x="37" y="101"/>
                    <a:pt x="37" y="101"/>
                  </a:cubicBezTo>
                  <a:cubicBezTo>
                    <a:pt x="37" y="101"/>
                    <a:pt x="34" y="102"/>
                    <a:pt x="62" y="101"/>
                  </a:cubicBezTo>
                  <a:cubicBezTo>
                    <a:pt x="87" y="100"/>
                    <a:pt x="104" y="88"/>
                    <a:pt x="105" y="64"/>
                  </a:cubicBezTo>
                  <a:cubicBezTo>
                    <a:pt x="105" y="44"/>
                    <a:pt x="95" y="28"/>
                    <a:pt x="72" y="28"/>
                  </a:cubicBezTo>
                  <a:cubicBezTo>
                    <a:pt x="65" y="28"/>
                    <a:pt x="34" y="28"/>
                    <a:pt x="34" y="28"/>
                  </a:cubicBezTo>
                  <a:cubicBezTo>
                    <a:pt x="34" y="211"/>
                    <a:pt x="34" y="211"/>
                    <a:pt x="34" y="211"/>
                  </a:cubicBezTo>
                  <a:cubicBezTo>
                    <a:pt x="0" y="211"/>
                    <a:pt x="0" y="211"/>
                    <a:pt x="0" y="21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31" name="Freeform 9"/>
            <p:cNvSpPr>
              <a:spLocks/>
            </p:cNvSpPr>
            <p:nvPr/>
          </p:nvSpPr>
          <p:spPr bwMode="auto">
            <a:xfrm>
              <a:off x="6354939" y="1777426"/>
              <a:ext cx="180951" cy="310030"/>
            </a:xfrm>
            <a:custGeom>
              <a:avLst/>
              <a:gdLst>
                <a:gd name="T0" fmla="*/ 0 w 150"/>
                <a:gd name="T1" fmla="*/ 0 h 257"/>
                <a:gd name="T2" fmla="*/ 150 w 150"/>
                <a:gd name="T3" fmla="*/ 0 h 257"/>
                <a:gd name="T4" fmla="*/ 150 w 150"/>
                <a:gd name="T5" fmla="*/ 30 h 257"/>
                <a:gd name="T6" fmla="*/ 44 w 150"/>
                <a:gd name="T7" fmla="*/ 222 h 257"/>
                <a:gd name="T8" fmla="*/ 150 w 150"/>
                <a:gd name="T9" fmla="*/ 222 h 257"/>
                <a:gd name="T10" fmla="*/ 150 w 150"/>
                <a:gd name="T11" fmla="*/ 257 h 257"/>
                <a:gd name="T12" fmla="*/ 0 w 150"/>
                <a:gd name="T13" fmla="*/ 257 h 257"/>
                <a:gd name="T14" fmla="*/ 0 w 150"/>
                <a:gd name="T15" fmla="*/ 225 h 257"/>
                <a:gd name="T16" fmla="*/ 106 w 150"/>
                <a:gd name="T17" fmla="*/ 34 h 257"/>
                <a:gd name="T18" fmla="*/ 0 w 150"/>
                <a:gd name="T19" fmla="*/ 34 h 257"/>
                <a:gd name="T20" fmla="*/ 0 w 150"/>
                <a:gd name="T21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0" h="257">
                  <a:moveTo>
                    <a:pt x="0" y="0"/>
                  </a:moveTo>
                  <a:lnTo>
                    <a:pt x="150" y="0"/>
                  </a:lnTo>
                  <a:lnTo>
                    <a:pt x="150" y="30"/>
                  </a:lnTo>
                  <a:lnTo>
                    <a:pt x="44" y="222"/>
                  </a:lnTo>
                  <a:lnTo>
                    <a:pt x="150" y="222"/>
                  </a:lnTo>
                  <a:lnTo>
                    <a:pt x="150" y="257"/>
                  </a:lnTo>
                  <a:lnTo>
                    <a:pt x="0" y="257"/>
                  </a:lnTo>
                  <a:lnTo>
                    <a:pt x="0" y="225"/>
                  </a:lnTo>
                  <a:lnTo>
                    <a:pt x="106" y="34"/>
                  </a:lnTo>
                  <a:lnTo>
                    <a:pt x="0" y="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32" name="Freeform 10"/>
            <p:cNvSpPr>
              <a:spLocks/>
            </p:cNvSpPr>
            <p:nvPr/>
          </p:nvSpPr>
          <p:spPr bwMode="auto">
            <a:xfrm>
              <a:off x="4418762" y="2825736"/>
              <a:ext cx="254538" cy="355871"/>
            </a:xfrm>
            <a:custGeom>
              <a:avLst/>
              <a:gdLst>
                <a:gd name="T0" fmla="*/ 115 w 211"/>
                <a:gd name="T1" fmla="*/ 295 h 295"/>
                <a:gd name="T2" fmla="*/ 95 w 211"/>
                <a:gd name="T3" fmla="*/ 295 h 295"/>
                <a:gd name="T4" fmla="*/ 95 w 211"/>
                <a:gd name="T5" fmla="*/ 19 h 295"/>
                <a:gd name="T6" fmla="*/ 0 w 211"/>
                <a:gd name="T7" fmla="*/ 19 h 295"/>
                <a:gd name="T8" fmla="*/ 0 w 211"/>
                <a:gd name="T9" fmla="*/ 0 h 295"/>
                <a:gd name="T10" fmla="*/ 211 w 211"/>
                <a:gd name="T11" fmla="*/ 0 h 295"/>
                <a:gd name="T12" fmla="*/ 211 w 211"/>
                <a:gd name="T13" fmla="*/ 19 h 295"/>
                <a:gd name="T14" fmla="*/ 115 w 211"/>
                <a:gd name="T15" fmla="*/ 19 h 295"/>
                <a:gd name="T16" fmla="*/ 115 w 211"/>
                <a:gd name="T17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1" h="295">
                  <a:moveTo>
                    <a:pt x="115" y="295"/>
                  </a:moveTo>
                  <a:lnTo>
                    <a:pt x="95" y="295"/>
                  </a:lnTo>
                  <a:lnTo>
                    <a:pt x="95" y="19"/>
                  </a:lnTo>
                  <a:lnTo>
                    <a:pt x="0" y="19"/>
                  </a:lnTo>
                  <a:lnTo>
                    <a:pt x="0" y="0"/>
                  </a:lnTo>
                  <a:lnTo>
                    <a:pt x="211" y="0"/>
                  </a:lnTo>
                  <a:lnTo>
                    <a:pt x="211" y="19"/>
                  </a:lnTo>
                  <a:lnTo>
                    <a:pt x="115" y="19"/>
                  </a:lnTo>
                  <a:lnTo>
                    <a:pt x="115" y="29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33" name="Freeform 11"/>
            <p:cNvSpPr>
              <a:spLocks/>
            </p:cNvSpPr>
            <p:nvPr/>
          </p:nvSpPr>
          <p:spPr bwMode="auto">
            <a:xfrm>
              <a:off x="4726378" y="2825736"/>
              <a:ext cx="255744" cy="355871"/>
            </a:xfrm>
            <a:custGeom>
              <a:avLst/>
              <a:gdLst>
                <a:gd name="T0" fmla="*/ 212 w 212"/>
                <a:gd name="T1" fmla="*/ 295 h 295"/>
                <a:gd name="T2" fmla="*/ 192 w 212"/>
                <a:gd name="T3" fmla="*/ 295 h 295"/>
                <a:gd name="T4" fmla="*/ 192 w 212"/>
                <a:gd name="T5" fmla="*/ 150 h 295"/>
                <a:gd name="T6" fmla="*/ 19 w 212"/>
                <a:gd name="T7" fmla="*/ 150 h 295"/>
                <a:gd name="T8" fmla="*/ 19 w 212"/>
                <a:gd name="T9" fmla="*/ 295 h 295"/>
                <a:gd name="T10" fmla="*/ 0 w 212"/>
                <a:gd name="T11" fmla="*/ 295 h 295"/>
                <a:gd name="T12" fmla="*/ 0 w 212"/>
                <a:gd name="T13" fmla="*/ 0 h 295"/>
                <a:gd name="T14" fmla="*/ 19 w 212"/>
                <a:gd name="T15" fmla="*/ 0 h 295"/>
                <a:gd name="T16" fmla="*/ 19 w 212"/>
                <a:gd name="T17" fmla="*/ 131 h 295"/>
                <a:gd name="T18" fmla="*/ 192 w 212"/>
                <a:gd name="T19" fmla="*/ 131 h 295"/>
                <a:gd name="T20" fmla="*/ 192 w 212"/>
                <a:gd name="T21" fmla="*/ 0 h 295"/>
                <a:gd name="T22" fmla="*/ 212 w 212"/>
                <a:gd name="T23" fmla="*/ 0 h 295"/>
                <a:gd name="T24" fmla="*/ 212 w 212"/>
                <a:gd name="T2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2" h="295">
                  <a:moveTo>
                    <a:pt x="212" y="295"/>
                  </a:moveTo>
                  <a:lnTo>
                    <a:pt x="192" y="295"/>
                  </a:lnTo>
                  <a:lnTo>
                    <a:pt x="192" y="150"/>
                  </a:lnTo>
                  <a:lnTo>
                    <a:pt x="19" y="150"/>
                  </a:lnTo>
                  <a:lnTo>
                    <a:pt x="19" y="295"/>
                  </a:lnTo>
                  <a:lnTo>
                    <a:pt x="0" y="295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131"/>
                  </a:lnTo>
                  <a:lnTo>
                    <a:pt x="192" y="131"/>
                  </a:lnTo>
                  <a:lnTo>
                    <a:pt x="192" y="0"/>
                  </a:lnTo>
                  <a:lnTo>
                    <a:pt x="212" y="0"/>
                  </a:lnTo>
                  <a:lnTo>
                    <a:pt x="212" y="29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34" name="Freeform 12"/>
            <p:cNvSpPr>
              <a:spLocks/>
            </p:cNvSpPr>
            <p:nvPr/>
          </p:nvSpPr>
          <p:spPr bwMode="auto">
            <a:xfrm>
              <a:off x="5082249" y="2825736"/>
              <a:ext cx="193015" cy="355871"/>
            </a:xfrm>
            <a:custGeom>
              <a:avLst/>
              <a:gdLst>
                <a:gd name="T0" fmla="*/ 160 w 160"/>
                <a:gd name="T1" fmla="*/ 295 h 295"/>
                <a:gd name="T2" fmla="*/ 0 w 160"/>
                <a:gd name="T3" fmla="*/ 295 h 295"/>
                <a:gd name="T4" fmla="*/ 0 w 160"/>
                <a:gd name="T5" fmla="*/ 0 h 295"/>
                <a:gd name="T6" fmla="*/ 160 w 160"/>
                <a:gd name="T7" fmla="*/ 0 h 295"/>
                <a:gd name="T8" fmla="*/ 160 w 160"/>
                <a:gd name="T9" fmla="*/ 19 h 295"/>
                <a:gd name="T10" fmla="*/ 20 w 160"/>
                <a:gd name="T11" fmla="*/ 19 h 295"/>
                <a:gd name="T12" fmla="*/ 20 w 160"/>
                <a:gd name="T13" fmla="*/ 130 h 295"/>
                <a:gd name="T14" fmla="*/ 153 w 160"/>
                <a:gd name="T15" fmla="*/ 130 h 295"/>
                <a:gd name="T16" fmla="*/ 153 w 160"/>
                <a:gd name="T17" fmla="*/ 150 h 295"/>
                <a:gd name="T18" fmla="*/ 20 w 160"/>
                <a:gd name="T19" fmla="*/ 150 h 295"/>
                <a:gd name="T20" fmla="*/ 20 w 160"/>
                <a:gd name="T21" fmla="*/ 275 h 295"/>
                <a:gd name="T22" fmla="*/ 160 w 160"/>
                <a:gd name="T23" fmla="*/ 275 h 295"/>
                <a:gd name="T24" fmla="*/ 160 w 160"/>
                <a:gd name="T2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0" h="295">
                  <a:moveTo>
                    <a:pt x="160" y="295"/>
                  </a:moveTo>
                  <a:lnTo>
                    <a:pt x="0" y="295"/>
                  </a:lnTo>
                  <a:lnTo>
                    <a:pt x="0" y="0"/>
                  </a:lnTo>
                  <a:lnTo>
                    <a:pt x="160" y="0"/>
                  </a:lnTo>
                  <a:lnTo>
                    <a:pt x="160" y="19"/>
                  </a:lnTo>
                  <a:lnTo>
                    <a:pt x="20" y="19"/>
                  </a:lnTo>
                  <a:lnTo>
                    <a:pt x="20" y="130"/>
                  </a:lnTo>
                  <a:lnTo>
                    <a:pt x="153" y="130"/>
                  </a:lnTo>
                  <a:lnTo>
                    <a:pt x="153" y="150"/>
                  </a:lnTo>
                  <a:lnTo>
                    <a:pt x="20" y="150"/>
                  </a:lnTo>
                  <a:lnTo>
                    <a:pt x="20" y="275"/>
                  </a:lnTo>
                  <a:lnTo>
                    <a:pt x="160" y="275"/>
                  </a:lnTo>
                  <a:lnTo>
                    <a:pt x="160" y="29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35" name="Freeform 13"/>
            <p:cNvSpPr>
              <a:spLocks noEditPoints="1"/>
            </p:cNvSpPr>
            <p:nvPr/>
          </p:nvSpPr>
          <p:spPr bwMode="auto">
            <a:xfrm>
              <a:off x="5356088" y="2825736"/>
              <a:ext cx="232824" cy="355871"/>
            </a:xfrm>
            <a:custGeom>
              <a:avLst/>
              <a:gdLst>
                <a:gd name="T0" fmla="*/ 17 w 159"/>
                <a:gd name="T1" fmla="*/ 122 h 242"/>
                <a:gd name="T2" fmla="*/ 63 w 159"/>
                <a:gd name="T3" fmla="*/ 122 h 242"/>
                <a:gd name="T4" fmla="*/ 110 w 159"/>
                <a:gd name="T5" fmla="*/ 108 h 242"/>
                <a:gd name="T6" fmla="*/ 127 w 159"/>
                <a:gd name="T7" fmla="*/ 68 h 242"/>
                <a:gd name="T8" fmla="*/ 111 w 159"/>
                <a:gd name="T9" fmla="*/ 28 h 242"/>
                <a:gd name="T10" fmla="*/ 57 w 159"/>
                <a:gd name="T11" fmla="*/ 15 h 242"/>
                <a:gd name="T12" fmla="*/ 17 w 159"/>
                <a:gd name="T13" fmla="*/ 15 h 242"/>
                <a:gd name="T14" fmla="*/ 17 w 159"/>
                <a:gd name="T15" fmla="*/ 122 h 242"/>
                <a:gd name="T16" fmla="*/ 17 w 159"/>
                <a:gd name="T17" fmla="*/ 137 h 242"/>
                <a:gd name="T18" fmla="*/ 17 w 159"/>
                <a:gd name="T19" fmla="*/ 242 h 242"/>
                <a:gd name="T20" fmla="*/ 0 w 159"/>
                <a:gd name="T21" fmla="*/ 242 h 242"/>
                <a:gd name="T22" fmla="*/ 0 w 159"/>
                <a:gd name="T23" fmla="*/ 0 h 242"/>
                <a:gd name="T24" fmla="*/ 57 w 159"/>
                <a:gd name="T25" fmla="*/ 0 h 242"/>
                <a:gd name="T26" fmla="*/ 124 w 159"/>
                <a:gd name="T27" fmla="*/ 17 h 242"/>
                <a:gd name="T28" fmla="*/ 145 w 159"/>
                <a:gd name="T29" fmla="*/ 67 h 242"/>
                <a:gd name="T30" fmla="*/ 132 w 159"/>
                <a:gd name="T31" fmla="*/ 108 h 242"/>
                <a:gd name="T32" fmla="*/ 94 w 159"/>
                <a:gd name="T33" fmla="*/ 132 h 242"/>
                <a:gd name="T34" fmla="*/ 159 w 159"/>
                <a:gd name="T35" fmla="*/ 242 h 242"/>
                <a:gd name="T36" fmla="*/ 139 w 159"/>
                <a:gd name="T37" fmla="*/ 242 h 242"/>
                <a:gd name="T38" fmla="*/ 77 w 159"/>
                <a:gd name="T39" fmla="*/ 137 h 242"/>
                <a:gd name="T40" fmla="*/ 17 w 159"/>
                <a:gd name="T41" fmla="*/ 137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59" h="242">
                  <a:moveTo>
                    <a:pt x="17" y="122"/>
                  </a:moveTo>
                  <a:cubicBezTo>
                    <a:pt x="63" y="122"/>
                    <a:pt x="63" y="122"/>
                    <a:pt x="63" y="122"/>
                  </a:cubicBezTo>
                  <a:cubicBezTo>
                    <a:pt x="83" y="122"/>
                    <a:pt x="99" y="118"/>
                    <a:pt x="110" y="108"/>
                  </a:cubicBezTo>
                  <a:cubicBezTo>
                    <a:pt x="121" y="99"/>
                    <a:pt x="127" y="86"/>
                    <a:pt x="127" y="68"/>
                  </a:cubicBezTo>
                  <a:cubicBezTo>
                    <a:pt x="127" y="50"/>
                    <a:pt x="122" y="36"/>
                    <a:pt x="111" y="28"/>
                  </a:cubicBezTo>
                  <a:cubicBezTo>
                    <a:pt x="100" y="19"/>
                    <a:pt x="82" y="15"/>
                    <a:pt x="57" y="15"/>
                  </a:cubicBezTo>
                  <a:cubicBezTo>
                    <a:pt x="17" y="15"/>
                    <a:pt x="17" y="15"/>
                    <a:pt x="17" y="15"/>
                  </a:cubicBezTo>
                  <a:lnTo>
                    <a:pt x="17" y="122"/>
                  </a:lnTo>
                  <a:close/>
                  <a:moveTo>
                    <a:pt x="17" y="137"/>
                  </a:moveTo>
                  <a:cubicBezTo>
                    <a:pt x="17" y="242"/>
                    <a:pt x="17" y="242"/>
                    <a:pt x="17" y="242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87" y="0"/>
                    <a:pt x="110" y="6"/>
                    <a:pt x="124" y="17"/>
                  </a:cubicBezTo>
                  <a:cubicBezTo>
                    <a:pt x="138" y="28"/>
                    <a:pt x="145" y="45"/>
                    <a:pt x="145" y="67"/>
                  </a:cubicBezTo>
                  <a:cubicBezTo>
                    <a:pt x="145" y="83"/>
                    <a:pt x="141" y="97"/>
                    <a:pt x="132" y="108"/>
                  </a:cubicBezTo>
                  <a:cubicBezTo>
                    <a:pt x="124" y="119"/>
                    <a:pt x="111" y="127"/>
                    <a:pt x="94" y="132"/>
                  </a:cubicBezTo>
                  <a:cubicBezTo>
                    <a:pt x="159" y="242"/>
                    <a:pt x="159" y="242"/>
                    <a:pt x="159" y="242"/>
                  </a:cubicBezTo>
                  <a:cubicBezTo>
                    <a:pt x="139" y="242"/>
                    <a:pt x="139" y="242"/>
                    <a:pt x="139" y="242"/>
                  </a:cubicBezTo>
                  <a:cubicBezTo>
                    <a:pt x="77" y="137"/>
                    <a:pt x="77" y="137"/>
                    <a:pt x="77" y="137"/>
                  </a:cubicBezTo>
                  <a:lnTo>
                    <a:pt x="17" y="13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36" name="Freeform 14"/>
            <p:cNvSpPr>
              <a:spLocks noEditPoints="1"/>
            </p:cNvSpPr>
            <p:nvPr/>
          </p:nvSpPr>
          <p:spPr bwMode="auto">
            <a:xfrm>
              <a:off x="5599769" y="2824530"/>
              <a:ext cx="297967" cy="357077"/>
            </a:xfrm>
            <a:custGeom>
              <a:avLst/>
              <a:gdLst>
                <a:gd name="T0" fmla="*/ 58 w 203"/>
                <a:gd name="T1" fmla="*/ 142 h 243"/>
                <a:gd name="T2" fmla="*/ 145 w 203"/>
                <a:gd name="T3" fmla="*/ 142 h 243"/>
                <a:gd name="T4" fmla="*/ 112 w 203"/>
                <a:gd name="T5" fmla="*/ 55 h 243"/>
                <a:gd name="T6" fmla="*/ 102 w 203"/>
                <a:gd name="T7" fmla="*/ 27 h 243"/>
                <a:gd name="T8" fmla="*/ 92 w 203"/>
                <a:gd name="T9" fmla="*/ 56 h 243"/>
                <a:gd name="T10" fmla="*/ 58 w 203"/>
                <a:gd name="T11" fmla="*/ 142 h 243"/>
                <a:gd name="T12" fmla="*/ 150 w 203"/>
                <a:gd name="T13" fmla="*/ 157 h 243"/>
                <a:gd name="T14" fmla="*/ 52 w 203"/>
                <a:gd name="T15" fmla="*/ 157 h 243"/>
                <a:gd name="T16" fmla="*/ 19 w 203"/>
                <a:gd name="T17" fmla="*/ 243 h 243"/>
                <a:gd name="T18" fmla="*/ 0 w 203"/>
                <a:gd name="T19" fmla="*/ 243 h 243"/>
                <a:gd name="T20" fmla="*/ 97 w 203"/>
                <a:gd name="T21" fmla="*/ 0 h 243"/>
                <a:gd name="T22" fmla="*/ 108 w 203"/>
                <a:gd name="T23" fmla="*/ 0 h 243"/>
                <a:gd name="T24" fmla="*/ 203 w 203"/>
                <a:gd name="T25" fmla="*/ 243 h 243"/>
                <a:gd name="T26" fmla="*/ 184 w 203"/>
                <a:gd name="T27" fmla="*/ 243 h 243"/>
                <a:gd name="T28" fmla="*/ 150 w 203"/>
                <a:gd name="T29" fmla="*/ 157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3" h="243">
                  <a:moveTo>
                    <a:pt x="58" y="142"/>
                  </a:moveTo>
                  <a:cubicBezTo>
                    <a:pt x="145" y="142"/>
                    <a:pt x="145" y="142"/>
                    <a:pt x="145" y="142"/>
                  </a:cubicBezTo>
                  <a:cubicBezTo>
                    <a:pt x="112" y="55"/>
                    <a:pt x="112" y="55"/>
                    <a:pt x="112" y="55"/>
                  </a:cubicBezTo>
                  <a:cubicBezTo>
                    <a:pt x="109" y="49"/>
                    <a:pt x="106" y="39"/>
                    <a:pt x="102" y="27"/>
                  </a:cubicBezTo>
                  <a:cubicBezTo>
                    <a:pt x="99" y="37"/>
                    <a:pt x="96" y="47"/>
                    <a:pt x="92" y="56"/>
                  </a:cubicBezTo>
                  <a:lnTo>
                    <a:pt x="58" y="142"/>
                  </a:lnTo>
                  <a:close/>
                  <a:moveTo>
                    <a:pt x="150" y="157"/>
                  </a:moveTo>
                  <a:cubicBezTo>
                    <a:pt x="52" y="157"/>
                    <a:pt x="52" y="157"/>
                    <a:pt x="52" y="157"/>
                  </a:cubicBezTo>
                  <a:cubicBezTo>
                    <a:pt x="19" y="243"/>
                    <a:pt x="19" y="243"/>
                    <a:pt x="19" y="243"/>
                  </a:cubicBezTo>
                  <a:cubicBezTo>
                    <a:pt x="0" y="243"/>
                    <a:pt x="0" y="243"/>
                    <a:pt x="0" y="243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203" y="243"/>
                    <a:pt x="203" y="243"/>
                    <a:pt x="203" y="243"/>
                  </a:cubicBezTo>
                  <a:cubicBezTo>
                    <a:pt x="184" y="243"/>
                    <a:pt x="184" y="243"/>
                    <a:pt x="184" y="243"/>
                  </a:cubicBezTo>
                  <a:lnTo>
                    <a:pt x="150" y="15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37" name="Freeform 15"/>
            <p:cNvSpPr>
              <a:spLocks noEditPoints="1"/>
            </p:cNvSpPr>
            <p:nvPr/>
          </p:nvSpPr>
          <p:spPr bwMode="auto">
            <a:xfrm>
              <a:off x="5947195" y="2825736"/>
              <a:ext cx="213523" cy="355871"/>
            </a:xfrm>
            <a:custGeom>
              <a:avLst/>
              <a:gdLst>
                <a:gd name="T0" fmla="*/ 17 w 146"/>
                <a:gd name="T1" fmla="*/ 128 h 242"/>
                <a:gd name="T2" fmla="*/ 50 w 146"/>
                <a:gd name="T3" fmla="*/ 128 h 242"/>
                <a:gd name="T4" fmla="*/ 109 w 146"/>
                <a:gd name="T5" fmla="*/ 114 h 242"/>
                <a:gd name="T6" fmla="*/ 128 w 146"/>
                <a:gd name="T7" fmla="*/ 70 h 242"/>
                <a:gd name="T8" fmla="*/ 110 w 146"/>
                <a:gd name="T9" fmla="*/ 29 h 242"/>
                <a:gd name="T10" fmla="*/ 57 w 146"/>
                <a:gd name="T11" fmla="*/ 15 h 242"/>
                <a:gd name="T12" fmla="*/ 17 w 146"/>
                <a:gd name="T13" fmla="*/ 15 h 242"/>
                <a:gd name="T14" fmla="*/ 17 w 146"/>
                <a:gd name="T15" fmla="*/ 128 h 242"/>
                <a:gd name="T16" fmla="*/ 146 w 146"/>
                <a:gd name="T17" fmla="*/ 70 h 242"/>
                <a:gd name="T18" fmla="*/ 122 w 146"/>
                <a:gd name="T19" fmla="*/ 123 h 242"/>
                <a:gd name="T20" fmla="*/ 54 w 146"/>
                <a:gd name="T21" fmla="*/ 142 h 242"/>
                <a:gd name="T22" fmla="*/ 17 w 146"/>
                <a:gd name="T23" fmla="*/ 142 h 242"/>
                <a:gd name="T24" fmla="*/ 17 w 146"/>
                <a:gd name="T25" fmla="*/ 242 h 242"/>
                <a:gd name="T26" fmla="*/ 0 w 146"/>
                <a:gd name="T27" fmla="*/ 242 h 242"/>
                <a:gd name="T28" fmla="*/ 0 w 146"/>
                <a:gd name="T29" fmla="*/ 0 h 242"/>
                <a:gd name="T30" fmla="*/ 59 w 146"/>
                <a:gd name="T31" fmla="*/ 0 h 242"/>
                <a:gd name="T32" fmla="*/ 146 w 146"/>
                <a:gd name="T33" fmla="*/ 7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6" h="242">
                  <a:moveTo>
                    <a:pt x="17" y="128"/>
                  </a:moveTo>
                  <a:cubicBezTo>
                    <a:pt x="50" y="128"/>
                    <a:pt x="50" y="128"/>
                    <a:pt x="50" y="128"/>
                  </a:cubicBezTo>
                  <a:cubicBezTo>
                    <a:pt x="78" y="128"/>
                    <a:pt x="97" y="123"/>
                    <a:pt x="109" y="114"/>
                  </a:cubicBezTo>
                  <a:cubicBezTo>
                    <a:pt x="122" y="105"/>
                    <a:pt x="128" y="90"/>
                    <a:pt x="128" y="70"/>
                  </a:cubicBezTo>
                  <a:cubicBezTo>
                    <a:pt x="128" y="52"/>
                    <a:pt x="122" y="38"/>
                    <a:pt x="110" y="29"/>
                  </a:cubicBezTo>
                  <a:cubicBezTo>
                    <a:pt x="99" y="20"/>
                    <a:pt x="81" y="15"/>
                    <a:pt x="57" y="15"/>
                  </a:cubicBezTo>
                  <a:cubicBezTo>
                    <a:pt x="17" y="15"/>
                    <a:pt x="17" y="15"/>
                    <a:pt x="17" y="15"/>
                  </a:cubicBezTo>
                  <a:lnTo>
                    <a:pt x="17" y="128"/>
                  </a:lnTo>
                  <a:close/>
                  <a:moveTo>
                    <a:pt x="146" y="70"/>
                  </a:moveTo>
                  <a:cubicBezTo>
                    <a:pt x="146" y="93"/>
                    <a:pt x="138" y="111"/>
                    <a:pt x="122" y="123"/>
                  </a:cubicBezTo>
                  <a:cubicBezTo>
                    <a:pt x="106" y="136"/>
                    <a:pt x="84" y="142"/>
                    <a:pt x="54" y="142"/>
                  </a:cubicBezTo>
                  <a:cubicBezTo>
                    <a:pt x="17" y="142"/>
                    <a:pt x="17" y="142"/>
                    <a:pt x="17" y="142"/>
                  </a:cubicBezTo>
                  <a:cubicBezTo>
                    <a:pt x="17" y="242"/>
                    <a:pt x="17" y="242"/>
                    <a:pt x="17" y="242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117" y="0"/>
                    <a:pt x="146" y="23"/>
                    <a:pt x="146" y="7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38" name="Freeform 16"/>
            <p:cNvSpPr>
              <a:spLocks/>
            </p:cNvSpPr>
            <p:nvPr/>
          </p:nvSpPr>
          <p:spPr bwMode="auto">
            <a:xfrm>
              <a:off x="6236717" y="2825736"/>
              <a:ext cx="195427" cy="355871"/>
            </a:xfrm>
            <a:custGeom>
              <a:avLst/>
              <a:gdLst>
                <a:gd name="T0" fmla="*/ 162 w 162"/>
                <a:gd name="T1" fmla="*/ 295 h 295"/>
                <a:gd name="T2" fmla="*/ 0 w 162"/>
                <a:gd name="T3" fmla="*/ 295 h 295"/>
                <a:gd name="T4" fmla="*/ 0 w 162"/>
                <a:gd name="T5" fmla="*/ 0 h 295"/>
                <a:gd name="T6" fmla="*/ 162 w 162"/>
                <a:gd name="T7" fmla="*/ 0 h 295"/>
                <a:gd name="T8" fmla="*/ 162 w 162"/>
                <a:gd name="T9" fmla="*/ 19 h 295"/>
                <a:gd name="T10" fmla="*/ 21 w 162"/>
                <a:gd name="T11" fmla="*/ 19 h 295"/>
                <a:gd name="T12" fmla="*/ 21 w 162"/>
                <a:gd name="T13" fmla="*/ 130 h 295"/>
                <a:gd name="T14" fmla="*/ 153 w 162"/>
                <a:gd name="T15" fmla="*/ 130 h 295"/>
                <a:gd name="T16" fmla="*/ 153 w 162"/>
                <a:gd name="T17" fmla="*/ 150 h 295"/>
                <a:gd name="T18" fmla="*/ 21 w 162"/>
                <a:gd name="T19" fmla="*/ 150 h 295"/>
                <a:gd name="T20" fmla="*/ 21 w 162"/>
                <a:gd name="T21" fmla="*/ 275 h 295"/>
                <a:gd name="T22" fmla="*/ 162 w 162"/>
                <a:gd name="T23" fmla="*/ 275 h 295"/>
                <a:gd name="T24" fmla="*/ 162 w 162"/>
                <a:gd name="T2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2" h="295">
                  <a:moveTo>
                    <a:pt x="162" y="295"/>
                  </a:moveTo>
                  <a:lnTo>
                    <a:pt x="0" y="295"/>
                  </a:lnTo>
                  <a:lnTo>
                    <a:pt x="0" y="0"/>
                  </a:lnTo>
                  <a:lnTo>
                    <a:pt x="162" y="0"/>
                  </a:lnTo>
                  <a:lnTo>
                    <a:pt x="162" y="19"/>
                  </a:lnTo>
                  <a:lnTo>
                    <a:pt x="21" y="19"/>
                  </a:lnTo>
                  <a:lnTo>
                    <a:pt x="21" y="130"/>
                  </a:lnTo>
                  <a:lnTo>
                    <a:pt x="153" y="130"/>
                  </a:lnTo>
                  <a:lnTo>
                    <a:pt x="153" y="150"/>
                  </a:lnTo>
                  <a:lnTo>
                    <a:pt x="21" y="150"/>
                  </a:lnTo>
                  <a:lnTo>
                    <a:pt x="21" y="275"/>
                  </a:lnTo>
                  <a:lnTo>
                    <a:pt x="162" y="275"/>
                  </a:lnTo>
                  <a:lnTo>
                    <a:pt x="162" y="29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39" name="Freeform 17"/>
            <p:cNvSpPr>
              <a:spLocks/>
            </p:cNvSpPr>
            <p:nvPr/>
          </p:nvSpPr>
          <p:spPr bwMode="auto">
            <a:xfrm>
              <a:off x="6505732" y="2825736"/>
              <a:ext cx="265395" cy="359490"/>
            </a:xfrm>
            <a:custGeom>
              <a:avLst/>
              <a:gdLst>
                <a:gd name="T0" fmla="*/ 181 w 181"/>
                <a:gd name="T1" fmla="*/ 0 h 245"/>
                <a:gd name="T2" fmla="*/ 181 w 181"/>
                <a:gd name="T3" fmla="*/ 157 h 245"/>
                <a:gd name="T4" fmla="*/ 157 w 181"/>
                <a:gd name="T5" fmla="*/ 222 h 245"/>
                <a:gd name="T6" fmla="*/ 89 w 181"/>
                <a:gd name="T7" fmla="*/ 245 h 245"/>
                <a:gd name="T8" fmla="*/ 24 w 181"/>
                <a:gd name="T9" fmla="*/ 222 h 245"/>
                <a:gd name="T10" fmla="*/ 0 w 181"/>
                <a:gd name="T11" fmla="*/ 156 h 245"/>
                <a:gd name="T12" fmla="*/ 0 w 181"/>
                <a:gd name="T13" fmla="*/ 0 h 245"/>
                <a:gd name="T14" fmla="*/ 17 w 181"/>
                <a:gd name="T15" fmla="*/ 0 h 245"/>
                <a:gd name="T16" fmla="*/ 17 w 181"/>
                <a:gd name="T17" fmla="*/ 157 h 245"/>
                <a:gd name="T18" fmla="*/ 37 w 181"/>
                <a:gd name="T19" fmla="*/ 211 h 245"/>
                <a:gd name="T20" fmla="*/ 91 w 181"/>
                <a:gd name="T21" fmla="*/ 231 h 245"/>
                <a:gd name="T22" fmla="*/ 145 w 181"/>
                <a:gd name="T23" fmla="*/ 211 h 245"/>
                <a:gd name="T24" fmla="*/ 164 w 181"/>
                <a:gd name="T25" fmla="*/ 158 h 245"/>
                <a:gd name="T26" fmla="*/ 164 w 181"/>
                <a:gd name="T27" fmla="*/ 0 h 245"/>
                <a:gd name="T28" fmla="*/ 181 w 181"/>
                <a:gd name="T29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1" h="245">
                  <a:moveTo>
                    <a:pt x="181" y="0"/>
                  </a:moveTo>
                  <a:cubicBezTo>
                    <a:pt x="181" y="157"/>
                    <a:pt x="181" y="157"/>
                    <a:pt x="181" y="157"/>
                  </a:cubicBezTo>
                  <a:cubicBezTo>
                    <a:pt x="181" y="185"/>
                    <a:pt x="173" y="206"/>
                    <a:pt x="157" y="222"/>
                  </a:cubicBezTo>
                  <a:cubicBezTo>
                    <a:pt x="141" y="238"/>
                    <a:pt x="118" y="245"/>
                    <a:pt x="89" y="245"/>
                  </a:cubicBezTo>
                  <a:cubicBezTo>
                    <a:pt x="61" y="245"/>
                    <a:pt x="40" y="238"/>
                    <a:pt x="24" y="222"/>
                  </a:cubicBezTo>
                  <a:cubicBezTo>
                    <a:pt x="8" y="206"/>
                    <a:pt x="0" y="184"/>
                    <a:pt x="0" y="15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7" y="157"/>
                    <a:pt x="17" y="157"/>
                    <a:pt x="17" y="157"/>
                  </a:cubicBezTo>
                  <a:cubicBezTo>
                    <a:pt x="17" y="180"/>
                    <a:pt x="24" y="198"/>
                    <a:pt x="37" y="211"/>
                  </a:cubicBezTo>
                  <a:cubicBezTo>
                    <a:pt x="50" y="224"/>
                    <a:pt x="68" y="231"/>
                    <a:pt x="91" y="231"/>
                  </a:cubicBezTo>
                  <a:cubicBezTo>
                    <a:pt x="114" y="231"/>
                    <a:pt x="132" y="224"/>
                    <a:pt x="145" y="211"/>
                  </a:cubicBezTo>
                  <a:cubicBezTo>
                    <a:pt x="158" y="199"/>
                    <a:pt x="164" y="181"/>
                    <a:pt x="164" y="158"/>
                  </a:cubicBezTo>
                  <a:cubicBezTo>
                    <a:pt x="164" y="0"/>
                    <a:pt x="164" y="0"/>
                    <a:pt x="164" y="0"/>
                  </a:cubicBezTo>
                  <a:lnTo>
                    <a:pt x="18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40" name="Freeform 18"/>
            <p:cNvSpPr>
              <a:spLocks/>
            </p:cNvSpPr>
            <p:nvPr/>
          </p:nvSpPr>
          <p:spPr bwMode="auto">
            <a:xfrm>
              <a:off x="6819380" y="2825736"/>
              <a:ext cx="254538" cy="355871"/>
            </a:xfrm>
            <a:custGeom>
              <a:avLst/>
              <a:gdLst>
                <a:gd name="T0" fmla="*/ 117 w 211"/>
                <a:gd name="T1" fmla="*/ 295 h 295"/>
                <a:gd name="T2" fmla="*/ 96 w 211"/>
                <a:gd name="T3" fmla="*/ 295 h 295"/>
                <a:gd name="T4" fmla="*/ 96 w 211"/>
                <a:gd name="T5" fmla="*/ 19 h 295"/>
                <a:gd name="T6" fmla="*/ 0 w 211"/>
                <a:gd name="T7" fmla="*/ 19 h 295"/>
                <a:gd name="T8" fmla="*/ 0 w 211"/>
                <a:gd name="T9" fmla="*/ 0 h 295"/>
                <a:gd name="T10" fmla="*/ 211 w 211"/>
                <a:gd name="T11" fmla="*/ 0 h 295"/>
                <a:gd name="T12" fmla="*/ 211 w 211"/>
                <a:gd name="T13" fmla="*/ 19 h 295"/>
                <a:gd name="T14" fmla="*/ 117 w 211"/>
                <a:gd name="T15" fmla="*/ 19 h 295"/>
                <a:gd name="T16" fmla="*/ 117 w 211"/>
                <a:gd name="T17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1" h="295">
                  <a:moveTo>
                    <a:pt x="117" y="295"/>
                  </a:moveTo>
                  <a:lnTo>
                    <a:pt x="96" y="295"/>
                  </a:lnTo>
                  <a:lnTo>
                    <a:pt x="96" y="19"/>
                  </a:lnTo>
                  <a:lnTo>
                    <a:pt x="0" y="19"/>
                  </a:lnTo>
                  <a:lnTo>
                    <a:pt x="0" y="0"/>
                  </a:lnTo>
                  <a:lnTo>
                    <a:pt x="211" y="0"/>
                  </a:lnTo>
                  <a:lnTo>
                    <a:pt x="211" y="19"/>
                  </a:lnTo>
                  <a:lnTo>
                    <a:pt x="117" y="19"/>
                  </a:lnTo>
                  <a:lnTo>
                    <a:pt x="117" y="29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41" name="Rectangle 19"/>
            <p:cNvSpPr>
              <a:spLocks noChangeArrowheads="1"/>
            </p:cNvSpPr>
            <p:nvPr/>
          </p:nvSpPr>
          <p:spPr bwMode="auto">
            <a:xfrm>
              <a:off x="7126997" y="2825736"/>
              <a:ext cx="25334" cy="3558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42" name="Freeform 20"/>
            <p:cNvSpPr>
              <a:spLocks/>
            </p:cNvSpPr>
            <p:nvPr/>
          </p:nvSpPr>
          <p:spPr bwMode="auto">
            <a:xfrm>
              <a:off x="7233155" y="2820911"/>
              <a:ext cx="260570" cy="364315"/>
            </a:xfrm>
            <a:custGeom>
              <a:avLst/>
              <a:gdLst>
                <a:gd name="T0" fmla="*/ 116 w 178"/>
                <a:gd name="T1" fmla="*/ 15 h 248"/>
                <a:gd name="T2" fmla="*/ 44 w 178"/>
                <a:gd name="T3" fmla="*/ 44 h 248"/>
                <a:gd name="T4" fmla="*/ 18 w 178"/>
                <a:gd name="T5" fmla="*/ 124 h 248"/>
                <a:gd name="T6" fmla="*/ 43 w 178"/>
                <a:gd name="T7" fmla="*/ 204 h 248"/>
                <a:gd name="T8" fmla="*/ 113 w 178"/>
                <a:gd name="T9" fmla="*/ 233 h 248"/>
                <a:gd name="T10" fmla="*/ 169 w 178"/>
                <a:gd name="T11" fmla="*/ 225 h 248"/>
                <a:gd name="T12" fmla="*/ 169 w 178"/>
                <a:gd name="T13" fmla="*/ 240 h 248"/>
                <a:gd name="T14" fmla="*/ 109 w 178"/>
                <a:gd name="T15" fmla="*/ 248 h 248"/>
                <a:gd name="T16" fmla="*/ 29 w 178"/>
                <a:gd name="T17" fmla="*/ 216 h 248"/>
                <a:gd name="T18" fmla="*/ 0 w 178"/>
                <a:gd name="T19" fmla="*/ 124 h 248"/>
                <a:gd name="T20" fmla="*/ 13 w 178"/>
                <a:gd name="T21" fmla="*/ 59 h 248"/>
                <a:gd name="T22" fmla="*/ 54 w 178"/>
                <a:gd name="T23" fmla="*/ 15 h 248"/>
                <a:gd name="T24" fmla="*/ 115 w 178"/>
                <a:gd name="T25" fmla="*/ 0 h 248"/>
                <a:gd name="T26" fmla="*/ 178 w 178"/>
                <a:gd name="T27" fmla="*/ 13 h 248"/>
                <a:gd name="T28" fmla="*/ 171 w 178"/>
                <a:gd name="T29" fmla="*/ 28 h 248"/>
                <a:gd name="T30" fmla="*/ 116 w 178"/>
                <a:gd name="T31" fmla="*/ 15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8" h="248">
                  <a:moveTo>
                    <a:pt x="116" y="15"/>
                  </a:moveTo>
                  <a:cubicBezTo>
                    <a:pt x="85" y="15"/>
                    <a:pt x="61" y="24"/>
                    <a:pt x="44" y="44"/>
                  </a:cubicBezTo>
                  <a:cubicBezTo>
                    <a:pt x="27" y="63"/>
                    <a:pt x="18" y="90"/>
                    <a:pt x="18" y="124"/>
                  </a:cubicBezTo>
                  <a:cubicBezTo>
                    <a:pt x="18" y="158"/>
                    <a:pt x="26" y="185"/>
                    <a:pt x="43" y="204"/>
                  </a:cubicBezTo>
                  <a:cubicBezTo>
                    <a:pt x="59" y="223"/>
                    <a:pt x="82" y="233"/>
                    <a:pt x="113" y="233"/>
                  </a:cubicBezTo>
                  <a:cubicBezTo>
                    <a:pt x="133" y="233"/>
                    <a:pt x="152" y="230"/>
                    <a:pt x="169" y="225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53" y="246"/>
                    <a:pt x="133" y="248"/>
                    <a:pt x="109" y="248"/>
                  </a:cubicBezTo>
                  <a:cubicBezTo>
                    <a:pt x="75" y="248"/>
                    <a:pt x="48" y="237"/>
                    <a:pt x="29" y="216"/>
                  </a:cubicBezTo>
                  <a:cubicBezTo>
                    <a:pt x="9" y="194"/>
                    <a:pt x="0" y="163"/>
                    <a:pt x="0" y="124"/>
                  </a:cubicBezTo>
                  <a:cubicBezTo>
                    <a:pt x="0" y="99"/>
                    <a:pt x="4" y="77"/>
                    <a:pt x="13" y="59"/>
                  </a:cubicBezTo>
                  <a:cubicBezTo>
                    <a:pt x="23" y="40"/>
                    <a:pt x="36" y="25"/>
                    <a:pt x="54" y="15"/>
                  </a:cubicBezTo>
                  <a:cubicBezTo>
                    <a:pt x="71" y="5"/>
                    <a:pt x="91" y="0"/>
                    <a:pt x="115" y="0"/>
                  </a:cubicBezTo>
                  <a:cubicBezTo>
                    <a:pt x="138" y="0"/>
                    <a:pt x="159" y="4"/>
                    <a:pt x="178" y="13"/>
                  </a:cubicBezTo>
                  <a:cubicBezTo>
                    <a:pt x="171" y="28"/>
                    <a:pt x="171" y="28"/>
                    <a:pt x="171" y="28"/>
                  </a:cubicBezTo>
                  <a:cubicBezTo>
                    <a:pt x="153" y="19"/>
                    <a:pt x="135" y="15"/>
                    <a:pt x="116" y="1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43" name="Freeform 21"/>
            <p:cNvSpPr>
              <a:spLocks/>
            </p:cNvSpPr>
            <p:nvPr/>
          </p:nvSpPr>
          <p:spPr bwMode="auto">
            <a:xfrm>
              <a:off x="7537153" y="2820911"/>
              <a:ext cx="217141" cy="364315"/>
            </a:xfrm>
            <a:custGeom>
              <a:avLst/>
              <a:gdLst>
                <a:gd name="T0" fmla="*/ 149 w 149"/>
                <a:gd name="T1" fmla="*/ 183 h 248"/>
                <a:gd name="T2" fmla="*/ 127 w 149"/>
                <a:gd name="T3" fmla="*/ 231 h 248"/>
                <a:gd name="T4" fmla="*/ 68 w 149"/>
                <a:gd name="T5" fmla="*/ 248 h 248"/>
                <a:gd name="T6" fmla="*/ 0 w 149"/>
                <a:gd name="T7" fmla="*/ 239 h 248"/>
                <a:gd name="T8" fmla="*/ 0 w 149"/>
                <a:gd name="T9" fmla="*/ 222 h 248"/>
                <a:gd name="T10" fmla="*/ 66 w 149"/>
                <a:gd name="T11" fmla="*/ 233 h 248"/>
                <a:gd name="T12" fmla="*/ 114 w 149"/>
                <a:gd name="T13" fmla="*/ 219 h 248"/>
                <a:gd name="T14" fmla="*/ 131 w 149"/>
                <a:gd name="T15" fmla="*/ 183 h 248"/>
                <a:gd name="T16" fmla="*/ 125 w 149"/>
                <a:gd name="T17" fmla="*/ 161 h 248"/>
                <a:gd name="T18" fmla="*/ 106 w 149"/>
                <a:gd name="T19" fmla="*/ 144 h 248"/>
                <a:gd name="T20" fmla="*/ 68 w 149"/>
                <a:gd name="T21" fmla="*/ 128 h 248"/>
                <a:gd name="T22" fmla="*/ 17 w 149"/>
                <a:gd name="T23" fmla="*/ 101 h 248"/>
                <a:gd name="T24" fmla="*/ 3 w 149"/>
                <a:gd name="T25" fmla="*/ 61 h 248"/>
                <a:gd name="T26" fmla="*/ 24 w 149"/>
                <a:gd name="T27" fmla="*/ 17 h 248"/>
                <a:gd name="T28" fmla="*/ 79 w 149"/>
                <a:gd name="T29" fmla="*/ 0 h 248"/>
                <a:gd name="T30" fmla="*/ 143 w 149"/>
                <a:gd name="T31" fmla="*/ 13 h 248"/>
                <a:gd name="T32" fmla="*/ 137 w 149"/>
                <a:gd name="T33" fmla="*/ 27 h 248"/>
                <a:gd name="T34" fmla="*/ 79 w 149"/>
                <a:gd name="T35" fmla="*/ 15 h 248"/>
                <a:gd name="T36" fmla="*/ 36 w 149"/>
                <a:gd name="T37" fmla="*/ 27 h 248"/>
                <a:gd name="T38" fmla="*/ 21 w 149"/>
                <a:gd name="T39" fmla="*/ 61 h 248"/>
                <a:gd name="T40" fmla="*/ 25 w 149"/>
                <a:gd name="T41" fmla="*/ 83 h 248"/>
                <a:gd name="T42" fmla="*/ 41 w 149"/>
                <a:gd name="T43" fmla="*/ 98 h 248"/>
                <a:gd name="T44" fmla="*/ 79 w 149"/>
                <a:gd name="T45" fmla="*/ 115 h 248"/>
                <a:gd name="T46" fmla="*/ 122 w 149"/>
                <a:gd name="T47" fmla="*/ 134 h 248"/>
                <a:gd name="T48" fmla="*/ 143 w 149"/>
                <a:gd name="T49" fmla="*/ 155 h 248"/>
                <a:gd name="T50" fmla="*/ 149 w 149"/>
                <a:gd name="T51" fmla="*/ 183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49" h="248">
                  <a:moveTo>
                    <a:pt x="149" y="183"/>
                  </a:moveTo>
                  <a:cubicBezTo>
                    <a:pt x="149" y="203"/>
                    <a:pt x="142" y="219"/>
                    <a:pt x="127" y="231"/>
                  </a:cubicBezTo>
                  <a:cubicBezTo>
                    <a:pt x="112" y="242"/>
                    <a:pt x="92" y="248"/>
                    <a:pt x="68" y="248"/>
                  </a:cubicBezTo>
                  <a:cubicBezTo>
                    <a:pt x="38" y="248"/>
                    <a:pt x="16" y="245"/>
                    <a:pt x="0" y="239"/>
                  </a:cubicBezTo>
                  <a:cubicBezTo>
                    <a:pt x="0" y="222"/>
                    <a:pt x="0" y="222"/>
                    <a:pt x="0" y="222"/>
                  </a:cubicBezTo>
                  <a:cubicBezTo>
                    <a:pt x="17" y="229"/>
                    <a:pt x="39" y="233"/>
                    <a:pt x="66" y="233"/>
                  </a:cubicBezTo>
                  <a:cubicBezTo>
                    <a:pt x="86" y="233"/>
                    <a:pt x="102" y="228"/>
                    <a:pt x="114" y="219"/>
                  </a:cubicBezTo>
                  <a:cubicBezTo>
                    <a:pt x="125" y="210"/>
                    <a:pt x="131" y="198"/>
                    <a:pt x="131" y="183"/>
                  </a:cubicBezTo>
                  <a:cubicBezTo>
                    <a:pt x="131" y="174"/>
                    <a:pt x="129" y="167"/>
                    <a:pt x="125" y="161"/>
                  </a:cubicBezTo>
                  <a:cubicBezTo>
                    <a:pt x="121" y="155"/>
                    <a:pt x="115" y="149"/>
                    <a:pt x="106" y="144"/>
                  </a:cubicBezTo>
                  <a:cubicBezTo>
                    <a:pt x="98" y="139"/>
                    <a:pt x="85" y="134"/>
                    <a:pt x="68" y="128"/>
                  </a:cubicBezTo>
                  <a:cubicBezTo>
                    <a:pt x="43" y="120"/>
                    <a:pt x="26" y="111"/>
                    <a:pt x="17" y="101"/>
                  </a:cubicBezTo>
                  <a:cubicBezTo>
                    <a:pt x="8" y="91"/>
                    <a:pt x="3" y="78"/>
                    <a:pt x="3" y="61"/>
                  </a:cubicBezTo>
                  <a:cubicBezTo>
                    <a:pt x="3" y="43"/>
                    <a:pt x="10" y="28"/>
                    <a:pt x="24" y="17"/>
                  </a:cubicBezTo>
                  <a:cubicBezTo>
                    <a:pt x="38" y="6"/>
                    <a:pt x="56" y="0"/>
                    <a:pt x="79" y="0"/>
                  </a:cubicBezTo>
                  <a:cubicBezTo>
                    <a:pt x="101" y="0"/>
                    <a:pt x="123" y="4"/>
                    <a:pt x="143" y="13"/>
                  </a:cubicBezTo>
                  <a:cubicBezTo>
                    <a:pt x="137" y="27"/>
                    <a:pt x="137" y="27"/>
                    <a:pt x="137" y="27"/>
                  </a:cubicBezTo>
                  <a:cubicBezTo>
                    <a:pt x="117" y="19"/>
                    <a:pt x="97" y="15"/>
                    <a:pt x="79" y="15"/>
                  </a:cubicBezTo>
                  <a:cubicBezTo>
                    <a:pt x="61" y="15"/>
                    <a:pt x="47" y="19"/>
                    <a:pt x="36" y="27"/>
                  </a:cubicBezTo>
                  <a:cubicBezTo>
                    <a:pt x="26" y="35"/>
                    <a:pt x="21" y="47"/>
                    <a:pt x="21" y="61"/>
                  </a:cubicBezTo>
                  <a:cubicBezTo>
                    <a:pt x="21" y="70"/>
                    <a:pt x="22" y="77"/>
                    <a:pt x="25" y="83"/>
                  </a:cubicBezTo>
                  <a:cubicBezTo>
                    <a:pt x="29" y="89"/>
                    <a:pt x="34" y="94"/>
                    <a:pt x="41" y="98"/>
                  </a:cubicBezTo>
                  <a:cubicBezTo>
                    <a:pt x="49" y="103"/>
                    <a:pt x="61" y="108"/>
                    <a:pt x="79" y="115"/>
                  </a:cubicBezTo>
                  <a:cubicBezTo>
                    <a:pt x="98" y="121"/>
                    <a:pt x="112" y="128"/>
                    <a:pt x="122" y="134"/>
                  </a:cubicBezTo>
                  <a:cubicBezTo>
                    <a:pt x="131" y="140"/>
                    <a:pt x="138" y="147"/>
                    <a:pt x="143" y="155"/>
                  </a:cubicBezTo>
                  <a:cubicBezTo>
                    <a:pt x="147" y="162"/>
                    <a:pt x="149" y="172"/>
                    <a:pt x="149" y="18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</p:grpSp>
    </p:spTree>
    <p:extLst>
      <p:ext uri="{BB962C8B-B14F-4D97-AF65-F5344CB8AC3E}">
        <p14:creationId xmlns:p14="http://schemas.microsoft.com/office/powerpoint/2010/main" val="1512746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Ta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 userDrawn="1"/>
        </p:nvGrpSpPr>
        <p:grpSpPr>
          <a:xfrm>
            <a:off x="0" y="-3908"/>
            <a:ext cx="9144176" cy="3856490"/>
            <a:chOff x="0" y="-5210"/>
            <a:chExt cx="12192234" cy="5141986"/>
          </a:xfrm>
        </p:grpSpPr>
        <p:sp>
          <p:nvSpPr>
            <p:cNvPr id="15" name="Rectangle 14"/>
            <p:cNvSpPr/>
            <p:nvPr/>
          </p:nvSpPr>
          <p:spPr>
            <a:xfrm>
              <a:off x="0" y="-5210"/>
              <a:ext cx="12191999" cy="5137251"/>
            </a:xfrm>
            <a:prstGeom prst="rect">
              <a:avLst/>
            </a:prstGeom>
            <a:solidFill>
              <a:srgbClr val="003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6" name="Rectangle 7"/>
            <p:cNvSpPr/>
            <p:nvPr/>
          </p:nvSpPr>
          <p:spPr>
            <a:xfrm>
              <a:off x="1638301" y="-476"/>
              <a:ext cx="5893592" cy="5137252"/>
            </a:xfrm>
            <a:custGeom>
              <a:avLst/>
              <a:gdLst>
                <a:gd name="connsiteX0" fmla="*/ 0 w 5334000"/>
                <a:gd name="connsiteY0" fmla="*/ 0 h 5136776"/>
                <a:gd name="connsiteX1" fmla="*/ 5334000 w 5334000"/>
                <a:gd name="connsiteY1" fmla="*/ 0 h 5136776"/>
                <a:gd name="connsiteX2" fmla="*/ 5334000 w 5334000"/>
                <a:gd name="connsiteY2" fmla="*/ 5136776 h 5136776"/>
                <a:gd name="connsiteX3" fmla="*/ 0 w 5334000"/>
                <a:gd name="connsiteY3" fmla="*/ 5136776 h 5136776"/>
                <a:gd name="connsiteX4" fmla="*/ 0 w 5334000"/>
                <a:gd name="connsiteY4" fmla="*/ 0 h 5136776"/>
                <a:gd name="connsiteX0" fmla="*/ 0 w 5494020"/>
                <a:gd name="connsiteY0" fmla="*/ 0 h 5136776"/>
                <a:gd name="connsiteX1" fmla="*/ 5494020 w 5494020"/>
                <a:gd name="connsiteY1" fmla="*/ 0 h 5136776"/>
                <a:gd name="connsiteX2" fmla="*/ 5494020 w 5494020"/>
                <a:gd name="connsiteY2" fmla="*/ 5136776 h 5136776"/>
                <a:gd name="connsiteX3" fmla="*/ 160020 w 5494020"/>
                <a:gd name="connsiteY3" fmla="*/ 5136776 h 5136776"/>
                <a:gd name="connsiteX4" fmla="*/ 0 w 5494020"/>
                <a:gd name="connsiteY4" fmla="*/ 0 h 5136776"/>
                <a:gd name="connsiteX0" fmla="*/ 0 w 5494020"/>
                <a:gd name="connsiteY0" fmla="*/ 7620 h 5144396"/>
                <a:gd name="connsiteX1" fmla="*/ 289560 w 5494020"/>
                <a:gd name="connsiteY1" fmla="*/ 0 h 5144396"/>
                <a:gd name="connsiteX2" fmla="*/ 5494020 w 5494020"/>
                <a:gd name="connsiteY2" fmla="*/ 5144396 h 5144396"/>
                <a:gd name="connsiteX3" fmla="*/ 160020 w 5494020"/>
                <a:gd name="connsiteY3" fmla="*/ 5144396 h 5144396"/>
                <a:gd name="connsiteX4" fmla="*/ 0 w 5494020"/>
                <a:gd name="connsiteY4" fmla="*/ 7620 h 5144396"/>
                <a:gd name="connsiteX0" fmla="*/ 0 w 5494020"/>
                <a:gd name="connsiteY0" fmla="*/ 0 h 5136776"/>
                <a:gd name="connsiteX1" fmla="*/ 294323 w 5494020"/>
                <a:gd name="connsiteY1" fmla="*/ 1905 h 5136776"/>
                <a:gd name="connsiteX2" fmla="*/ 5494020 w 5494020"/>
                <a:gd name="connsiteY2" fmla="*/ 5136776 h 5136776"/>
                <a:gd name="connsiteX3" fmla="*/ 160020 w 5494020"/>
                <a:gd name="connsiteY3" fmla="*/ 5136776 h 5136776"/>
                <a:gd name="connsiteX4" fmla="*/ 0 w 5494020"/>
                <a:gd name="connsiteY4" fmla="*/ 0 h 5136776"/>
                <a:gd name="connsiteX0" fmla="*/ 0 w 5494020"/>
                <a:gd name="connsiteY0" fmla="*/ 476 h 5137252"/>
                <a:gd name="connsiteX1" fmla="*/ 296704 w 5494020"/>
                <a:gd name="connsiteY1" fmla="*/ 0 h 5137252"/>
                <a:gd name="connsiteX2" fmla="*/ 5494020 w 5494020"/>
                <a:gd name="connsiteY2" fmla="*/ 5137252 h 5137252"/>
                <a:gd name="connsiteX3" fmla="*/ 160020 w 5494020"/>
                <a:gd name="connsiteY3" fmla="*/ 5137252 h 5137252"/>
                <a:gd name="connsiteX4" fmla="*/ 0 w 5494020"/>
                <a:gd name="connsiteY4" fmla="*/ 476 h 5137252"/>
                <a:gd name="connsiteX0" fmla="*/ 0 w 5494020"/>
                <a:gd name="connsiteY0" fmla="*/ 0 h 5136776"/>
                <a:gd name="connsiteX1" fmla="*/ 303847 w 5494020"/>
                <a:gd name="connsiteY1" fmla="*/ 1905 h 5136776"/>
                <a:gd name="connsiteX2" fmla="*/ 5494020 w 5494020"/>
                <a:gd name="connsiteY2" fmla="*/ 5136776 h 5136776"/>
                <a:gd name="connsiteX3" fmla="*/ 160020 w 5494020"/>
                <a:gd name="connsiteY3" fmla="*/ 5136776 h 5136776"/>
                <a:gd name="connsiteX4" fmla="*/ 0 w 5494020"/>
                <a:gd name="connsiteY4" fmla="*/ 0 h 5136776"/>
                <a:gd name="connsiteX0" fmla="*/ 0 w 5494020"/>
                <a:gd name="connsiteY0" fmla="*/ 476 h 5137252"/>
                <a:gd name="connsiteX1" fmla="*/ 301466 w 5494020"/>
                <a:gd name="connsiteY1" fmla="*/ 0 h 5137252"/>
                <a:gd name="connsiteX2" fmla="*/ 5494020 w 5494020"/>
                <a:gd name="connsiteY2" fmla="*/ 5137252 h 5137252"/>
                <a:gd name="connsiteX3" fmla="*/ 160020 w 5494020"/>
                <a:gd name="connsiteY3" fmla="*/ 5137252 h 5137252"/>
                <a:gd name="connsiteX4" fmla="*/ 0 w 5494020"/>
                <a:gd name="connsiteY4" fmla="*/ 476 h 5137252"/>
                <a:gd name="connsiteX0" fmla="*/ 0 w 5494020"/>
                <a:gd name="connsiteY0" fmla="*/ 476 h 5137252"/>
                <a:gd name="connsiteX1" fmla="*/ 301466 w 5494020"/>
                <a:gd name="connsiteY1" fmla="*/ 0 h 5137252"/>
                <a:gd name="connsiteX2" fmla="*/ 5494020 w 5494020"/>
                <a:gd name="connsiteY2" fmla="*/ 5137252 h 5137252"/>
                <a:gd name="connsiteX3" fmla="*/ 160020 w 5494020"/>
                <a:gd name="connsiteY3" fmla="*/ 5137252 h 5137252"/>
                <a:gd name="connsiteX4" fmla="*/ 0 w 5494020"/>
                <a:gd name="connsiteY4" fmla="*/ 476 h 5137252"/>
                <a:gd name="connsiteX0" fmla="*/ 0 w 5496401"/>
                <a:gd name="connsiteY0" fmla="*/ 0 h 5139157"/>
                <a:gd name="connsiteX1" fmla="*/ 303847 w 5496401"/>
                <a:gd name="connsiteY1" fmla="*/ 1905 h 5139157"/>
                <a:gd name="connsiteX2" fmla="*/ 5496401 w 5496401"/>
                <a:gd name="connsiteY2" fmla="*/ 5139157 h 5139157"/>
                <a:gd name="connsiteX3" fmla="*/ 162401 w 5496401"/>
                <a:gd name="connsiteY3" fmla="*/ 5139157 h 5139157"/>
                <a:gd name="connsiteX4" fmla="*/ 0 w 5496401"/>
                <a:gd name="connsiteY4" fmla="*/ 0 h 5139157"/>
                <a:gd name="connsiteX0" fmla="*/ 0 w 5496401"/>
                <a:gd name="connsiteY0" fmla="*/ 476 h 5137252"/>
                <a:gd name="connsiteX1" fmla="*/ 303847 w 5496401"/>
                <a:gd name="connsiteY1" fmla="*/ 0 h 5137252"/>
                <a:gd name="connsiteX2" fmla="*/ 5496401 w 5496401"/>
                <a:gd name="connsiteY2" fmla="*/ 5137252 h 5137252"/>
                <a:gd name="connsiteX3" fmla="*/ 162401 w 5496401"/>
                <a:gd name="connsiteY3" fmla="*/ 5137252 h 5137252"/>
                <a:gd name="connsiteX4" fmla="*/ 0 w 5496401"/>
                <a:gd name="connsiteY4" fmla="*/ 476 h 5137252"/>
                <a:gd name="connsiteX0" fmla="*/ 0 w 5496401"/>
                <a:gd name="connsiteY0" fmla="*/ 476 h 5137252"/>
                <a:gd name="connsiteX1" fmla="*/ 303847 w 5496401"/>
                <a:gd name="connsiteY1" fmla="*/ 0 h 5137252"/>
                <a:gd name="connsiteX2" fmla="*/ 5496401 w 5496401"/>
                <a:gd name="connsiteY2" fmla="*/ 5137252 h 5137252"/>
                <a:gd name="connsiteX3" fmla="*/ 162401 w 5496401"/>
                <a:gd name="connsiteY3" fmla="*/ 5137252 h 5137252"/>
                <a:gd name="connsiteX4" fmla="*/ 0 w 5496401"/>
                <a:gd name="connsiteY4" fmla="*/ 476 h 5137252"/>
                <a:gd name="connsiteX0" fmla="*/ 385285 w 5881686"/>
                <a:gd name="connsiteY0" fmla="*/ 476 h 5137252"/>
                <a:gd name="connsiteX1" fmla="*/ 689132 w 5881686"/>
                <a:gd name="connsiteY1" fmla="*/ 0 h 5137252"/>
                <a:gd name="connsiteX2" fmla="*/ 5881686 w 5881686"/>
                <a:gd name="connsiteY2" fmla="*/ 5137252 h 5137252"/>
                <a:gd name="connsiteX3" fmla="*/ 547686 w 5881686"/>
                <a:gd name="connsiteY3" fmla="*/ 5137252 h 5137252"/>
                <a:gd name="connsiteX4" fmla="*/ 0 w 5881686"/>
                <a:gd name="connsiteY4" fmla="*/ 3577114 h 5137252"/>
                <a:gd name="connsiteX5" fmla="*/ 385285 w 5881686"/>
                <a:gd name="connsiteY5" fmla="*/ 476 h 5137252"/>
                <a:gd name="connsiteX0" fmla="*/ 385285 w 5881686"/>
                <a:gd name="connsiteY0" fmla="*/ 476 h 5137252"/>
                <a:gd name="connsiteX1" fmla="*/ 689132 w 5881686"/>
                <a:gd name="connsiteY1" fmla="*/ 0 h 5137252"/>
                <a:gd name="connsiteX2" fmla="*/ 5881686 w 5881686"/>
                <a:gd name="connsiteY2" fmla="*/ 5137252 h 5137252"/>
                <a:gd name="connsiteX3" fmla="*/ 547686 w 5881686"/>
                <a:gd name="connsiteY3" fmla="*/ 5137252 h 5137252"/>
                <a:gd name="connsiteX4" fmla="*/ 0 w 5881686"/>
                <a:gd name="connsiteY4" fmla="*/ 3577114 h 5137252"/>
                <a:gd name="connsiteX5" fmla="*/ 385285 w 5881686"/>
                <a:gd name="connsiteY5" fmla="*/ 476 h 5137252"/>
                <a:gd name="connsiteX0" fmla="*/ 385285 w 5888830"/>
                <a:gd name="connsiteY0" fmla="*/ 476 h 5137252"/>
                <a:gd name="connsiteX1" fmla="*/ 689132 w 5888830"/>
                <a:gd name="connsiteY1" fmla="*/ 0 h 5137252"/>
                <a:gd name="connsiteX2" fmla="*/ 5888830 w 5888830"/>
                <a:gd name="connsiteY2" fmla="*/ 5137252 h 5137252"/>
                <a:gd name="connsiteX3" fmla="*/ 547686 w 5888830"/>
                <a:gd name="connsiteY3" fmla="*/ 5137252 h 5137252"/>
                <a:gd name="connsiteX4" fmla="*/ 0 w 5888830"/>
                <a:gd name="connsiteY4" fmla="*/ 3577114 h 5137252"/>
                <a:gd name="connsiteX5" fmla="*/ 385285 w 5888830"/>
                <a:gd name="connsiteY5" fmla="*/ 476 h 5137252"/>
                <a:gd name="connsiteX0" fmla="*/ 390047 w 5893592"/>
                <a:gd name="connsiteY0" fmla="*/ 476 h 5137252"/>
                <a:gd name="connsiteX1" fmla="*/ 693894 w 5893592"/>
                <a:gd name="connsiteY1" fmla="*/ 0 h 5137252"/>
                <a:gd name="connsiteX2" fmla="*/ 5893592 w 5893592"/>
                <a:gd name="connsiteY2" fmla="*/ 5137252 h 5137252"/>
                <a:gd name="connsiteX3" fmla="*/ 552448 w 5893592"/>
                <a:gd name="connsiteY3" fmla="*/ 5137252 h 5137252"/>
                <a:gd name="connsiteX4" fmla="*/ 0 w 5893592"/>
                <a:gd name="connsiteY4" fmla="*/ 3581877 h 5137252"/>
                <a:gd name="connsiteX5" fmla="*/ 390047 w 5893592"/>
                <a:gd name="connsiteY5" fmla="*/ 476 h 5137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893592" h="5137252">
                  <a:moveTo>
                    <a:pt x="390047" y="476"/>
                  </a:moveTo>
                  <a:lnTo>
                    <a:pt x="693894" y="0"/>
                  </a:lnTo>
                  <a:lnTo>
                    <a:pt x="5893592" y="5137252"/>
                  </a:lnTo>
                  <a:lnTo>
                    <a:pt x="552448" y="5137252"/>
                  </a:lnTo>
                  <a:lnTo>
                    <a:pt x="0" y="3581877"/>
                  </a:lnTo>
                  <a:lnTo>
                    <a:pt x="390047" y="476"/>
                  </a:lnTo>
                  <a:close/>
                </a:path>
              </a:pathLst>
            </a:custGeom>
            <a:solidFill>
              <a:srgbClr val="003F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7" name="Rectangle 3"/>
            <p:cNvSpPr/>
            <p:nvPr/>
          </p:nvSpPr>
          <p:spPr>
            <a:xfrm>
              <a:off x="8016874" y="0"/>
              <a:ext cx="4175125" cy="1441450"/>
            </a:xfrm>
            <a:custGeom>
              <a:avLst/>
              <a:gdLst>
                <a:gd name="connsiteX0" fmla="*/ 0 w 4175125"/>
                <a:gd name="connsiteY0" fmla="*/ 0 h 1441450"/>
                <a:gd name="connsiteX1" fmla="*/ 4175125 w 4175125"/>
                <a:gd name="connsiteY1" fmla="*/ 0 h 1441450"/>
                <a:gd name="connsiteX2" fmla="*/ 4175125 w 4175125"/>
                <a:gd name="connsiteY2" fmla="*/ 1441450 h 1441450"/>
                <a:gd name="connsiteX3" fmla="*/ 0 w 4175125"/>
                <a:gd name="connsiteY3" fmla="*/ 1441450 h 1441450"/>
                <a:gd name="connsiteX4" fmla="*/ 0 w 4175125"/>
                <a:gd name="connsiteY4" fmla="*/ 0 h 1441450"/>
                <a:gd name="connsiteX0" fmla="*/ 0 w 4175125"/>
                <a:gd name="connsiteY0" fmla="*/ 0 h 1441450"/>
                <a:gd name="connsiteX1" fmla="*/ 4175125 w 4175125"/>
                <a:gd name="connsiteY1" fmla="*/ 0 h 1441450"/>
                <a:gd name="connsiteX2" fmla="*/ 4175125 w 4175125"/>
                <a:gd name="connsiteY2" fmla="*/ 1441450 h 1441450"/>
                <a:gd name="connsiteX3" fmla="*/ 0 w 4175125"/>
                <a:gd name="connsiteY3" fmla="*/ 0 h 144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75125" h="1441450">
                  <a:moveTo>
                    <a:pt x="0" y="0"/>
                  </a:moveTo>
                  <a:lnTo>
                    <a:pt x="4175125" y="0"/>
                  </a:lnTo>
                  <a:lnTo>
                    <a:pt x="4175125" y="14414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8" name="Rectangle 4"/>
            <p:cNvSpPr/>
            <p:nvPr/>
          </p:nvSpPr>
          <p:spPr>
            <a:xfrm>
              <a:off x="7705725" y="1"/>
              <a:ext cx="4486504" cy="4055270"/>
            </a:xfrm>
            <a:custGeom>
              <a:avLst/>
              <a:gdLst>
                <a:gd name="connsiteX0" fmla="*/ 0 w 4486274"/>
                <a:gd name="connsiteY0" fmla="*/ 0 h 3443289"/>
                <a:gd name="connsiteX1" fmla="*/ 4486274 w 4486274"/>
                <a:gd name="connsiteY1" fmla="*/ 0 h 3443289"/>
                <a:gd name="connsiteX2" fmla="*/ 4486274 w 4486274"/>
                <a:gd name="connsiteY2" fmla="*/ 3443289 h 3443289"/>
                <a:gd name="connsiteX3" fmla="*/ 0 w 4486274"/>
                <a:gd name="connsiteY3" fmla="*/ 3443289 h 3443289"/>
                <a:gd name="connsiteX4" fmla="*/ 0 w 4486274"/>
                <a:gd name="connsiteY4" fmla="*/ 0 h 3443289"/>
                <a:gd name="connsiteX0" fmla="*/ 0 w 4486274"/>
                <a:gd name="connsiteY0" fmla="*/ 0 h 4043366"/>
                <a:gd name="connsiteX1" fmla="*/ 4486274 w 4486274"/>
                <a:gd name="connsiteY1" fmla="*/ 0 h 4043366"/>
                <a:gd name="connsiteX2" fmla="*/ 4486274 w 4486274"/>
                <a:gd name="connsiteY2" fmla="*/ 3443289 h 4043366"/>
                <a:gd name="connsiteX3" fmla="*/ 4086225 w 4486274"/>
                <a:gd name="connsiteY3" fmla="*/ 4043363 h 4043366"/>
                <a:gd name="connsiteX4" fmla="*/ 0 w 4486274"/>
                <a:gd name="connsiteY4" fmla="*/ 3443289 h 4043366"/>
                <a:gd name="connsiteX5" fmla="*/ 0 w 4486274"/>
                <a:gd name="connsiteY5" fmla="*/ 0 h 4043366"/>
                <a:gd name="connsiteX0" fmla="*/ 0 w 4486274"/>
                <a:gd name="connsiteY0" fmla="*/ 0 h 4043366"/>
                <a:gd name="connsiteX1" fmla="*/ 4486274 w 4486274"/>
                <a:gd name="connsiteY1" fmla="*/ 0 h 4043366"/>
                <a:gd name="connsiteX2" fmla="*/ 4486274 w 4486274"/>
                <a:gd name="connsiteY2" fmla="*/ 3443289 h 4043366"/>
                <a:gd name="connsiteX3" fmla="*/ 4086225 w 4486274"/>
                <a:gd name="connsiteY3" fmla="*/ 4043363 h 4043366"/>
                <a:gd name="connsiteX4" fmla="*/ 0 w 4486274"/>
                <a:gd name="connsiteY4" fmla="*/ 0 h 4043366"/>
                <a:gd name="connsiteX0" fmla="*/ 0 w 4486274"/>
                <a:gd name="connsiteY0" fmla="*/ 0 h 4043363"/>
                <a:gd name="connsiteX1" fmla="*/ 4486274 w 4486274"/>
                <a:gd name="connsiteY1" fmla="*/ 0 h 4043363"/>
                <a:gd name="connsiteX2" fmla="*/ 4486274 w 4486274"/>
                <a:gd name="connsiteY2" fmla="*/ 3443289 h 4043363"/>
                <a:gd name="connsiteX3" fmla="*/ 4086225 w 4486274"/>
                <a:gd name="connsiteY3" fmla="*/ 4043363 h 4043363"/>
                <a:gd name="connsiteX4" fmla="*/ 0 w 4486274"/>
                <a:gd name="connsiteY4" fmla="*/ 0 h 4043363"/>
                <a:gd name="connsiteX0" fmla="*/ 0 w 4486274"/>
                <a:gd name="connsiteY0" fmla="*/ 0 h 4055270"/>
                <a:gd name="connsiteX1" fmla="*/ 4486274 w 4486274"/>
                <a:gd name="connsiteY1" fmla="*/ 0 h 4055270"/>
                <a:gd name="connsiteX2" fmla="*/ 4486274 w 4486274"/>
                <a:gd name="connsiteY2" fmla="*/ 3443289 h 4055270"/>
                <a:gd name="connsiteX3" fmla="*/ 4090987 w 4486274"/>
                <a:gd name="connsiteY3" fmla="*/ 4055270 h 4055270"/>
                <a:gd name="connsiteX4" fmla="*/ 0 w 4486274"/>
                <a:gd name="connsiteY4" fmla="*/ 0 h 4055270"/>
                <a:gd name="connsiteX0" fmla="*/ 0 w 4486274"/>
                <a:gd name="connsiteY0" fmla="*/ 0 h 4050507"/>
                <a:gd name="connsiteX1" fmla="*/ 4486274 w 4486274"/>
                <a:gd name="connsiteY1" fmla="*/ 0 h 4050507"/>
                <a:gd name="connsiteX2" fmla="*/ 4486274 w 4486274"/>
                <a:gd name="connsiteY2" fmla="*/ 3443289 h 4050507"/>
                <a:gd name="connsiteX3" fmla="*/ 4088606 w 4486274"/>
                <a:gd name="connsiteY3" fmla="*/ 4050507 h 4050507"/>
                <a:gd name="connsiteX4" fmla="*/ 0 w 4486274"/>
                <a:gd name="connsiteY4" fmla="*/ 0 h 4050507"/>
                <a:gd name="connsiteX0" fmla="*/ 0 w 4486274"/>
                <a:gd name="connsiteY0" fmla="*/ 0 h 4050507"/>
                <a:gd name="connsiteX1" fmla="*/ 314325 w 4486274"/>
                <a:gd name="connsiteY1" fmla="*/ 0 h 4050507"/>
                <a:gd name="connsiteX2" fmla="*/ 4486274 w 4486274"/>
                <a:gd name="connsiteY2" fmla="*/ 0 h 4050507"/>
                <a:gd name="connsiteX3" fmla="*/ 4486274 w 4486274"/>
                <a:gd name="connsiteY3" fmla="*/ 3443289 h 4050507"/>
                <a:gd name="connsiteX4" fmla="*/ 4088606 w 4486274"/>
                <a:gd name="connsiteY4" fmla="*/ 4050507 h 4050507"/>
                <a:gd name="connsiteX5" fmla="*/ 0 w 4486274"/>
                <a:gd name="connsiteY5" fmla="*/ 0 h 4050507"/>
                <a:gd name="connsiteX0" fmla="*/ 0 w 4486274"/>
                <a:gd name="connsiteY0" fmla="*/ 0 h 4050507"/>
                <a:gd name="connsiteX1" fmla="*/ 314325 w 4486274"/>
                <a:gd name="connsiteY1" fmla="*/ 0 h 4050507"/>
                <a:gd name="connsiteX2" fmla="*/ 4486274 w 4486274"/>
                <a:gd name="connsiteY2" fmla="*/ 0 h 4050507"/>
                <a:gd name="connsiteX3" fmla="*/ 4483894 w 4486274"/>
                <a:gd name="connsiteY3" fmla="*/ 1438275 h 4050507"/>
                <a:gd name="connsiteX4" fmla="*/ 4486274 w 4486274"/>
                <a:gd name="connsiteY4" fmla="*/ 3443289 h 4050507"/>
                <a:gd name="connsiteX5" fmla="*/ 4088606 w 4486274"/>
                <a:gd name="connsiteY5" fmla="*/ 4050507 h 4050507"/>
                <a:gd name="connsiteX6" fmla="*/ 0 w 4486274"/>
                <a:gd name="connsiteY6" fmla="*/ 0 h 4050507"/>
                <a:gd name="connsiteX0" fmla="*/ 0 w 4486274"/>
                <a:gd name="connsiteY0" fmla="*/ 0 h 4050507"/>
                <a:gd name="connsiteX1" fmla="*/ 314325 w 4486274"/>
                <a:gd name="connsiteY1" fmla="*/ 0 h 4050507"/>
                <a:gd name="connsiteX2" fmla="*/ 4483894 w 4486274"/>
                <a:gd name="connsiteY2" fmla="*/ 1438275 h 4050507"/>
                <a:gd name="connsiteX3" fmla="*/ 4486274 w 4486274"/>
                <a:gd name="connsiteY3" fmla="*/ 3443289 h 4050507"/>
                <a:gd name="connsiteX4" fmla="*/ 4088606 w 4486274"/>
                <a:gd name="connsiteY4" fmla="*/ 4050507 h 4050507"/>
                <a:gd name="connsiteX5" fmla="*/ 0 w 4486274"/>
                <a:gd name="connsiteY5" fmla="*/ 0 h 4050507"/>
                <a:gd name="connsiteX0" fmla="*/ 0 w 4486274"/>
                <a:gd name="connsiteY0" fmla="*/ 0 h 4055270"/>
                <a:gd name="connsiteX1" fmla="*/ 314325 w 4486274"/>
                <a:gd name="connsiteY1" fmla="*/ 0 h 4055270"/>
                <a:gd name="connsiteX2" fmla="*/ 4483894 w 4486274"/>
                <a:gd name="connsiteY2" fmla="*/ 1438275 h 4055270"/>
                <a:gd name="connsiteX3" fmla="*/ 4486274 w 4486274"/>
                <a:gd name="connsiteY3" fmla="*/ 3443289 h 4055270"/>
                <a:gd name="connsiteX4" fmla="*/ 4095750 w 4486274"/>
                <a:gd name="connsiteY4" fmla="*/ 4055270 h 4055270"/>
                <a:gd name="connsiteX5" fmla="*/ 0 w 4486274"/>
                <a:gd name="connsiteY5" fmla="*/ 0 h 4055270"/>
                <a:gd name="connsiteX0" fmla="*/ 0 w 4486274"/>
                <a:gd name="connsiteY0" fmla="*/ 0 h 4055270"/>
                <a:gd name="connsiteX1" fmla="*/ 314325 w 4486274"/>
                <a:gd name="connsiteY1" fmla="*/ 0 h 4055270"/>
                <a:gd name="connsiteX2" fmla="*/ 4483894 w 4486274"/>
                <a:gd name="connsiteY2" fmla="*/ 1438275 h 4055270"/>
                <a:gd name="connsiteX3" fmla="*/ 4486274 w 4486274"/>
                <a:gd name="connsiteY3" fmla="*/ 3443289 h 4055270"/>
                <a:gd name="connsiteX4" fmla="*/ 4098131 w 4486274"/>
                <a:gd name="connsiteY4" fmla="*/ 4055270 h 4055270"/>
                <a:gd name="connsiteX5" fmla="*/ 0 w 4486274"/>
                <a:gd name="connsiteY5" fmla="*/ 0 h 4055270"/>
                <a:gd name="connsiteX0" fmla="*/ 0 w 4486504"/>
                <a:gd name="connsiteY0" fmla="*/ 0 h 4055270"/>
                <a:gd name="connsiteX1" fmla="*/ 314325 w 4486504"/>
                <a:gd name="connsiteY1" fmla="*/ 0 h 4055270"/>
                <a:gd name="connsiteX2" fmla="*/ 4486276 w 4486504"/>
                <a:gd name="connsiteY2" fmla="*/ 1440656 h 4055270"/>
                <a:gd name="connsiteX3" fmla="*/ 4486274 w 4486504"/>
                <a:gd name="connsiteY3" fmla="*/ 3443289 h 4055270"/>
                <a:gd name="connsiteX4" fmla="*/ 4098131 w 4486504"/>
                <a:gd name="connsiteY4" fmla="*/ 4055270 h 4055270"/>
                <a:gd name="connsiteX5" fmla="*/ 0 w 4486504"/>
                <a:gd name="connsiteY5" fmla="*/ 0 h 4055270"/>
                <a:gd name="connsiteX0" fmla="*/ 0 w 4486504"/>
                <a:gd name="connsiteY0" fmla="*/ 0 h 4055270"/>
                <a:gd name="connsiteX1" fmla="*/ 314325 w 4486504"/>
                <a:gd name="connsiteY1" fmla="*/ 0 h 4055270"/>
                <a:gd name="connsiteX2" fmla="*/ 4486276 w 4486504"/>
                <a:gd name="connsiteY2" fmla="*/ 1438275 h 4055270"/>
                <a:gd name="connsiteX3" fmla="*/ 4486274 w 4486504"/>
                <a:gd name="connsiteY3" fmla="*/ 3443289 h 4055270"/>
                <a:gd name="connsiteX4" fmla="*/ 4098131 w 4486504"/>
                <a:gd name="connsiteY4" fmla="*/ 4055270 h 4055270"/>
                <a:gd name="connsiteX5" fmla="*/ 0 w 4486504"/>
                <a:gd name="connsiteY5" fmla="*/ 0 h 4055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86504" h="4055270">
                  <a:moveTo>
                    <a:pt x="0" y="0"/>
                  </a:moveTo>
                  <a:lnTo>
                    <a:pt x="314325" y="0"/>
                  </a:lnTo>
                  <a:lnTo>
                    <a:pt x="4486276" y="1438275"/>
                  </a:lnTo>
                  <a:cubicBezTo>
                    <a:pt x="4487069" y="2106613"/>
                    <a:pt x="4485481" y="2774951"/>
                    <a:pt x="4486274" y="3443289"/>
                  </a:cubicBezTo>
                  <a:lnTo>
                    <a:pt x="4098131" y="40552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9" name="Rectangle 5"/>
            <p:cNvSpPr/>
            <p:nvPr/>
          </p:nvSpPr>
          <p:spPr>
            <a:xfrm>
              <a:off x="11799092" y="3440907"/>
              <a:ext cx="392907" cy="614363"/>
            </a:xfrm>
            <a:custGeom>
              <a:avLst/>
              <a:gdLst>
                <a:gd name="connsiteX0" fmla="*/ 0 w 392906"/>
                <a:gd name="connsiteY0" fmla="*/ 0 h 566737"/>
                <a:gd name="connsiteX1" fmla="*/ 392906 w 392906"/>
                <a:gd name="connsiteY1" fmla="*/ 0 h 566737"/>
                <a:gd name="connsiteX2" fmla="*/ 392906 w 392906"/>
                <a:gd name="connsiteY2" fmla="*/ 566737 h 566737"/>
                <a:gd name="connsiteX3" fmla="*/ 0 w 392906"/>
                <a:gd name="connsiteY3" fmla="*/ 566737 h 566737"/>
                <a:gd name="connsiteX4" fmla="*/ 0 w 392906"/>
                <a:gd name="connsiteY4" fmla="*/ 0 h 566737"/>
                <a:gd name="connsiteX0" fmla="*/ 0 w 392906"/>
                <a:gd name="connsiteY0" fmla="*/ 0 h 611980"/>
                <a:gd name="connsiteX1" fmla="*/ 392906 w 392906"/>
                <a:gd name="connsiteY1" fmla="*/ 0 h 611980"/>
                <a:gd name="connsiteX2" fmla="*/ 392906 w 392906"/>
                <a:gd name="connsiteY2" fmla="*/ 566737 h 611980"/>
                <a:gd name="connsiteX3" fmla="*/ 4762 w 392906"/>
                <a:gd name="connsiteY3" fmla="*/ 611980 h 611980"/>
                <a:gd name="connsiteX4" fmla="*/ 0 w 392906"/>
                <a:gd name="connsiteY4" fmla="*/ 0 h 611980"/>
                <a:gd name="connsiteX0" fmla="*/ 0 w 388144"/>
                <a:gd name="connsiteY0" fmla="*/ 611980 h 611980"/>
                <a:gd name="connsiteX1" fmla="*/ 388144 w 388144"/>
                <a:gd name="connsiteY1" fmla="*/ 0 h 611980"/>
                <a:gd name="connsiteX2" fmla="*/ 388144 w 388144"/>
                <a:gd name="connsiteY2" fmla="*/ 566737 h 611980"/>
                <a:gd name="connsiteX3" fmla="*/ 0 w 388144"/>
                <a:gd name="connsiteY3" fmla="*/ 611980 h 611980"/>
                <a:gd name="connsiteX0" fmla="*/ 0 w 388144"/>
                <a:gd name="connsiteY0" fmla="*/ 611980 h 611980"/>
                <a:gd name="connsiteX1" fmla="*/ 388144 w 388144"/>
                <a:gd name="connsiteY1" fmla="*/ 0 h 611980"/>
                <a:gd name="connsiteX2" fmla="*/ 388144 w 388144"/>
                <a:gd name="connsiteY2" fmla="*/ 566737 h 611980"/>
                <a:gd name="connsiteX3" fmla="*/ 0 w 388144"/>
                <a:gd name="connsiteY3" fmla="*/ 611980 h 611980"/>
                <a:gd name="connsiteX0" fmla="*/ 0 w 392907"/>
                <a:gd name="connsiteY0" fmla="*/ 611980 h 611980"/>
                <a:gd name="connsiteX1" fmla="*/ 392907 w 392907"/>
                <a:gd name="connsiteY1" fmla="*/ 0 h 611980"/>
                <a:gd name="connsiteX2" fmla="*/ 392907 w 392907"/>
                <a:gd name="connsiteY2" fmla="*/ 566737 h 611980"/>
                <a:gd name="connsiteX3" fmla="*/ 0 w 392907"/>
                <a:gd name="connsiteY3" fmla="*/ 611980 h 611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2907" h="611980">
                  <a:moveTo>
                    <a:pt x="0" y="611980"/>
                  </a:moveTo>
                  <a:lnTo>
                    <a:pt x="392907" y="0"/>
                  </a:lnTo>
                  <a:lnTo>
                    <a:pt x="392907" y="566737"/>
                  </a:lnTo>
                  <a:lnTo>
                    <a:pt x="0" y="611980"/>
                  </a:lnTo>
                  <a:close/>
                </a:path>
              </a:pathLst>
            </a:cu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0" name="Rectangle 6"/>
            <p:cNvSpPr/>
            <p:nvPr/>
          </p:nvSpPr>
          <p:spPr>
            <a:xfrm>
              <a:off x="2328863" y="0"/>
              <a:ext cx="9863371" cy="5136776"/>
            </a:xfrm>
            <a:custGeom>
              <a:avLst/>
              <a:gdLst>
                <a:gd name="connsiteX0" fmla="*/ 0 w 9882909"/>
                <a:gd name="connsiteY0" fmla="*/ 0 h 5136776"/>
                <a:gd name="connsiteX1" fmla="*/ 9882909 w 9882909"/>
                <a:gd name="connsiteY1" fmla="*/ 0 h 5136776"/>
                <a:gd name="connsiteX2" fmla="*/ 9882909 w 9882909"/>
                <a:gd name="connsiteY2" fmla="*/ 5136776 h 5136776"/>
                <a:gd name="connsiteX3" fmla="*/ 0 w 9882909"/>
                <a:gd name="connsiteY3" fmla="*/ 5136776 h 5136776"/>
                <a:gd name="connsiteX4" fmla="*/ 0 w 9882909"/>
                <a:gd name="connsiteY4" fmla="*/ 0 h 5136776"/>
                <a:gd name="connsiteX0" fmla="*/ 0 w 9882909"/>
                <a:gd name="connsiteY0" fmla="*/ 0 h 5136776"/>
                <a:gd name="connsiteX1" fmla="*/ 9882909 w 9882909"/>
                <a:gd name="connsiteY1" fmla="*/ 0 h 5136776"/>
                <a:gd name="connsiteX2" fmla="*/ 9882909 w 9882909"/>
                <a:gd name="connsiteY2" fmla="*/ 5136776 h 5136776"/>
                <a:gd name="connsiteX3" fmla="*/ 5215659 w 9882909"/>
                <a:gd name="connsiteY3" fmla="*/ 5136356 h 5136776"/>
                <a:gd name="connsiteX4" fmla="*/ 0 w 9882909"/>
                <a:gd name="connsiteY4" fmla="*/ 5136776 h 5136776"/>
                <a:gd name="connsiteX5" fmla="*/ 0 w 9882909"/>
                <a:gd name="connsiteY5" fmla="*/ 0 h 5136776"/>
                <a:gd name="connsiteX0" fmla="*/ 0 w 9882909"/>
                <a:gd name="connsiteY0" fmla="*/ 0 h 5136776"/>
                <a:gd name="connsiteX1" fmla="*/ 9882909 w 9882909"/>
                <a:gd name="connsiteY1" fmla="*/ 0 h 5136776"/>
                <a:gd name="connsiteX2" fmla="*/ 9882909 w 9882909"/>
                <a:gd name="connsiteY2" fmla="*/ 5136776 h 5136776"/>
                <a:gd name="connsiteX3" fmla="*/ 5215659 w 9882909"/>
                <a:gd name="connsiteY3" fmla="*/ 5136356 h 5136776"/>
                <a:gd name="connsiteX4" fmla="*/ 0 w 9882909"/>
                <a:gd name="connsiteY4" fmla="*/ 0 h 5136776"/>
                <a:gd name="connsiteX0" fmla="*/ 0 w 9882909"/>
                <a:gd name="connsiteY0" fmla="*/ 0 h 5136776"/>
                <a:gd name="connsiteX1" fmla="*/ 5401397 w 9882909"/>
                <a:gd name="connsiteY1" fmla="*/ 0 h 5136776"/>
                <a:gd name="connsiteX2" fmla="*/ 9882909 w 9882909"/>
                <a:gd name="connsiteY2" fmla="*/ 0 h 5136776"/>
                <a:gd name="connsiteX3" fmla="*/ 9882909 w 9882909"/>
                <a:gd name="connsiteY3" fmla="*/ 5136776 h 5136776"/>
                <a:gd name="connsiteX4" fmla="*/ 5215659 w 9882909"/>
                <a:gd name="connsiteY4" fmla="*/ 5136356 h 5136776"/>
                <a:gd name="connsiteX5" fmla="*/ 0 w 9882909"/>
                <a:gd name="connsiteY5" fmla="*/ 0 h 5136776"/>
                <a:gd name="connsiteX0" fmla="*/ 0 w 9882909"/>
                <a:gd name="connsiteY0" fmla="*/ 0 h 5136776"/>
                <a:gd name="connsiteX1" fmla="*/ 5401397 w 9882909"/>
                <a:gd name="connsiteY1" fmla="*/ 0 h 5136776"/>
                <a:gd name="connsiteX2" fmla="*/ 9882909 w 9882909"/>
                <a:gd name="connsiteY2" fmla="*/ 0 h 5136776"/>
                <a:gd name="connsiteX3" fmla="*/ 9880528 w 9882909"/>
                <a:gd name="connsiteY3" fmla="*/ 4007644 h 5136776"/>
                <a:gd name="connsiteX4" fmla="*/ 9882909 w 9882909"/>
                <a:gd name="connsiteY4" fmla="*/ 5136776 h 5136776"/>
                <a:gd name="connsiteX5" fmla="*/ 5215659 w 9882909"/>
                <a:gd name="connsiteY5" fmla="*/ 5136356 h 5136776"/>
                <a:gd name="connsiteX6" fmla="*/ 0 w 9882909"/>
                <a:gd name="connsiteY6" fmla="*/ 0 h 5136776"/>
                <a:gd name="connsiteX0" fmla="*/ 0 w 9882909"/>
                <a:gd name="connsiteY0" fmla="*/ 0 h 5136776"/>
                <a:gd name="connsiteX1" fmla="*/ 5401397 w 9882909"/>
                <a:gd name="connsiteY1" fmla="*/ 0 h 5136776"/>
                <a:gd name="connsiteX2" fmla="*/ 9880528 w 9882909"/>
                <a:gd name="connsiteY2" fmla="*/ 4007644 h 5136776"/>
                <a:gd name="connsiteX3" fmla="*/ 9882909 w 9882909"/>
                <a:gd name="connsiteY3" fmla="*/ 5136776 h 5136776"/>
                <a:gd name="connsiteX4" fmla="*/ 5215659 w 9882909"/>
                <a:gd name="connsiteY4" fmla="*/ 5136356 h 5136776"/>
                <a:gd name="connsiteX5" fmla="*/ 0 w 9882909"/>
                <a:gd name="connsiteY5" fmla="*/ 0 h 5136776"/>
                <a:gd name="connsiteX0" fmla="*/ 0 w 9882909"/>
                <a:gd name="connsiteY0" fmla="*/ 0 h 5136776"/>
                <a:gd name="connsiteX1" fmla="*/ 5401397 w 9882909"/>
                <a:gd name="connsiteY1" fmla="*/ 0 h 5136776"/>
                <a:gd name="connsiteX2" fmla="*/ 9494765 w 9882909"/>
                <a:gd name="connsiteY2" fmla="*/ 4052888 h 5136776"/>
                <a:gd name="connsiteX3" fmla="*/ 9880528 w 9882909"/>
                <a:gd name="connsiteY3" fmla="*/ 4007644 h 5136776"/>
                <a:gd name="connsiteX4" fmla="*/ 9882909 w 9882909"/>
                <a:gd name="connsiteY4" fmla="*/ 5136776 h 5136776"/>
                <a:gd name="connsiteX5" fmla="*/ 5215659 w 9882909"/>
                <a:gd name="connsiteY5" fmla="*/ 5136356 h 5136776"/>
                <a:gd name="connsiteX6" fmla="*/ 0 w 9882909"/>
                <a:gd name="connsiteY6" fmla="*/ 0 h 5136776"/>
                <a:gd name="connsiteX0" fmla="*/ 0 w 9882909"/>
                <a:gd name="connsiteY0" fmla="*/ 0 h 5136776"/>
                <a:gd name="connsiteX1" fmla="*/ 5401397 w 9882909"/>
                <a:gd name="connsiteY1" fmla="*/ 0 h 5136776"/>
                <a:gd name="connsiteX2" fmla="*/ 9494765 w 9882909"/>
                <a:gd name="connsiteY2" fmla="*/ 4052888 h 5136776"/>
                <a:gd name="connsiteX3" fmla="*/ 9880528 w 9882909"/>
                <a:gd name="connsiteY3" fmla="*/ 4007644 h 5136776"/>
                <a:gd name="connsiteX4" fmla="*/ 9882909 w 9882909"/>
                <a:gd name="connsiteY4" fmla="*/ 5136776 h 5136776"/>
                <a:gd name="connsiteX5" fmla="*/ 5215659 w 9882909"/>
                <a:gd name="connsiteY5" fmla="*/ 5136356 h 5136776"/>
                <a:gd name="connsiteX6" fmla="*/ 0 w 9882909"/>
                <a:gd name="connsiteY6" fmla="*/ 0 h 5136776"/>
                <a:gd name="connsiteX0" fmla="*/ 0 w 9882909"/>
                <a:gd name="connsiteY0" fmla="*/ 0 h 5136776"/>
                <a:gd name="connsiteX1" fmla="*/ 5401397 w 9882909"/>
                <a:gd name="connsiteY1" fmla="*/ 0 h 5136776"/>
                <a:gd name="connsiteX2" fmla="*/ 9494765 w 9882909"/>
                <a:gd name="connsiteY2" fmla="*/ 4052888 h 5136776"/>
                <a:gd name="connsiteX3" fmla="*/ 9880528 w 9882909"/>
                <a:gd name="connsiteY3" fmla="*/ 4007644 h 5136776"/>
                <a:gd name="connsiteX4" fmla="*/ 9882909 w 9882909"/>
                <a:gd name="connsiteY4" fmla="*/ 5136776 h 5136776"/>
                <a:gd name="connsiteX5" fmla="*/ 5206115 w 9882909"/>
                <a:gd name="connsiteY5" fmla="*/ 5136356 h 5136776"/>
                <a:gd name="connsiteX6" fmla="*/ 0 w 9882909"/>
                <a:gd name="connsiteY6" fmla="*/ 0 h 5136776"/>
                <a:gd name="connsiteX0" fmla="*/ 0 w 9883143"/>
                <a:gd name="connsiteY0" fmla="*/ 0 h 5136776"/>
                <a:gd name="connsiteX1" fmla="*/ 5401397 w 9883143"/>
                <a:gd name="connsiteY1" fmla="*/ 0 h 5136776"/>
                <a:gd name="connsiteX2" fmla="*/ 9494765 w 9883143"/>
                <a:gd name="connsiteY2" fmla="*/ 4052888 h 5136776"/>
                <a:gd name="connsiteX3" fmla="*/ 9882915 w 9883143"/>
                <a:gd name="connsiteY3" fmla="*/ 4007644 h 5136776"/>
                <a:gd name="connsiteX4" fmla="*/ 9882909 w 9883143"/>
                <a:gd name="connsiteY4" fmla="*/ 5136776 h 5136776"/>
                <a:gd name="connsiteX5" fmla="*/ 5206115 w 9883143"/>
                <a:gd name="connsiteY5" fmla="*/ 5136356 h 5136776"/>
                <a:gd name="connsiteX6" fmla="*/ 0 w 9883143"/>
                <a:gd name="connsiteY6" fmla="*/ 0 h 5136776"/>
                <a:gd name="connsiteX0" fmla="*/ 0 w 9883143"/>
                <a:gd name="connsiteY0" fmla="*/ 0 h 5136776"/>
                <a:gd name="connsiteX1" fmla="*/ 5401397 w 9883143"/>
                <a:gd name="connsiteY1" fmla="*/ 0 h 5136776"/>
                <a:gd name="connsiteX2" fmla="*/ 9494765 w 9883143"/>
                <a:gd name="connsiteY2" fmla="*/ 4050507 h 5136776"/>
                <a:gd name="connsiteX3" fmla="*/ 9882915 w 9883143"/>
                <a:gd name="connsiteY3" fmla="*/ 4007644 h 5136776"/>
                <a:gd name="connsiteX4" fmla="*/ 9882909 w 9883143"/>
                <a:gd name="connsiteY4" fmla="*/ 5136776 h 5136776"/>
                <a:gd name="connsiteX5" fmla="*/ 5206115 w 9883143"/>
                <a:gd name="connsiteY5" fmla="*/ 5136356 h 5136776"/>
                <a:gd name="connsiteX6" fmla="*/ 0 w 9883143"/>
                <a:gd name="connsiteY6" fmla="*/ 0 h 5136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883143" h="5136776">
                  <a:moveTo>
                    <a:pt x="0" y="0"/>
                  </a:moveTo>
                  <a:lnTo>
                    <a:pt x="5401397" y="0"/>
                  </a:lnTo>
                  <a:lnTo>
                    <a:pt x="9494765" y="4050507"/>
                  </a:lnTo>
                  <a:lnTo>
                    <a:pt x="9882915" y="4007644"/>
                  </a:lnTo>
                  <a:cubicBezTo>
                    <a:pt x="9883709" y="4384021"/>
                    <a:pt x="9882115" y="4760399"/>
                    <a:pt x="9882909" y="5136776"/>
                  </a:cubicBezTo>
                  <a:lnTo>
                    <a:pt x="5206115" y="51363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C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1" name="Rectangle 9"/>
            <p:cNvSpPr/>
            <p:nvPr/>
          </p:nvSpPr>
          <p:spPr>
            <a:xfrm>
              <a:off x="0" y="3576636"/>
              <a:ext cx="2193131" cy="1560139"/>
            </a:xfrm>
            <a:custGeom>
              <a:avLst/>
              <a:gdLst>
                <a:gd name="connsiteX0" fmla="*/ 0 w 2190750"/>
                <a:gd name="connsiteY0" fmla="*/ 0 h 519532"/>
                <a:gd name="connsiteX1" fmla="*/ 2190750 w 2190750"/>
                <a:gd name="connsiteY1" fmla="*/ 0 h 519532"/>
                <a:gd name="connsiteX2" fmla="*/ 2190750 w 2190750"/>
                <a:gd name="connsiteY2" fmla="*/ 519532 h 519532"/>
                <a:gd name="connsiteX3" fmla="*/ 0 w 2190750"/>
                <a:gd name="connsiteY3" fmla="*/ 519532 h 519532"/>
                <a:gd name="connsiteX4" fmla="*/ 0 w 2190750"/>
                <a:gd name="connsiteY4" fmla="*/ 0 h 519532"/>
                <a:gd name="connsiteX0" fmla="*/ 0 w 2190750"/>
                <a:gd name="connsiteY0" fmla="*/ 1040607 h 1560139"/>
                <a:gd name="connsiteX1" fmla="*/ 1643063 w 2190750"/>
                <a:gd name="connsiteY1" fmla="*/ 0 h 1560139"/>
                <a:gd name="connsiteX2" fmla="*/ 2190750 w 2190750"/>
                <a:gd name="connsiteY2" fmla="*/ 1560139 h 1560139"/>
                <a:gd name="connsiteX3" fmla="*/ 0 w 2190750"/>
                <a:gd name="connsiteY3" fmla="*/ 1560139 h 1560139"/>
                <a:gd name="connsiteX4" fmla="*/ 0 w 2190750"/>
                <a:gd name="connsiteY4" fmla="*/ 1040607 h 1560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90750" h="1560139">
                  <a:moveTo>
                    <a:pt x="0" y="1040607"/>
                  </a:moveTo>
                  <a:lnTo>
                    <a:pt x="1643063" y="0"/>
                  </a:lnTo>
                  <a:lnTo>
                    <a:pt x="2190750" y="1560139"/>
                  </a:lnTo>
                  <a:lnTo>
                    <a:pt x="0" y="1560139"/>
                  </a:lnTo>
                  <a:lnTo>
                    <a:pt x="0" y="1040607"/>
                  </a:lnTo>
                  <a:close/>
                </a:path>
              </a:pathLst>
            </a:custGeom>
            <a:solidFill>
              <a:srgbClr val="0034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2" name="Rectangle 10"/>
            <p:cNvSpPr/>
            <p:nvPr/>
          </p:nvSpPr>
          <p:spPr>
            <a:xfrm>
              <a:off x="0" y="1526381"/>
              <a:ext cx="1647825" cy="3094109"/>
            </a:xfrm>
            <a:custGeom>
              <a:avLst/>
              <a:gdLst>
                <a:gd name="connsiteX0" fmla="*/ 0 w 1524000"/>
                <a:gd name="connsiteY0" fmla="*/ 0 h 1593922"/>
                <a:gd name="connsiteX1" fmla="*/ 1524000 w 1524000"/>
                <a:gd name="connsiteY1" fmla="*/ 0 h 1593922"/>
                <a:gd name="connsiteX2" fmla="*/ 1524000 w 1524000"/>
                <a:gd name="connsiteY2" fmla="*/ 1593922 h 1593922"/>
                <a:gd name="connsiteX3" fmla="*/ 0 w 1524000"/>
                <a:gd name="connsiteY3" fmla="*/ 1593922 h 1593922"/>
                <a:gd name="connsiteX4" fmla="*/ 0 w 1524000"/>
                <a:gd name="connsiteY4" fmla="*/ 0 h 1593922"/>
                <a:gd name="connsiteX0" fmla="*/ 0 w 1524000"/>
                <a:gd name="connsiteY0" fmla="*/ 1493044 h 3086966"/>
                <a:gd name="connsiteX1" fmla="*/ 921544 w 1524000"/>
                <a:gd name="connsiteY1" fmla="*/ 0 h 3086966"/>
                <a:gd name="connsiteX2" fmla="*/ 1524000 w 1524000"/>
                <a:gd name="connsiteY2" fmla="*/ 3086966 h 3086966"/>
                <a:gd name="connsiteX3" fmla="*/ 0 w 1524000"/>
                <a:gd name="connsiteY3" fmla="*/ 3086966 h 3086966"/>
                <a:gd name="connsiteX4" fmla="*/ 0 w 1524000"/>
                <a:gd name="connsiteY4" fmla="*/ 1493044 h 3086966"/>
                <a:gd name="connsiteX0" fmla="*/ 0 w 1643063"/>
                <a:gd name="connsiteY0" fmla="*/ 1493044 h 3086966"/>
                <a:gd name="connsiteX1" fmla="*/ 921544 w 1643063"/>
                <a:gd name="connsiteY1" fmla="*/ 0 h 3086966"/>
                <a:gd name="connsiteX2" fmla="*/ 1643063 w 1643063"/>
                <a:gd name="connsiteY2" fmla="*/ 2043978 h 3086966"/>
                <a:gd name="connsiteX3" fmla="*/ 0 w 1643063"/>
                <a:gd name="connsiteY3" fmla="*/ 3086966 h 3086966"/>
                <a:gd name="connsiteX4" fmla="*/ 0 w 1643063"/>
                <a:gd name="connsiteY4" fmla="*/ 1493044 h 3086966"/>
                <a:gd name="connsiteX0" fmla="*/ 0 w 1640682"/>
                <a:gd name="connsiteY0" fmla="*/ 1493044 h 3086966"/>
                <a:gd name="connsiteX1" fmla="*/ 921544 w 1640682"/>
                <a:gd name="connsiteY1" fmla="*/ 0 h 3086966"/>
                <a:gd name="connsiteX2" fmla="*/ 1640682 w 1640682"/>
                <a:gd name="connsiteY2" fmla="*/ 2048740 h 3086966"/>
                <a:gd name="connsiteX3" fmla="*/ 0 w 1640682"/>
                <a:gd name="connsiteY3" fmla="*/ 3086966 h 3086966"/>
                <a:gd name="connsiteX4" fmla="*/ 0 w 1640682"/>
                <a:gd name="connsiteY4" fmla="*/ 1493044 h 3086966"/>
                <a:gd name="connsiteX0" fmla="*/ 0 w 1643063"/>
                <a:gd name="connsiteY0" fmla="*/ 1493044 h 3086966"/>
                <a:gd name="connsiteX1" fmla="*/ 921544 w 1643063"/>
                <a:gd name="connsiteY1" fmla="*/ 0 h 3086966"/>
                <a:gd name="connsiteX2" fmla="*/ 1643063 w 1643063"/>
                <a:gd name="connsiteY2" fmla="*/ 2048740 h 3086966"/>
                <a:gd name="connsiteX3" fmla="*/ 0 w 1643063"/>
                <a:gd name="connsiteY3" fmla="*/ 3086966 h 3086966"/>
                <a:gd name="connsiteX4" fmla="*/ 0 w 1643063"/>
                <a:gd name="connsiteY4" fmla="*/ 1493044 h 3086966"/>
                <a:gd name="connsiteX0" fmla="*/ 0 w 1647825"/>
                <a:gd name="connsiteY0" fmla="*/ 1493044 h 3086966"/>
                <a:gd name="connsiteX1" fmla="*/ 921544 w 1647825"/>
                <a:gd name="connsiteY1" fmla="*/ 0 h 3086966"/>
                <a:gd name="connsiteX2" fmla="*/ 1647825 w 1647825"/>
                <a:gd name="connsiteY2" fmla="*/ 2046359 h 3086966"/>
                <a:gd name="connsiteX3" fmla="*/ 0 w 1647825"/>
                <a:gd name="connsiteY3" fmla="*/ 3086966 h 3086966"/>
                <a:gd name="connsiteX4" fmla="*/ 0 w 1647825"/>
                <a:gd name="connsiteY4" fmla="*/ 1493044 h 3086966"/>
                <a:gd name="connsiteX0" fmla="*/ 0 w 1647825"/>
                <a:gd name="connsiteY0" fmla="*/ 1493044 h 3086966"/>
                <a:gd name="connsiteX1" fmla="*/ 921544 w 1647825"/>
                <a:gd name="connsiteY1" fmla="*/ 0 h 3086966"/>
                <a:gd name="connsiteX2" fmla="*/ 1647825 w 1647825"/>
                <a:gd name="connsiteY2" fmla="*/ 2046359 h 3086966"/>
                <a:gd name="connsiteX3" fmla="*/ 0 w 1647825"/>
                <a:gd name="connsiteY3" fmla="*/ 3086966 h 3086966"/>
                <a:gd name="connsiteX4" fmla="*/ 0 w 1647825"/>
                <a:gd name="connsiteY4" fmla="*/ 1493044 h 3086966"/>
                <a:gd name="connsiteX0" fmla="*/ 0 w 1647825"/>
                <a:gd name="connsiteY0" fmla="*/ 1500187 h 3094109"/>
                <a:gd name="connsiteX1" fmla="*/ 919163 w 1647825"/>
                <a:gd name="connsiteY1" fmla="*/ 0 h 3094109"/>
                <a:gd name="connsiteX2" fmla="*/ 1647825 w 1647825"/>
                <a:gd name="connsiteY2" fmla="*/ 2053502 h 3094109"/>
                <a:gd name="connsiteX3" fmla="*/ 0 w 1647825"/>
                <a:gd name="connsiteY3" fmla="*/ 3094109 h 3094109"/>
                <a:gd name="connsiteX4" fmla="*/ 0 w 1647825"/>
                <a:gd name="connsiteY4" fmla="*/ 1500187 h 30941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47825" h="3094109">
                  <a:moveTo>
                    <a:pt x="0" y="1500187"/>
                  </a:moveTo>
                  <a:lnTo>
                    <a:pt x="919163" y="0"/>
                  </a:lnTo>
                  <a:lnTo>
                    <a:pt x="1647825" y="2053502"/>
                  </a:lnTo>
                  <a:lnTo>
                    <a:pt x="0" y="3094109"/>
                  </a:lnTo>
                  <a:lnTo>
                    <a:pt x="0" y="1500187"/>
                  </a:lnTo>
                  <a:close/>
                </a:path>
              </a:pathLst>
            </a:custGeom>
            <a:solidFill>
              <a:srgbClr val="0025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3" name="Rectangle 11"/>
            <p:cNvSpPr/>
            <p:nvPr/>
          </p:nvSpPr>
          <p:spPr>
            <a:xfrm>
              <a:off x="0" y="1"/>
              <a:ext cx="919163" cy="3033712"/>
            </a:xfrm>
            <a:custGeom>
              <a:avLst/>
              <a:gdLst>
                <a:gd name="connsiteX0" fmla="*/ 0 w 371475"/>
                <a:gd name="connsiteY0" fmla="*/ 0 h 3013983"/>
                <a:gd name="connsiteX1" fmla="*/ 371475 w 371475"/>
                <a:gd name="connsiteY1" fmla="*/ 0 h 3013983"/>
                <a:gd name="connsiteX2" fmla="*/ 371475 w 371475"/>
                <a:gd name="connsiteY2" fmla="*/ 3013983 h 3013983"/>
                <a:gd name="connsiteX3" fmla="*/ 0 w 371475"/>
                <a:gd name="connsiteY3" fmla="*/ 3013983 h 3013983"/>
                <a:gd name="connsiteX4" fmla="*/ 0 w 371475"/>
                <a:gd name="connsiteY4" fmla="*/ 0 h 3013983"/>
                <a:gd name="connsiteX0" fmla="*/ 0 w 923925"/>
                <a:gd name="connsiteY0" fmla="*/ 0 h 3013983"/>
                <a:gd name="connsiteX1" fmla="*/ 371475 w 923925"/>
                <a:gd name="connsiteY1" fmla="*/ 0 h 3013983"/>
                <a:gd name="connsiteX2" fmla="*/ 923925 w 923925"/>
                <a:gd name="connsiteY2" fmla="*/ 1532845 h 3013983"/>
                <a:gd name="connsiteX3" fmla="*/ 0 w 923925"/>
                <a:gd name="connsiteY3" fmla="*/ 3013983 h 3013983"/>
                <a:gd name="connsiteX4" fmla="*/ 0 w 923925"/>
                <a:gd name="connsiteY4" fmla="*/ 0 h 3013983"/>
                <a:gd name="connsiteX0" fmla="*/ 0 w 919163"/>
                <a:gd name="connsiteY0" fmla="*/ 0 h 3013983"/>
                <a:gd name="connsiteX1" fmla="*/ 371475 w 919163"/>
                <a:gd name="connsiteY1" fmla="*/ 0 h 3013983"/>
                <a:gd name="connsiteX2" fmla="*/ 919163 w 919163"/>
                <a:gd name="connsiteY2" fmla="*/ 1535216 h 3013983"/>
                <a:gd name="connsiteX3" fmla="*/ 0 w 919163"/>
                <a:gd name="connsiteY3" fmla="*/ 3013983 h 3013983"/>
                <a:gd name="connsiteX4" fmla="*/ 0 w 919163"/>
                <a:gd name="connsiteY4" fmla="*/ 0 h 3013983"/>
                <a:gd name="connsiteX0" fmla="*/ 0 w 919163"/>
                <a:gd name="connsiteY0" fmla="*/ 0 h 3013983"/>
                <a:gd name="connsiteX1" fmla="*/ 371475 w 919163"/>
                <a:gd name="connsiteY1" fmla="*/ 0 h 3013983"/>
                <a:gd name="connsiteX2" fmla="*/ 919163 w 919163"/>
                <a:gd name="connsiteY2" fmla="*/ 1532844 h 3013983"/>
                <a:gd name="connsiteX3" fmla="*/ 0 w 919163"/>
                <a:gd name="connsiteY3" fmla="*/ 3013983 h 3013983"/>
                <a:gd name="connsiteX4" fmla="*/ 0 w 919163"/>
                <a:gd name="connsiteY4" fmla="*/ 0 h 3013983"/>
                <a:gd name="connsiteX0" fmla="*/ 0 w 919163"/>
                <a:gd name="connsiteY0" fmla="*/ 0 h 3013983"/>
                <a:gd name="connsiteX1" fmla="*/ 371475 w 919163"/>
                <a:gd name="connsiteY1" fmla="*/ 0 h 3013983"/>
                <a:gd name="connsiteX2" fmla="*/ 919163 w 919163"/>
                <a:gd name="connsiteY2" fmla="*/ 1532844 h 3013983"/>
                <a:gd name="connsiteX3" fmla="*/ 0 w 919163"/>
                <a:gd name="connsiteY3" fmla="*/ 3013983 h 3013983"/>
                <a:gd name="connsiteX4" fmla="*/ 0 w 919163"/>
                <a:gd name="connsiteY4" fmla="*/ 0 h 3013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9163" h="3013983">
                  <a:moveTo>
                    <a:pt x="0" y="0"/>
                  </a:moveTo>
                  <a:lnTo>
                    <a:pt x="371475" y="0"/>
                  </a:lnTo>
                  <a:lnTo>
                    <a:pt x="919163" y="1532844"/>
                  </a:lnTo>
                  <a:lnTo>
                    <a:pt x="0" y="30139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C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4" name="Rectangle 12"/>
            <p:cNvSpPr/>
            <p:nvPr/>
          </p:nvSpPr>
          <p:spPr>
            <a:xfrm>
              <a:off x="366714" y="-476"/>
              <a:ext cx="1523999" cy="1550671"/>
            </a:xfrm>
            <a:custGeom>
              <a:avLst/>
              <a:gdLst>
                <a:gd name="connsiteX0" fmla="*/ 0 w 1516857"/>
                <a:gd name="connsiteY0" fmla="*/ 0 h 1538764"/>
                <a:gd name="connsiteX1" fmla="*/ 1516857 w 1516857"/>
                <a:gd name="connsiteY1" fmla="*/ 0 h 1538764"/>
                <a:gd name="connsiteX2" fmla="*/ 1516857 w 1516857"/>
                <a:gd name="connsiteY2" fmla="*/ 1538764 h 1538764"/>
                <a:gd name="connsiteX3" fmla="*/ 0 w 1516857"/>
                <a:gd name="connsiteY3" fmla="*/ 1538764 h 1538764"/>
                <a:gd name="connsiteX4" fmla="*/ 0 w 1516857"/>
                <a:gd name="connsiteY4" fmla="*/ 0 h 1538764"/>
                <a:gd name="connsiteX0" fmla="*/ 0 w 1516857"/>
                <a:gd name="connsiteY0" fmla="*/ 0 h 1538765"/>
                <a:gd name="connsiteX1" fmla="*/ 1516857 w 1516857"/>
                <a:gd name="connsiteY1" fmla="*/ 0 h 1538765"/>
                <a:gd name="connsiteX2" fmla="*/ 1516857 w 1516857"/>
                <a:gd name="connsiteY2" fmla="*/ 1538764 h 1538765"/>
                <a:gd name="connsiteX3" fmla="*/ 547689 w 1516857"/>
                <a:gd name="connsiteY3" fmla="*/ 1538765 h 1538765"/>
                <a:gd name="connsiteX4" fmla="*/ 0 w 1516857"/>
                <a:gd name="connsiteY4" fmla="*/ 1538764 h 1538765"/>
                <a:gd name="connsiteX5" fmla="*/ 0 w 1516857"/>
                <a:gd name="connsiteY5" fmla="*/ 0 h 1538765"/>
                <a:gd name="connsiteX0" fmla="*/ 0 w 1516857"/>
                <a:gd name="connsiteY0" fmla="*/ 0 h 1538765"/>
                <a:gd name="connsiteX1" fmla="*/ 1516857 w 1516857"/>
                <a:gd name="connsiteY1" fmla="*/ 0 h 1538765"/>
                <a:gd name="connsiteX2" fmla="*/ 1516857 w 1516857"/>
                <a:gd name="connsiteY2" fmla="*/ 1538764 h 1538765"/>
                <a:gd name="connsiteX3" fmla="*/ 547689 w 1516857"/>
                <a:gd name="connsiteY3" fmla="*/ 1538765 h 1538765"/>
                <a:gd name="connsiteX4" fmla="*/ 0 w 1516857"/>
                <a:gd name="connsiteY4" fmla="*/ 0 h 1538765"/>
                <a:gd name="connsiteX0" fmla="*/ 0 w 1516857"/>
                <a:gd name="connsiteY0" fmla="*/ 0 h 1538765"/>
                <a:gd name="connsiteX1" fmla="*/ 1516857 w 1516857"/>
                <a:gd name="connsiteY1" fmla="*/ 0 h 1538765"/>
                <a:gd name="connsiteX2" fmla="*/ 547689 w 1516857"/>
                <a:gd name="connsiteY2" fmla="*/ 1538765 h 1538765"/>
                <a:gd name="connsiteX3" fmla="*/ 0 w 1516857"/>
                <a:gd name="connsiteY3" fmla="*/ 0 h 1538765"/>
                <a:gd name="connsiteX0" fmla="*/ 0 w 1516857"/>
                <a:gd name="connsiteY0" fmla="*/ 0 h 1541146"/>
                <a:gd name="connsiteX1" fmla="*/ 1516857 w 1516857"/>
                <a:gd name="connsiteY1" fmla="*/ 0 h 1541146"/>
                <a:gd name="connsiteX2" fmla="*/ 547689 w 1516857"/>
                <a:gd name="connsiteY2" fmla="*/ 1541146 h 1541146"/>
                <a:gd name="connsiteX3" fmla="*/ 0 w 1516857"/>
                <a:gd name="connsiteY3" fmla="*/ 0 h 1541146"/>
                <a:gd name="connsiteX0" fmla="*/ 0 w 1516857"/>
                <a:gd name="connsiteY0" fmla="*/ 0 h 1562577"/>
                <a:gd name="connsiteX1" fmla="*/ 1516857 w 1516857"/>
                <a:gd name="connsiteY1" fmla="*/ 0 h 1562577"/>
                <a:gd name="connsiteX2" fmla="*/ 440533 w 1516857"/>
                <a:gd name="connsiteY2" fmla="*/ 1562577 h 1562577"/>
                <a:gd name="connsiteX3" fmla="*/ 0 w 1516857"/>
                <a:gd name="connsiteY3" fmla="*/ 0 h 1562577"/>
                <a:gd name="connsiteX0" fmla="*/ 0 w 1516857"/>
                <a:gd name="connsiteY0" fmla="*/ 0 h 1543527"/>
                <a:gd name="connsiteX1" fmla="*/ 1516857 w 1516857"/>
                <a:gd name="connsiteY1" fmla="*/ 0 h 1543527"/>
                <a:gd name="connsiteX2" fmla="*/ 547689 w 1516857"/>
                <a:gd name="connsiteY2" fmla="*/ 1543527 h 1543527"/>
                <a:gd name="connsiteX3" fmla="*/ 0 w 1516857"/>
                <a:gd name="connsiteY3" fmla="*/ 0 h 1543527"/>
                <a:gd name="connsiteX0" fmla="*/ 0 w 1516857"/>
                <a:gd name="connsiteY0" fmla="*/ 0 h 1550671"/>
                <a:gd name="connsiteX1" fmla="*/ 1516857 w 1516857"/>
                <a:gd name="connsiteY1" fmla="*/ 0 h 1550671"/>
                <a:gd name="connsiteX2" fmla="*/ 547689 w 1516857"/>
                <a:gd name="connsiteY2" fmla="*/ 1550671 h 1550671"/>
                <a:gd name="connsiteX3" fmla="*/ 0 w 1516857"/>
                <a:gd name="connsiteY3" fmla="*/ 0 h 1550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16857" h="1550671">
                  <a:moveTo>
                    <a:pt x="0" y="0"/>
                  </a:moveTo>
                  <a:lnTo>
                    <a:pt x="1516857" y="0"/>
                  </a:lnTo>
                  <a:lnTo>
                    <a:pt x="547689" y="15506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4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25" name="Rectangle 13"/>
            <p:cNvSpPr/>
            <p:nvPr/>
          </p:nvSpPr>
          <p:spPr>
            <a:xfrm>
              <a:off x="919161" y="-476"/>
              <a:ext cx="1109664" cy="3589019"/>
            </a:xfrm>
            <a:custGeom>
              <a:avLst/>
              <a:gdLst>
                <a:gd name="connsiteX0" fmla="*/ 0 w 140494"/>
                <a:gd name="connsiteY0" fmla="*/ 0 h 3577113"/>
                <a:gd name="connsiteX1" fmla="*/ 140494 w 140494"/>
                <a:gd name="connsiteY1" fmla="*/ 0 h 3577113"/>
                <a:gd name="connsiteX2" fmla="*/ 140494 w 140494"/>
                <a:gd name="connsiteY2" fmla="*/ 3577113 h 3577113"/>
                <a:gd name="connsiteX3" fmla="*/ 0 w 140494"/>
                <a:gd name="connsiteY3" fmla="*/ 3577113 h 3577113"/>
                <a:gd name="connsiteX4" fmla="*/ 0 w 140494"/>
                <a:gd name="connsiteY4" fmla="*/ 0 h 3577113"/>
                <a:gd name="connsiteX0" fmla="*/ 245268 w 385762"/>
                <a:gd name="connsiteY0" fmla="*/ 0 h 3581875"/>
                <a:gd name="connsiteX1" fmla="*/ 385762 w 385762"/>
                <a:gd name="connsiteY1" fmla="*/ 0 h 3581875"/>
                <a:gd name="connsiteX2" fmla="*/ 0 w 385762"/>
                <a:gd name="connsiteY2" fmla="*/ 3581875 h 3581875"/>
                <a:gd name="connsiteX3" fmla="*/ 245268 w 385762"/>
                <a:gd name="connsiteY3" fmla="*/ 3577113 h 3581875"/>
                <a:gd name="connsiteX4" fmla="*/ 245268 w 385762"/>
                <a:gd name="connsiteY4" fmla="*/ 0 h 3581875"/>
                <a:gd name="connsiteX0" fmla="*/ 795338 w 935832"/>
                <a:gd name="connsiteY0" fmla="*/ 0 h 3581875"/>
                <a:gd name="connsiteX1" fmla="*/ 935832 w 935832"/>
                <a:gd name="connsiteY1" fmla="*/ 0 h 3581875"/>
                <a:gd name="connsiteX2" fmla="*/ 550070 w 935832"/>
                <a:gd name="connsiteY2" fmla="*/ 3581875 h 3581875"/>
                <a:gd name="connsiteX3" fmla="*/ 0 w 935832"/>
                <a:gd name="connsiteY3" fmla="*/ 2022156 h 3581875"/>
                <a:gd name="connsiteX4" fmla="*/ 795338 w 935832"/>
                <a:gd name="connsiteY4" fmla="*/ 0 h 3581875"/>
                <a:gd name="connsiteX0" fmla="*/ 969170 w 1109664"/>
                <a:gd name="connsiteY0" fmla="*/ 0 h 3581875"/>
                <a:gd name="connsiteX1" fmla="*/ 1109664 w 1109664"/>
                <a:gd name="connsiteY1" fmla="*/ 0 h 3581875"/>
                <a:gd name="connsiteX2" fmla="*/ 723902 w 1109664"/>
                <a:gd name="connsiteY2" fmla="*/ 3581875 h 3581875"/>
                <a:gd name="connsiteX3" fmla="*/ 0 w 1109664"/>
                <a:gd name="connsiteY3" fmla="*/ 1536381 h 3581875"/>
                <a:gd name="connsiteX4" fmla="*/ 969170 w 1109664"/>
                <a:gd name="connsiteY4" fmla="*/ 0 h 3581875"/>
                <a:gd name="connsiteX0" fmla="*/ 964407 w 1109664"/>
                <a:gd name="connsiteY0" fmla="*/ 0 h 3581875"/>
                <a:gd name="connsiteX1" fmla="*/ 1109664 w 1109664"/>
                <a:gd name="connsiteY1" fmla="*/ 0 h 3581875"/>
                <a:gd name="connsiteX2" fmla="*/ 723902 w 1109664"/>
                <a:gd name="connsiteY2" fmla="*/ 3581875 h 3581875"/>
                <a:gd name="connsiteX3" fmla="*/ 0 w 1109664"/>
                <a:gd name="connsiteY3" fmla="*/ 1536381 h 3581875"/>
                <a:gd name="connsiteX4" fmla="*/ 964407 w 1109664"/>
                <a:gd name="connsiteY4" fmla="*/ 0 h 3581875"/>
                <a:gd name="connsiteX0" fmla="*/ 964407 w 1109664"/>
                <a:gd name="connsiteY0" fmla="*/ 0 h 3586638"/>
                <a:gd name="connsiteX1" fmla="*/ 1109664 w 1109664"/>
                <a:gd name="connsiteY1" fmla="*/ 0 h 3586638"/>
                <a:gd name="connsiteX2" fmla="*/ 723902 w 1109664"/>
                <a:gd name="connsiteY2" fmla="*/ 3586638 h 3586638"/>
                <a:gd name="connsiteX3" fmla="*/ 0 w 1109664"/>
                <a:gd name="connsiteY3" fmla="*/ 1536381 h 3586638"/>
                <a:gd name="connsiteX4" fmla="*/ 964407 w 1109664"/>
                <a:gd name="connsiteY4" fmla="*/ 0 h 3586638"/>
                <a:gd name="connsiteX0" fmla="*/ 964407 w 1109664"/>
                <a:gd name="connsiteY0" fmla="*/ 0 h 3589019"/>
                <a:gd name="connsiteX1" fmla="*/ 1109664 w 1109664"/>
                <a:gd name="connsiteY1" fmla="*/ 0 h 3589019"/>
                <a:gd name="connsiteX2" fmla="*/ 723902 w 1109664"/>
                <a:gd name="connsiteY2" fmla="*/ 3589019 h 3589019"/>
                <a:gd name="connsiteX3" fmla="*/ 0 w 1109664"/>
                <a:gd name="connsiteY3" fmla="*/ 1536381 h 3589019"/>
                <a:gd name="connsiteX4" fmla="*/ 964407 w 1109664"/>
                <a:gd name="connsiteY4" fmla="*/ 0 h 3589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9664" h="3589019">
                  <a:moveTo>
                    <a:pt x="964407" y="0"/>
                  </a:moveTo>
                  <a:lnTo>
                    <a:pt x="1109664" y="0"/>
                  </a:lnTo>
                  <a:lnTo>
                    <a:pt x="723902" y="3589019"/>
                  </a:lnTo>
                  <a:lnTo>
                    <a:pt x="0" y="1536381"/>
                  </a:lnTo>
                  <a:lnTo>
                    <a:pt x="964407" y="0"/>
                  </a:lnTo>
                  <a:close/>
                </a:path>
              </a:pathLst>
            </a:custGeom>
            <a:solidFill>
              <a:srgbClr val="002C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3987808"/>
            <a:ext cx="8229600" cy="457199"/>
          </a:xfrm>
        </p:spPr>
        <p:txBody>
          <a:bodyPr bIns="9144" anchor="b"/>
          <a:lstStyle>
            <a:lvl1pPr algn="l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4447811"/>
            <a:ext cx="8229600" cy="219456"/>
          </a:xfrm>
        </p:spPr>
        <p:txBody>
          <a:bodyPr tIns="0" bIns="0"/>
          <a:lstStyle>
            <a:lvl1pPr marL="0" indent="0" algn="l">
              <a:buNone/>
              <a:defRPr sz="1350" b="1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5D96C-6DDB-4B64-9621-1E08AC57AC80}" type="datetime1">
              <a:rPr lang="en-US" smtClean="0"/>
              <a:t>6/6/2023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187E7-E8C5-4699-87A2-4CEB944E182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42900" y="4670406"/>
            <a:ext cx="8229600" cy="217169"/>
          </a:xfrm>
        </p:spPr>
        <p:txBody>
          <a:bodyPr vert="horz" lIns="91440" tIns="0" rIns="91440" bIns="0" rtlCol="0">
            <a:noAutofit/>
          </a:bodyPr>
          <a:lstStyle>
            <a:lvl1pPr marL="0" indent="0">
              <a:buFontTx/>
              <a:buNone/>
              <a:defRPr lang="en-US" sz="1050" b="0" smtClean="0"/>
            </a:lvl1pPr>
            <a:lvl2pPr>
              <a:defRPr lang="en-US" sz="1500" smtClean="0"/>
            </a:lvl2pPr>
            <a:lvl3pPr>
              <a:defRPr lang="en-US" smtClean="0"/>
            </a:lvl3pPr>
            <a:lvl4pPr>
              <a:defRPr lang="en-US" sz="1200" smtClean="0"/>
            </a:lvl4pPr>
            <a:lvl5pPr>
              <a:defRPr lang="en-US" sz="1200"/>
            </a:lvl5pPr>
          </a:lstStyle>
          <a:p>
            <a:pPr marL="135000" lvl="0" indent="-135000"/>
            <a:r>
              <a:rPr lang="en-US"/>
              <a:t>Click to edit Master text styles</a:t>
            </a:r>
          </a:p>
        </p:txBody>
      </p:sp>
      <p:grpSp>
        <p:nvGrpSpPr>
          <p:cNvPr id="26" name="Group 25"/>
          <p:cNvGrpSpPr/>
          <p:nvPr userDrawn="1"/>
        </p:nvGrpSpPr>
        <p:grpSpPr>
          <a:xfrm>
            <a:off x="3307739" y="954881"/>
            <a:ext cx="2530601" cy="1957011"/>
            <a:chOff x="4410318" y="1273175"/>
            <a:chExt cx="3374135" cy="2609348"/>
          </a:xfrm>
          <a:solidFill>
            <a:schemeClr val="bg1"/>
          </a:solidFill>
        </p:grpSpPr>
        <p:sp>
          <p:nvSpPr>
            <p:cNvPr id="27" name="Freeform 5"/>
            <p:cNvSpPr>
              <a:spLocks noEditPoints="1"/>
            </p:cNvSpPr>
            <p:nvPr/>
          </p:nvSpPr>
          <p:spPr bwMode="auto">
            <a:xfrm>
              <a:off x="5448977" y="1273175"/>
              <a:ext cx="1273896" cy="1229262"/>
            </a:xfrm>
            <a:custGeom>
              <a:avLst/>
              <a:gdLst>
                <a:gd name="T0" fmla="*/ 265 w 1056"/>
                <a:gd name="T1" fmla="*/ 1019 h 1019"/>
                <a:gd name="T2" fmla="*/ 0 w 1056"/>
                <a:gd name="T3" fmla="*/ 702 h 1019"/>
                <a:gd name="T4" fmla="*/ 91 w 1056"/>
                <a:gd name="T5" fmla="*/ 206 h 1019"/>
                <a:gd name="T6" fmla="*/ 526 w 1056"/>
                <a:gd name="T7" fmla="*/ 0 h 1019"/>
                <a:gd name="T8" fmla="*/ 973 w 1056"/>
                <a:gd name="T9" fmla="*/ 208 h 1019"/>
                <a:gd name="T10" fmla="*/ 1056 w 1056"/>
                <a:gd name="T11" fmla="*/ 702 h 1019"/>
                <a:gd name="T12" fmla="*/ 796 w 1056"/>
                <a:gd name="T13" fmla="*/ 1019 h 1019"/>
                <a:gd name="T14" fmla="*/ 265 w 1056"/>
                <a:gd name="T15" fmla="*/ 1019 h 1019"/>
                <a:gd name="T16" fmla="*/ 52 w 1056"/>
                <a:gd name="T17" fmla="*/ 687 h 1019"/>
                <a:gd name="T18" fmla="*/ 288 w 1056"/>
                <a:gd name="T19" fmla="*/ 970 h 1019"/>
                <a:gd name="T20" fmla="*/ 773 w 1056"/>
                <a:gd name="T21" fmla="*/ 970 h 1019"/>
                <a:gd name="T22" fmla="*/ 1005 w 1056"/>
                <a:gd name="T23" fmla="*/ 687 h 1019"/>
                <a:gd name="T24" fmla="*/ 930 w 1056"/>
                <a:gd name="T25" fmla="*/ 241 h 1019"/>
                <a:gd name="T26" fmla="*/ 526 w 1056"/>
                <a:gd name="T27" fmla="*/ 54 h 1019"/>
                <a:gd name="T28" fmla="*/ 134 w 1056"/>
                <a:gd name="T29" fmla="*/ 239 h 1019"/>
                <a:gd name="T30" fmla="*/ 52 w 1056"/>
                <a:gd name="T31" fmla="*/ 687 h 10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56" h="1019">
                  <a:moveTo>
                    <a:pt x="265" y="1019"/>
                  </a:moveTo>
                  <a:lnTo>
                    <a:pt x="0" y="702"/>
                  </a:lnTo>
                  <a:lnTo>
                    <a:pt x="91" y="206"/>
                  </a:lnTo>
                  <a:lnTo>
                    <a:pt x="526" y="0"/>
                  </a:lnTo>
                  <a:lnTo>
                    <a:pt x="973" y="208"/>
                  </a:lnTo>
                  <a:lnTo>
                    <a:pt x="1056" y="702"/>
                  </a:lnTo>
                  <a:lnTo>
                    <a:pt x="796" y="1019"/>
                  </a:lnTo>
                  <a:lnTo>
                    <a:pt x="265" y="1019"/>
                  </a:lnTo>
                  <a:close/>
                  <a:moveTo>
                    <a:pt x="52" y="687"/>
                  </a:moveTo>
                  <a:lnTo>
                    <a:pt x="288" y="970"/>
                  </a:lnTo>
                  <a:lnTo>
                    <a:pt x="773" y="970"/>
                  </a:lnTo>
                  <a:lnTo>
                    <a:pt x="1005" y="687"/>
                  </a:lnTo>
                  <a:lnTo>
                    <a:pt x="930" y="241"/>
                  </a:lnTo>
                  <a:lnTo>
                    <a:pt x="526" y="54"/>
                  </a:lnTo>
                  <a:lnTo>
                    <a:pt x="134" y="239"/>
                  </a:lnTo>
                  <a:lnTo>
                    <a:pt x="52" y="68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28" name="Freeform 6"/>
            <p:cNvSpPr>
              <a:spLocks/>
            </p:cNvSpPr>
            <p:nvPr/>
          </p:nvSpPr>
          <p:spPr bwMode="auto">
            <a:xfrm>
              <a:off x="5646817" y="1778632"/>
              <a:ext cx="255744" cy="308823"/>
            </a:xfrm>
            <a:custGeom>
              <a:avLst/>
              <a:gdLst>
                <a:gd name="T0" fmla="*/ 0 w 175"/>
                <a:gd name="T1" fmla="*/ 0 h 210"/>
                <a:gd name="T2" fmla="*/ 44 w 175"/>
                <a:gd name="T3" fmla="*/ 0 h 210"/>
                <a:gd name="T4" fmla="*/ 88 w 175"/>
                <a:gd name="T5" fmla="*/ 160 h 210"/>
                <a:gd name="T6" fmla="*/ 133 w 175"/>
                <a:gd name="T7" fmla="*/ 0 h 210"/>
                <a:gd name="T8" fmla="*/ 175 w 175"/>
                <a:gd name="T9" fmla="*/ 0 h 210"/>
                <a:gd name="T10" fmla="*/ 175 w 175"/>
                <a:gd name="T11" fmla="*/ 210 h 210"/>
                <a:gd name="T12" fmla="*/ 145 w 175"/>
                <a:gd name="T13" fmla="*/ 210 h 210"/>
                <a:gd name="T14" fmla="*/ 145 w 175"/>
                <a:gd name="T15" fmla="*/ 52 h 210"/>
                <a:gd name="T16" fmla="*/ 100 w 175"/>
                <a:gd name="T17" fmla="*/ 210 h 210"/>
                <a:gd name="T18" fmla="*/ 72 w 175"/>
                <a:gd name="T19" fmla="*/ 210 h 210"/>
                <a:gd name="T20" fmla="*/ 29 w 175"/>
                <a:gd name="T21" fmla="*/ 52 h 210"/>
                <a:gd name="T22" fmla="*/ 28 w 175"/>
                <a:gd name="T23" fmla="*/ 57 h 210"/>
                <a:gd name="T24" fmla="*/ 28 w 175"/>
                <a:gd name="T25" fmla="*/ 65 h 210"/>
                <a:gd name="T26" fmla="*/ 28 w 175"/>
                <a:gd name="T27" fmla="*/ 210 h 210"/>
                <a:gd name="T28" fmla="*/ 0 w 175"/>
                <a:gd name="T29" fmla="*/ 210 h 210"/>
                <a:gd name="T30" fmla="*/ 0 w 175"/>
                <a:gd name="T31" fmla="*/ 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5" h="210">
                  <a:moveTo>
                    <a:pt x="0" y="0"/>
                  </a:moveTo>
                  <a:cubicBezTo>
                    <a:pt x="44" y="0"/>
                    <a:pt x="44" y="0"/>
                    <a:pt x="44" y="0"/>
                  </a:cubicBezTo>
                  <a:cubicBezTo>
                    <a:pt x="57" y="54"/>
                    <a:pt x="72" y="109"/>
                    <a:pt x="88" y="160"/>
                  </a:cubicBezTo>
                  <a:cubicBezTo>
                    <a:pt x="133" y="0"/>
                    <a:pt x="133" y="0"/>
                    <a:pt x="133" y="0"/>
                  </a:cubicBezTo>
                  <a:cubicBezTo>
                    <a:pt x="175" y="0"/>
                    <a:pt x="175" y="0"/>
                    <a:pt x="175" y="0"/>
                  </a:cubicBezTo>
                  <a:cubicBezTo>
                    <a:pt x="175" y="210"/>
                    <a:pt x="175" y="210"/>
                    <a:pt x="175" y="210"/>
                  </a:cubicBezTo>
                  <a:cubicBezTo>
                    <a:pt x="145" y="210"/>
                    <a:pt x="145" y="210"/>
                    <a:pt x="145" y="210"/>
                  </a:cubicBezTo>
                  <a:cubicBezTo>
                    <a:pt x="145" y="52"/>
                    <a:pt x="145" y="52"/>
                    <a:pt x="145" y="52"/>
                  </a:cubicBezTo>
                  <a:cubicBezTo>
                    <a:pt x="100" y="210"/>
                    <a:pt x="100" y="210"/>
                    <a:pt x="100" y="210"/>
                  </a:cubicBezTo>
                  <a:cubicBezTo>
                    <a:pt x="100" y="210"/>
                    <a:pt x="73" y="210"/>
                    <a:pt x="72" y="210"/>
                  </a:cubicBezTo>
                  <a:cubicBezTo>
                    <a:pt x="57" y="159"/>
                    <a:pt x="46" y="100"/>
                    <a:pt x="29" y="52"/>
                  </a:cubicBezTo>
                  <a:cubicBezTo>
                    <a:pt x="28" y="54"/>
                    <a:pt x="28" y="54"/>
                    <a:pt x="28" y="57"/>
                  </a:cubicBezTo>
                  <a:cubicBezTo>
                    <a:pt x="28" y="60"/>
                    <a:pt x="28" y="62"/>
                    <a:pt x="28" y="65"/>
                  </a:cubicBezTo>
                  <a:cubicBezTo>
                    <a:pt x="28" y="210"/>
                    <a:pt x="28" y="210"/>
                    <a:pt x="28" y="210"/>
                  </a:cubicBezTo>
                  <a:cubicBezTo>
                    <a:pt x="0" y="210"/>
                    <a:pt x="0" y="210"/>
                    <a:pt x="0" y="21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29" name="Freeform 7"/>
            <p:cNvSpPr>
              <a:spLocks/>
            </p:cNvSpPr>
            <p:nvPr/>
          </p:nvSpPr>
          <p:spPr bwMode="auto">
            <a:xfrm>
              <a:off x="5947195" y="1778632"/>
              <a:ext cx="158031" cy="308823"/>
            </a:xfrm>
            <a:custGeom>
              <a:avLst/>
              <a:gdLst>
                <a:gd name="T0" fmla="*/ 0 w 131"/>
                <a:gd name="T1" fmla="*/ 0 h 256"/>
                <a:gd name="T2" fmla="*/ 131 w 131"/>
                <a:gd name="T3" fmla="*/ 0 h 256"/>
                <a:gd name="T4" fmla="*/ 131 w 131"/>
                <a:gd name="T5" fmla="*/ 37 h 256"/>
                <a:gd name="T6" fmla="*/ 37 w 131"/>
                <a:gd name="T7" fmla="*/ 37 h 256"/>
                <a:gd name="T8" fmla="*/ 37 w 131"/>
                <a:gd name="T9" fmla="*/ 107 h 256"/>
                <a:gd name="T10" fmla="*/ 131 w 131"/>
                <a:gd name="T11" fmla="*/ 107 h 256"/>
                <a:gd name="T12" fmla="*/ 131 w 131"/>
                <a:gd name="T13" fmla="*/ 138 h 256"/>
                <a:gd name="T14" fmla="*/ 37 w 131"/>
                <a:gd name="T15" fmla="*/ 138 h 256"/>
                <a:gd name="T16" fmla="*/ 37 w 131"/>
                <a:gd name="T17" fmla="*/ 222 h 256"/>
                <a:gd name="T18" fmla="*/ 131 w 131"/>
                <a:gd name="T19" fmla="*/ 222 h 256"/>
                <a:gd name="T20" fmla="*/ 131 w 131"/>
                <a:gd name="T21" fmla="*/ 256 h 256"/>
                <a:gd name="T22" fmla="*/ 0 w 131"/>
                <a:gd name="T23" fmla="*/ 256 h 256"/>
                <a:gd name="T24" fmla="*/ 0 w 131"/>
                <a:gd name="T25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1" h="256">
                  <a:moveTo>
                    <a:pt x="0" y="0"/>
                  </a:moveTo>
                  <a:lnTo>
                    <a:pt x="131" y="0"/>
                  </a:lnTo>
                  <a:lnTo>
                    <a:pt x="131" y="37"/>
                  </a:lnTo>
                  <a:lnTo>
                    <a:pt x="37" y="37"/>
                  </a:lnTo>
                  <a:lnTo>
                    <a:pt x="37" y="107"/>
                  </a:lnTo>
                  <a:lnTo>
                    <a:pt x="131" y="107"/>
                  </a:lnTo>
                  <a:lnTo>
                    <a:pt x="131" y="138"/>
                  </a:lnTo>
                  <a:lnTo>
                    <a:pt x="37" y="138"/>
                  </a:lnTo>
                  <a:lnTo>
                    <a:pt x="37" y="222"/>
                  </a:lnTo>
                  <a:lnTo>
                    <a:pt x="131" y="222"/>
                  </a:lnTo>
                  <a:lnTo>
                    <a:pt x="131" y="256"/>
                  </a:lnTo>
                  <a:lnTo>
                    <a:pt x="0" y="256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30" name="Freeform 8"/>
            <p:cNvSpPr>
              <a:spLocks/>
            </p:cNvSpPr>
            <p:nvPr/>
          </p:nvSpPr>
          <p:spPr bwMode="auto">
            <a:xfrm>
              <a:off x="6137797" y="1777426"/>
              <a:ext cx="212316" cy="310030"/>
            </a:xfrm>
            <a:custGeom>
              <a:avLst/>
              <a:gdLst>
                <a:gd name="T0" fmla="*/ 0 w 145"/>
                <a:gd name="T1" fmla="*/ 0 h 211"/>
                <a:gd name="T2" fmla="*/ 72 w 145"/>
                <a:gd name="T3" fmla="*/ 0 h 211"/>
                <a:gd name="T4" fmla="*/ 138 w 145"/>
                <a:gd name="T5" fmla="*/ 64 h 211"/>
                <a:gd name="T6" fmla="*/ 85 w 145"/>
                <a:gd name="T7" fmla="*/ 124 h 211"/>
                <a:gd name="T8" fmla="*/ 145 w 145"/>
                <a:gd name="T9" fmla="*/ 211 h 211"/>
                <a:gd name="T10" fmla="*/ 105 w 145"/>
                <a:gd name="T11" fmla="*/ 211 h 211"/>
                <a:gd name="T12" fmla="*/ 37 w 145"/>
                <a:gd name="T13" fmla="*/ 101 h 211"/>
                <a:gd name="T14" fmla="*/ 62 w 145"/>
                <a:gd name="T15" fmla="*/ 101 h 211"/>
                <a:gd name="T16" fmla="*/ 105 w 145"/>
                <a:gd name="T17" fmla="*/ 64 h 211"/>
                <a:gd name="T18" fmla="*/ 72 w 145"/>
                <a:gd name="T19" fmla="*/ 28 h 211"/>
                <a:gd name="T20" fmla="*/ 34 w 145"/>
                <a:gd name="T21" fmla="*/ 28 h 211"/>
                <a:gd name="T22" fmla="*/ 34 w 145"/>
                <a:gd name="T23" fmla="*/ 211 h 211"/>
                <a:gd name="T24" fmla="*/ 0 w 145"/>
                <a:gd name="T25" fmla="*/ 211 h 211"/>
                <a:gd name="T26" fmla="*/ 0 w 145"/>
                <a:gd name="T27" fmla="*/ 0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5" h="211">
                  <a:moveTo>
                    <a:pt x="0" y="0"/>
                  </a:moveTo>
                  <a:cubicBezTo>
                    <a:pt x="0" y="0"/>
                    <a:pt x="46" y="0"/>
                    <a:pt x="72" y="0"/>
                  </a:cubicBezTo>
                  <a:cubicBezTo>
                    <a:pt x="108" y="0"/>
                    <a:pt x="139" y="20"/>
                    <a:pt x="138" y="64"/>
                  </a:cubicBezTo>
                  <a:cubicBezTo>
                    <a:pt x="138" y="114"/>
                    <a:pt x="106" y="121"/>
                    <a:pt x="85" y="124"/>
                  </a:cubicBezTo>
                  <a:cubicBezTo>
                    <a:pt x="104" y="151"/>
                    <a:pt x="125" y="183"/>
                    <a:pt x="145" y="211"/>
                  </a:cubicBezTo>
                  <a:cubicBezTo>
                    <a:pt x="105" y="211"/>
                    <a:pt x="105" y="211"/>
                    <a:pt x="105" y="211"/>
                  </a:cubicBezTo>
                  <a:cubicBezTo>
                    <a:pt x="83" y="177"/>
                    <a:pt x="37" y="101"/>
                    <a:pt x="37" y="101"/>
                  </a:cubicBezTo>
                  <a:cubicBezTo>
                    <a:pt x="37" y="101"/>
                    <a:pt x="34" y="102"/>
                    <a:pt x="62" y="101"/>
                  </a:cubicBezTo>
                  <a:cubicBezTo>
                    <a:pt x="87" y="100"/>
                    <a:pt x="104" y="88"/>
                    <a:pt x="105" y="64"/>
                  </a:cubicBezTo>
                  <a:cubicBezTo>
                    <a:pt x="105" y="44"/>
                    <a:pt x="95" y="28"/>
                    <a:pt x="72" y="28"/>
                  </a:cubicBezTo>
                  <a:cubicBezTo>
                    <a:pt x="65" y="28"/>
                    <a:pt x="34" y="28"/>
                    <a:pt x="34" y="28"/>
                  </a:cubicBezTo>
                  <a:cubicBezTo>
                    <a:pt x="34" y="211"/>
                    <a:pt x="34" y="211"/>
                    <a:pt x="34" y="211"/>
                  </a:cubicBezTo>
                  <a:cubicBezTo>
                    <a:pt x="0" y="211"/>
                    <a:pt x="0" y="211"/>
                    <a:pt x="0" y="211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31" name="Freeform 9"/>
            <p:cNvSpPr>
              <a:spLocks/>
            </p:cNvSpPr>
            <p:nvPr/>
          </p:nvSpPr>
          <p:spPr bwMode="auto">
            <a:xfrm>
              <a:off x="6354939" y="1777426"/>
              <a:ext cx="180951" cy="310030"/>
            </a:xfrm>
            <a:custGeom>
              <a:avLst/>
              <a:gdLst>
                <a:gd name="T0" fmla="*/ 0 w 150"/>
                <a:gd name="T1" fmla="*/ 0 h 257"/>
                <a:gd name="T2" fmla="*/ 150 w 150"/>
                <a:gd name="T3" fmla="*/ 0 h 257"/>
                <a:gd name="T4" fmla="*/ 150 w 150"/>
                <a:gd name="T5" fmla="*/ 30 h 257"/>
                <a:gd name="T6" fmla="*/ 44 w 150"/>
                <a:gd name="T7" fmla="*/ 222 h 257"/>
                <a:gd name="T8" fmla="*/ 150 w 150"/>
                <a:gd name="T9" fmla="*/ 222 h 257"/>
                <a:gd name="T10" fmla="*/ 150 w 150"/>
                <a:gd name="T11" fmla="*/ 257 h 257"/>
                <a:gd name="T12" fmla="*/ 0 w 150"/>
                <a:gd name="T13" fmla="*/ 257 h 257"/>
                <a:gd name="T14" fmla="*/ 0 w 150"/>
                <a:gd name="T15" fmla="*/ 225 h 257"/>
                <a:gd name="T16" fmla="*/ 106 w 150"/>
                <a:gd name="T17" fmla="*/ 34 h 257"/>
                <a:gd name="T18" fmla="*/ 0 w 150"/>
                <a:gd name="T19" fmla="*/ 34 h 257"/>
                <a:gd name="T20" fmla="*/ 0 w 150"/>
                <a:gd name="T21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0" h="257">
                  <a:moveTo>
                    <a:pt x="0" y="0"/>
                  </a:moveTo>
                  <a:lnTo>
                    <a:pt x="150" y="0"/>
                  </a:lnTo>
                  <a:lnTo>
                    <a:pt x="150" y="30"/>
                  </a:lnTo>
                  <a:lnTo>
                    <a:pt x="44" y="222"/>
                  </a:lnTo>
                  <a:lnTo>
                    <a:pt x="150" y="222"/>
                  </a:lnTo>
                  <a:lnTo>
                    <a:pt x="150" y="257"/>
                  </a:lnTo>
                  <a:lnTo>
                    <a:pt x="0" y="257"/>
                  </a:lnTo>
                  <a:lnTo>
                    <a:pt x="0" y="225"/>
                  </a:lnTo>
                  <a:lnTo>
                    <a:pt x="106" y="34"/>
                  </a:lnTo>
                  <a:lnTo>
                    <a:pt x="0" y="34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32" name="Freeform 10"/>
            <p:cNvSpPr>
              <a:spLocks/>
            </p:cNvSpPr>
            <p:nvPr/>
          </p:nvSpPr>
          <p:spPr bwMode="auto">
            <a:xfrm>
              <a:off x="4418762" y="2825736"/>
              <a:ext cx="254538" cy="355871"/>
            </a:xfrm>
            <a:custGeom>
              <a:avLst/>
              <a:gdLst>
                <a:gd name="T0" fmla="*/ 115 w 211"/>
                <a:gd name="T1" fmla="*/ 295 h 295"/>
                <a:gd name="T2" fmla="*/ 95 w 211"/>
                <a:gd name="T3" fmla="*/ 295 h 295"/>
                <a:gd name="T4" fmla="*/ 95 w 211"/>
                <a:gd name="T5" fmla="*/ 19 h 295"/>
                <a:gd name="T6" fmla="*/ 0 w 211"/>
                <a:gd name="T7" fmla="*/ 19 h 295"/>
                <a:gd name="T8" fmla="*/ 0 w 211"/>
                <a:gd name="T9" fmla="*/ 0 h 295"/>
                <a:gd name="T10" fmla="*/ 211 w 211"/>
                <a:gd name="T11" fmla="*/ 0 h 295"/>
                <a:gd name="T12" fmla="*/ 211 w 211"/>
                <a:gd name="T13" fmla="*/ 19 h 295"/>
                <a:gd name="T14" fmla="*/ 115 w 211"/>
                <a:gd name="T15" fmla="*/ 19 h 295"/>
                <a:gd name="T16" fmla="*/ 115 w 211"/>
                <a:gd name="T17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1" h="295">
                  <a:moveTo>
                    <a:pt x="115" y="295"/>
                  </a:moveTo>
                  <a:lnTo>
                    <a:pt x="95" y="295"/>
                  </a:lnTo>
                  <a:lnTo>
                    <a:pt x="95" y="19"/>
                  </a:lnTo>
                  <a:lnTo>
                    <a:pt x="0" y="19"/>
                  </a:lnTo>
                  <a:lnTo>
                    <a:pt x="0" y="0"/>
                  </a:lnTo>
                  <a:lnTo>
                    <a:pt x="211" y="0"/>
                  </a:lnTo>
                  <a:lnTo>
                    <a:pt x="211" y="19"/>
                  </a:lnTo>
                  <a:lnTo>
                    <a:pt x="115" y="19"/>
                  </a:lnTo>
                  <a:lnTo>
                    <a:pt x="115" y="29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33" name="Freeform 11"/>
            <p:cNvSpPr>
              <a:spLocks/>
            </p:cNvSpPr>
            <p:nvPr/>
          </p:nvSpPr>
          <p:spPr bwMode="auto">
            <a:xfrm>
              <a:off x="4726378" y="2825736"/>
              <a:ext cx="255744" cy="355871"/>
            </a:xfrm>
            <a:custGeom>
              <a:avLst/>
              <a:gdLst>
                <a:gd name="T0" fmla="*/ 212 w 212"/>
                <a:gd name="T1" fmla="*/ 295 h 295"/>
                <a:gd name="T2" fmla="*/ 192 w 212"/>
                <a:gd name="T3" fmla="*/ 295 h 295"/>
                <a:gd name="T4" fmla="*/ 192 w 212"/>
                <a:gd name="T5" fmla="*/ 150 h 295"/>
                <a:gd name="T6" fmla="*/ 19 w 212"/>
                <a:gd name="T7" fmla="*/ 150 h 295"/>
                <a:gd name="T8" fmla="*/ 19 w 212"/>
                <a:gd name="T9" fmla="*/ 295 h 295"/>
                <a:gd name="T10" fmla="*/ 0 w 212"/>
                <a:gd name="T11" fmla="*/ 295 h 295"/>
                <a:gd name="T12" fmla="*/ 0 w 212"/>
                <a:gd name="T13" fmla="*/ 0 h 295"/>
                <a:gd name="T14" fmla="*/ 19 w 212"/>
                <a:gd name="T15" fmla="*/ 0 h 295"/>
                <a:gd name="T16" fmla="*/ 19 w 212"/>
                <a:gd name="T17" fmla="*/ 131 h 295"/>
                <a:gd name="T18" fmla="*/ 192 w 212"/>
                <a:gd name="T19" fmla="*/ 131 h 295"/>
                <a:gd name="T20" fmla="*/ 192 w 212"/>
                <a:gd name="T21" fmla="*/ 0 h 295"/>
                <a:gd name="T22" fmla="*/ 212 w 212"/>
                <a:gd name="T23" fmla="*/ 0 h 295"/>
                <a:gd name="T24" fmla="*/ 212 w 212"/>
                <a:gd name="T2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2" h="295">
                  <a:moveTo>
                    <a:pt x="212" y="295"/>
                  </a:moveTo>
                  <a:lnTo>
                    <a:pt x="192" y="295"/>
                  </a:lnTo>
                  <a:lnTo>
                    <a:pt x="192" y="150"/>
                  </a:lnTo>
                  <a:lnTo>
                    <a:pt x="19" y="150"/>
                  </a:lnTo>
                  <a:lnTo>
                    <a:pt x="19" y="295"/>
                  </a:lnTo>
                  <a:lnTo>
                    <a:pt x="0" y="295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131"/>
                  </a:lnTo>
                  <a:lnTo>
                    <a:pt x="192" y="131"/>
                  </a:lnTo>
                  <a:lnTo>
                    <a:pt x="192" y="0"/>
                  </a:lnTo>
                  <a:lnTo>
                    <a:pt x="212" y="0"/>
                  </a:lnTo>
                  <a:lnTo>
                    <a:pt x="212" y="29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34" name="Freeform 12"/>
            <p:cNvSpPr>
              <a:spLocks/>
            </p:cNvSpPr>
            <p:nvPr/>
          </p:nvSpPr>
          <p:spPr bwMode="auto">
            <a:xfrm>
              <a:off x="5082249" y="2825736"/>
              <a:ext cx="193015" cy="355871"/>
            </a:xfrm>
            <a:custGeom>
              <a:avLst/>
              <a:gdLst>
                <a:gd name="T0" fmla="*/ 160 w 160"/>
                <a:gd name="T1" fmla="*/ 295 h 295"/>
                <a:gd name="T2" fmla="*/ 0 w 160"/>
                <a:gd name="T3" fmla="*/ 295 h 295"/>
                <a:gd name="T4" fmla="*/ 0 w 160"/>
                <a:gd name="T5" fmla="*/ 0 h 295"/>
                <a:gd name="T6" fmla="*/ 160 w 160"/>
                <a:gd name="T7" fmla="*/ 0 h 295"/>
                <a:gd name="T8" fmla="*/ 160 w 160"/>
                <a:gd name="T9" fmla="*/ 19 h 295"/>
                <a:gd name="T10" fmla="*/ 20 w 160"/>
                <a:gd name="T11" fmla="*/ 19 h 295"/>
                <a:gd name="T12" fmla="*/ 20 w 160"/>
                <a:gd name="T13" fmla="*/ 130 h 295"/>
                <a:gd name="T14" fmla="*/ 153 w 160"/>
                <a:gd name="T15" fmla="*/ 130 h 295"/>
                <a:gd name="T16" fmla="*/ 153 w 160"/>
                <a:gd name="T17" fmla="*/ 150 h 295"/>
                <a:gd name="T18" fmla="*/ 20 w 160"/>
                <a:gd name="T19" fmla="*/ 150 h 295"/>
                <a:gd name="T20" fmla="*/ 20 w 160"/>
                <a:gd name="T21" fmla="*/ 275 h 295"/>
                <a:gd name="T22" fmla="*/ 160 w 160"/>
                <a:gd name="T23" fmla="*/ 275 h 295"/>
                <a:gd name="T24" fmla="*/ 160 w 160"/>
                <a:gd name="T2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0" h="295">
                  <a:moveTo>
                    <a:pt x="160" y="295"/>
                  </a:moveTo>
                  <a:lnTo>
                    <a:pt x="0" y="295"/>
                  </a:lnTo>
                  <a:lnTo>
                    <a:pt x="0" y="0"/>
                  </a:lnTo>
                  <a:lnTo>
                    <a:pt x="160" y="0"/>
                  </a:lnTo>
                  <a:lnTo>
                    <a:pt x="160" y="19"/>
                  </a:lnTo>
                  <a:lnTo>
                    <a:pt x="20" y="19"/>
                  </a:lnTo>
                  <a:lnTo>
                    <a:pt x="20" y="130"/>
                  </a:lnTo>
                  <a:lnTo>
                    <a:pt x="153" y="130"/>
                  </a:lnTo>
                  <a:lnTo>
                    <a:pt x="153" y="150"/>
                  </a:lnTo>
                  <a:lnTo>
                    <a:pt x="20" y="150"/>
                  </a:lnTo>
                  <a:lnTo>
                    <a:pt x="20" y="275"/>
                  </a:lnTo>
                  <a:lnTo>
                    <a:pt x="160" y="275"/>
                  </a:lnTo>
                  <a:lnTo>
                    <a:pt x="160" y="29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35" name="Freeform 13"/>
            <p:cNvSpPr>
              <a:spLocks noEditPoints="1"/>
            </p:cNvSpPr>
            <p:nvPr/>
          </p:nvSpPr>
          <p:spPr bwMode="auto">
            <a:xfrm>
              <a:off x="5356088" y="2825736"/>
              <a:ext cx="232824" cy="355871"/>
            </a:xfrm>
            <a:custGeom>
              <a:avLst/>
              <a:gdLst>
                <a:gd name="T0" fmla="*/ 17 w 159"/>
                <a:gd name="T1" fmla="*/ 122 h 242"/>
                <a:gd name="T2" fmla="*/ 63 w 159"/>
                <a:gd name="T3" fmla="*/ 122 h 242"/>
                <a:gd name="T4" fmla="*/ 110 w 159"/>
                <a:gd name="T5" fmla="*/ 108 h 242"/>
                <a:gd name="T6" fmla="*/ 127 w 159"/>
                <a:gd name="T7" fmla="*/ 68 h 242"/>
                <a:gd name="T8" fmla="*/ 111 w 159"/>
                <a:gd name="T9" fmla="*/ 28 h 242"/>
                <a:gd name="T10" fmla="*/ 57 w 159"/>
                <a:gd name="T11" fmla="*/ 15 h 242"/>
                <a:gd name="T12" fmla="*/ 17 w 159"/>
                <a:gd name="T13" fmla="*/ 15 h 242"/>
                <a:gd name="T14" fmla="*/ 17 w 159"/>
                <a:gd name="T15" fmla="*/ 122 h 242"/>
                <a:gd name="T16" fmla="*/ 17 w 159"/>
                <a:gd name="T17" fmla="*/ 137 h 242"/>
                <a:gd name="T18" fmla="*/ 17 w 159"/>
                <a:gd name="T19" fmla="*/ 242 h 242"/>
                <a:gd name="T20" fmla="*/ 0 w 159"/>
                <a:gd name="T21" fmla="*/ 242 h 242"/>
                <a:gd name="T22" fmla="*/ 0 w 159"/>
                <a:gd name="T23" fmla="*/ 0 h 242"/>
                <a:gd name="T24" fmla="*/ 57 w 159"/>
                <a:gd name="T25" fmla="*/ 0 h 242"/>
                <a:gd name="T26" fmla="*/ 124 w 159"/>
                <a:gd name="T27" fmla="*/ 17 h 242"/>
                <a:gd name="T28" fmla="*/ 145 w 159"/>
                <a:gd name="T29" fmla="*/ 67 h 242"/>
                <a:gd name="T30" fmla="*/ 132 w 159"/>
                <a:gd name="T31" fmla="*/ 108 h 242"/>
                <a:gd name="T32" fmla="*/ 94 w 159"/>
                <a:gd name="T33" fmla="*/ 132 h 242"/>
                <a:gd name="T34" fmla="*/ 159 w 159"/>
                <a:gd name="T35" fmla="*/ 242 h 242"/>
                <a:gd name="T36" fmla="*/ 139 w 159"/>
                <a:gd name="T37" fmla="*/ 242 h 242"/>
                <a:gd name="T38" fmla="*/ 77 w 159"/>
                <a:gd name="T39" fmla="*/ 137 h 242"/>
                <a:gd name="T40" fmla="*/ 17 w 159"/>
                <a:gd name="T41" fmla="*/ 137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59" h="242">
                  <a:moveTo>
                    <a:pt x="17" y="122"/>
                  </a:moveTo>
                  <a:cubicBezTo>
                    <a:pt x="63" y="122"/>
                    <a:pt x="63" y="122"/>
                    <a:pt x="63" y="122"/>
                  </a:cubicBezTo>
                  <a:cubicBezTo>
                    <a:pt x="83" y="122"/>
                    <a:pt x="99" y="118"/>
                    <a:pt x="110" y="108"/>
                  </a:cubicBezTo>
                  <a:cubicBezTo>
                    <a:pt x="121" y="99"/>
                    <a:pt x="127" y="86"/>
                    <a:pt x="127" y="68"/>
                  </a:cubicBezTo>
                  <a:cubicBezTo>
                    <a:pt x="127" y="50"/>
                    <a:pt x="122" y="36"/>
                    <a:pt x="111" y="28"/>
                  </a:cubicBezTo>
                  <a:cubicBezTo>
                    <a:pt x="100" y="19"/>
                    <a:pt x="82" y="15"/>
                    <a:pt x="57" y="15"/>
                  </a:cubicBezTo>
                  <a:cubicBezTo>
                    <a:pt x="17" y="15"/>
                    <a:pt x="17" y="15"/>
                    <a:pt x="17" y="15"/>
                  </a:cubicBezTo>
                  <a:lnTo>
                    <a:pt x="17" y="122"/>
                  </a:lnTo>
                  <a:close/>
                  <a:moveTo>
                    <a:pt x="17" y="137"/>
                  </a:moveTo>
                  <a:cubicBezTo>
                    <a:pt x="17" y="242"/>
                    <a:pt x="17" y="242"/>
                    <a:pt x="17" y="242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87" y="0"/>
                    <a:pt x="110" y="6"/>
                    <a:pt x="124" y="17"/>
                  </a:cubicBezTo>
                  <a:cubicBezTo>
                    <a:pt x="138" y="28"/>
                    <a:pt x="145" y="45"/>
                    <a:pt x="145" y="67"/>
                  </a:cubicBezTo>
                  <a:cubicBezTo>
                    <a:pt x="145" y="83"/>
                    <a:pt x="141" y="97"/>
                    <a:pt x="132" y="108"/>
                  </a:cubicBezTo>
                  <a:cubicBezTo>
                    <a:pt x="124" y="119"/>
                    <a:pt x="111" y="127"/>
                    <a:pt x="94" y="132"/>
                  </a:cubicBezTo>
                  <a:cubicBezTo>
                    <a:pt x="159" y="242"/>
                    <a:pt x="159" y="242"/>
                    <a:pt x="159" y="242"/>
                  </a:cubicBezTo>
                  <a:cubicBezTo>
                    <a:pt x="139" y="242"/>
                    <a:pt x="139" y="242"/>
                    <a:pt x="139" y="242"/>
                  </a:cubicBezTo>
                  <a:cubicBezTo>
                    <a:pt x="77" y="137"/>
                    <a:pt x="77" y="137"/>
                    <a:pt x="77" y="137"/>
                  </a:cubicBezTo>
                  <a:lnTo>
                    <a:pt x="17" y="1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36" name="Freeform 14"/>
            <p:cNvSpPr>
              <a:spLocks noEditPoints="1"/>
            </p:cNvSpPr>
            <p:nvPr/>
          </p:nvSpPr>
          <p:spPr bwMode="auto">
            <a:xfrm>
              <a:off x="5599769" y="2824530"/>
              <a:ext cx="297967" cy="357077"/>
            </a:xfrm>
            <a:custGeom>
              <a:avLst/>
              <a:gdLst>
                <a:gd name="T0" fmla="*/ 58 w 203"/>
                <a:gd name="T1" fmla="*/ 142 h 243"/>
                <a:gd name="T2" fmla="*/ 145 w 203"/>
                <a:gd name="T3" fmla="*/ 142 h 243"/>
                <a:gd name="T4" fmla="*/ 112 w 203"/>
                <a:gd name="T5" fmla="*/ 55 h 243"/>
                <a:gd name="T6" fmla="*/ 102 w 203"/>
                <a:gd name="T7" fmla="*/ 27 h 243"/>
                <a:gd name="T8" fmla="*/ 92 w 203"/>
                <a:gd name="T9" fmla="*/ 56 h 243"/>
                <a:gd name="T10" fmla="*/ 58 w 203"/>
                <a:gd name="T11" fmla="*/ 142 h 243"/>
                <a:gd name="T12" fmla="*/ 150 w 203"/>
                <a:gd name="T13" fmla="*/ 157 h 243"/>
                <a:gd name="T14" fmla="*/ 52 w 203"/>
                <a:gd name="T15" fmla="*/ 157 h 243"/>
                <a:gd name="T16" fmla="*/ 19 w 203"/>
                <a:gd name="T17" fmla="*/ 243 h 243"/>
                <a:gd name="T18" fmla="*/ 0 w 203"/>
                <a:gd name="T19" fmla="*/ 243 h 243"/>
                <a:gd name="T20" fmla="*/ 97 w 203"/>
                <a:gd name="T21" fmla="*/ 0 h 243"/>
                <a:gd name="T22" fmla="*/ 108 w 203"/>
                <a:gd name="T23" fmla="*/ 0 h 243"/>
                <a:gd name="T24" fmla="*/ 203 w 203"/>
                <a:gd name="T25" fmla="*/ 243 h 243"/>
                <a:gd name="T26" fmla="*/ 184 w 203"/>
                <a:gd name="T27" fmla="*/ 243 h 243"/>
                <a:gd name="T28" fmla="*/ 150 w 203"/>
                <a:gd name="T29" fmla="*/ 157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3" h="243">
                  <a:moveTo>
                    <a:pt x="58" y="142"/>
                  </a:moveTo>
                  <a:cubicBezTo>
                    <a:pt x="145" y="142"/>
                    <a:pt x="145" y="142"/>
                    <a:pt x="145" y="142"/>
                  </a:cubicBezTo>
                  <a:cubicBezTo>
                    <a:pt x="112" y="55"/>
                    <a:pt x="112" y="55"/>
                    <a:pt x="112" y="55"/>
                  </a:cubicBezTo>
                  <a:cubicBezTo>
                    <a:pt x="109" y="49"/>
                    <a:pt x="106" y="39"/>
                    <a:pt x="102" y="27"/>
                  </a:cubicBezTo>
                  <a:cubicBezTo>
                    <a:pt x="99" y="37"/>
                    <a:pt x="96" y="47"/>
                    <a:pt x="92" y="56"/>
                  </a:cubicBezTo>
                  <a:lnTo>
                    <a:pt x="58" y="142"/>
                  </a:lnTo>
                  <a:close/>
                  <a:moveTo>
                    <a:pt x="150" y="157"/>
                  </a:moveTo>
                  <a:cubicBezTo>
                    <a:pt x="52" y="157"/>
                    <a:pt x="52" y="157"/>
                    <a:pt x="52" y="157"/>
                  </a:cubicBezTo>
                  <a:cubicBezTo>
                    <a:pt x="19" y="243"/>
                    <a:pt x="19" y="243"/>
                    <a:pt x="19" y="243"/>
                  </a:cubicBezTo>
                  <a:cubicBezTo>
                    <a:pt x="0" y="243"/>
                    <a:pt x="0" y="243"/>
                    <a:pt x="0" y="243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203" y="243"/>
                    <a:pt x="203" y="243"/>
                    <a:pt x="203" y="243"/>
                  </a:cubicBezTo>
                  <a:cubicBezTo>
                    <a:pt x="184" y="243"/>
                    <a:pt x="184" y="243"/>
                    <a:pt x="184" y="243"/>
                  </a:cubicBezTo>
                  <a:lnTo>
                    <a:pt x="150" y="1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37" name="Freeform 15"/>
            <p:cNvSpPr>
              <a:spLocks noEditPoints="1"/>
            </p:cNvSpPr>
            <p:nvPr/>
          </p:nvSpPr>
          <p:spPr bwMode="auto">
            <a:xfrm>
              <a:off x="5947195" y="2825736"/>
              <a:ext cx="213523" cy="355871"/>
            </a:xfrm>
            <a:custGeom>
              <a:avLst/>
              <a:gdLst>
                <a:gd name="T0" fmla="*/ 17 w 146"/>
                <a:gd name="T1" fmla="*/ 128 h 242"/>
                <a:gd name="T2" fmla="*/ 50 w 146"/>
                <a:gd name="T3" fmla="*/ 128 h 242"/>
                <a:gd name="T4" fmla="*/ 109 w 146"/>
                <a:gd name="T5" fmla="*/ 114 h 242"/>
                <a:gd name="T6" fmla="*/ 128 w 146"/>
                <a:gd name="T7" fmla="*/ 70 h 242"/>
                <a:gd name="T8" fmla="*/ 110 w 146"/>
                <a:gd name="T9" fmla="*/ 29 h 242"/>
                <a:gd name="T10" fmla="*/ 57 w 146"/>
                <a:gd name="T11" fmla="*/ 15 h 242"/>
                <a:gd name="T12" fmla="*/ 17 w 146"/>
                <a:gd name="T13" fmla="*/ 15 h 242"/>
                <a:gd name="T14" fmla="*/ 17 w 146"/>
                <a:gd name="T15" fmla="*/ 128 h 242"/>
                <a:gd name="T16" fmla="*/ 146 w 146"/>
                <a:gd name="T17" fmla="*/ 70 h 242"/>
                <a:gd name="T18" fmla="*/ 122 w 146"/>
                <a:gd name="T19" fmla="*/ 123 h 242"/>
                <a:gd name="T20" fmla="*/ 54 w 146"/>
                <a:gd name="T21" fmla="*/ 142 h 242"/>
                <a:gd name="T22" fmla="*/ 17 w 146"/>
                <a:gd name="T23" fmla="*/ 142 h 242"/>
                <a:gd name="T24" fmla="*/ 17 w 146"/>
                <a:gd name="T25" fmla="*/ 242 h 242"/>
                <a:gd name="T26" fmla="*/ 0 w 146"/>
                <a:gd name="T27" fmla="*/ 242 h 242"/>
                <a:gd name="T28" fmla="*/ 0 w 146"/>
                <a:gd name="T29" fmla="*/ 0 h 242"/>
                <a:gd name="T30" fmla="*/ 59 w 146"/>
                <a:gd name="T31" fmla="*/ 0 h 242"/>
                <a:gd name="T32" fmla="*/ 146 w 146"/>
                <a:gd name="T33" fmla="*/ 7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6" h="242">
                  <a:moveTo>
                    <a:pt x="17" y="128"/>
                  </a:moveTo>
                  <a:cubicBezTo>
                    <a:pt x="50" y="128"/>
                    <a:pt x="50" y="128"/>
                    <a:pt x="50" y="128"/>
                  </a:cubicBezTo>
                  <a:cubicBezTo>
                    <a:pt x="78" y="128"/>
                    <a:pt x="97" y="123"/>
                    <a:pt x="109" y="114"/>
                  </a:cubicBezTo>
                  <a:cubicBezTo>
                    <a:pt x="122" y="105"/>
                    <a:pt x="128" y="90"/>
                    <a:pt x="128" y="70"/>
                  </a:cubicBezTo>
                  <a:cubicBezTo>
                    <a:pt x="128" y="52"/>
                    <a:pt x="122" y="38"/>
                    <a:pt x="110" y="29"/>
                  </a:cubicBezTo>
                  <a:cubicBezTo>
                    <a:pt x="99" y="20"/>
                    <a:pt x="81" y="15"/>
                    <a:pt x="57" y="15"/>
                  </a:cubicBezTo>
                  <a:cubicBezTo>
                    <a:pt x="17" y="15"/>
                    <a:pt x="17" y="15"/>
                    <a:pt x="17" y="15"/>
                  </a:cubicBezTo>
                  <a:lnTo>
                    <a:pt x="17" y="128"/>
                  </a:lnTo>
                  <a:close/>
                  <a:moveTo>
                    <a:pt x="146" y="70"/>
                  </a:moveTo>
                  <a:cubicBezTo>
                    <a:pt x="146" y="93"/>
                    <a:pt x="138" y="111"/>
                    <a:pt x="122" y="123"/>
                  </a:cubicBezTo>
                  <a:cubicBezTo>
                    <a:pt x="106" y="136"/>
                    <a:pt x="84" y="142"/>
                    <a:pt x="54" y="142"/>
                  </a:cubicBezTo>
                  <a:cubicBezTo>
                    <a:pt x="17" y="142"/>
                    <a:pt x="17" y="142"/>
                    <a:pt x="17" y="142"/>
                  </a:cubicBezTo>
                  <a:cubicBezTo>
                    <a:pt x="17" y="242"/>
                    <a:pt x="17" y="242"/>
                    <a:pt x="17" y="242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117" y="0"/>
                    <a:pt x="146" y="23"/>
                    <a:pt x="146" y="7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38" name="Freeform 16"/>
            <p:cNvSpPr>
              <a:spLocks/>
            </p:cNvSpPr>
            <p:nvPr/>
          </p:nvSpPr>
          <p:spPr bwMode="auto">
            <a:xfrm>
              <a:off x="6236717" y="2825736"/>
              <a:ext cx="195427" cy="355871"/>
            </a:xfrm>
            <a:custGeom>
              <a:avLst/>
              <a:gdLst>
                <a:gd name="T0" fmla="*/ 162 w 162"/>
                <a:gd name="T1" fmla="*/ 295 h 295"/>
                <a:gd name="T2" fmla="*/ 0 w 162"/>
                <a:gd name="T3" fmla="*/ 295 h 295"/>
                <a:gd name="T4" fmla="*/ 0 w 162"/>
                <a:gd name="T5" fmla="*/ 0 h 295"/>
                <a:gd name="T6" fmla="*/ 162 w 162"/>
                <a:gd name="T7" fmla="*/ 0 h 295"/>
                <a:gd name="T8" fmla="*/ 162 w 162"/>
                <a:gd name="T9" fmla="*/ 19 h 295"/>
                <a:gd name="T10" fmla="*/ 21 w 162"/>
                <a:gd name="T11" fmla="*/ 19 h 295"/>
                <a:gd name="T12" fmla="*/ 21 w 162"/>
                <a:gd name="T13" fmla="*/ 130 h 295"/>
                <a:gd name="T14" fmla="*/ 153 w 162"/>
                <a:gd name="T15" fmla="*/ 130 h 295"/>
                <a:gd name="T16" fmla="*/ 153 w 162"/>
                <a:gd name="T17" fmla="*/ 150 h 295"/>
                <a:gd name="T18" fmla="*/ 21 w 162"/>
                <a:gd name="T19" fmla="*/ 150 h 295"/>
                <a:gd name="T20" fmla="*/ 21 w 162"/>
                <a:gd name="T21" fmla="*/ 275 h 295"/>
                <a:gd name="T22" fmla="*/ 162 w 162"/>
                <a:gd name="T23" fmla="*/ 275 h 295"/>
                <a:gd name="T24" fmla="*/ 162 w 162"/>
                <a:gd name="T2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2" h="295">
                  <a:moveTo>
                    <a:pt x="162" y="295"/>
                  </a:moveTo>
                  <a:lnTo>
                    <a:pt x="0" y="295"/>
                  </a:lnTo>
                  <a:lnTo>
                    <a:pt x="0" y="0"/>
                  </a:lnTo>
                  <a:lnTo>
                    <a:pt x="162" y="0"/>
                  </a:lnTo>
                  <a:lnTo>
                    <a:pt x="162" y="19"/>
                  </a:lnTo>
                  <a:lnTo>
                    <a:pt x="21" y="19"/>
                  </a:lnTo>
                  <a:lnTo>
                    <a:pt x="21" y="130"/>
                  </a:lnTo>
                  <a:lnTo>
                    <a:pt x="153" y="130"/>
                  </a:lnTo>
                  <a:lnTo>
                    <a:pt x="153" y="150"/>
                  </a:lnTo>
                  <a:lnTo>
                    <a:pt x="21" y="150"/>
                  </a:lnTo>
                  <a:lnTo>
                    <a:pt x="21" y="275"/>
                  </a:lnTo>
                  <a:lnTo>
                    <a:pt x="162" y="275"/>
                  </a:lnTo>
                  <a:lnTo>
                    <a:pt x="162" y="29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39" name="Freeform 17"/>
            <p:cNvSpPr>
              <a:spLocks/>
            </p:cNvSpPr>
            <p:nvPr/>
          </p:nvSpPr>
          <p:spPr bwMode="auto">
            <a:xfrm>
              <a:off x="6505732" y="2825736"/>
              <a:ext cx="265395" cy="359490"/>
            </a:xfrm>
            <a:custGeom>
              <a:avLst/>
              <a:gdLst>
                <a:gd name="T0" fmla="*/ 181 w 181"/>
                <a:gd name="T1" fmla="*/ 0 h 245"/>
                <a:gd name="T2" fmla="*/ 181 w 181"/>
                <a:gd name="T3" fmla="*/ 157 h 245"/>
                <a:gd name="T4" fmla="*/ 157 w 181"/>
                <a:gd name="T5" fmla="*/ 222 h 245"/>
                <a:gd name="T6" fmla="*/ 89 w 181"/>
                <a:gd name="T7" fmla="*/ 245 h 245"/>
                <a:gd name="T8" fmla="*/ 24 w 181"/>
                <a:gd name="T9" fmla="*/ 222 h 245"/>
                <a:gd name="T10" fmla="*/ 0 w 181"/>
                <a:gd name="T11" fmla="*/ 156 h 245"/>
                <a:gd name="T12" fmla="*/ 0 w 181"/>
                <a:gd name="T13" fmla="*/ 0 h 245"/>
                <a:gd name="T14" fmla="*/ 17 w 181"/>
                <a:gd name="T15" fmla="*/ 0 h 245"/>
                <a:gd name="T16" fmla="*/ 17 w 181"/>
                <a:gd name="T17" fmla="*/ 157 h 245"/>
                <a:gd name="T18" fmla="*/ 37 w 181"/>
                <a:gd name="T19" fmla="*/ 211 h 245"/>
                <a:gd name="T20" fmla="*/ 91 w 181"/>
                <a:gd name="T21" fmla="*/ 231 h 245"/>
                <a:gd name="T22" fmla="*/ 145 w 181"/>
                <a:gd name="T23" fmla="*/ 211 h 245"/>
                <a:gd name="T24" fmla="*/ 164 w 181"/>
                <a:gd name="T25" fmla="*/ 158 h 245"/>
                <a:gd name="T26" fmla="*/ 164 w 181"/>
                <a:gd name="T27" fmla="*/ 0 h 245"/>
                <a:gd name="T28" fmla="*/ 181 w 181"/>
                <a:gd name="T29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1" h="245">
                  <a:moveTo>
                    <a:pt x="181" y="0"/>
                  </a:moveTo>
                  <a:cubicBezTo>
                    <a:pt x="181" y="157"/>
                    <a:pt x="181" y="157"/>
                    <a:pt x="181" y="157"/>
                  </a:cubicBezTo>
                  <a:cubicBezTo>
                    <a:pt x="181" y="185"/>
                    <a:pt x="173" y="206"/>
                    <a:pt x="157" y="222"/>
                  </a:cubicBezTo>
                  <a:cubicBezTo>
                    <a:pt x="141" y="238"/>
                    <a:pt x="118" y="245"/>
                    <a:pt x="89" y="245"/>
                  </a:cubicBezTo>
                  <a:cubicBezTo>
                    <a:pt x="61" y="245"/>
                    <a:pt x="40" y="238"/>
                    <a:pt x="24" y="222"/>
                  </a:cubicBezTo>
                  <a:cubicBezTo>
                    <a:pt x="8" y="206"/>
                    <a:pt x="0" y="184"/>
                    <a:pt x="0" y="15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7" y="157"/>
                    <a:pt x="17" y="157"/>
                    <a:pt x="17" y="157"/>
                  </a:cubicBezTo>
                  <a:cubicBezTo>
                    <a:pt x="17" y="180"/>
                    <a:pt x="24" y="198"/>
                    <a:pt x="37" y="211"/>
                  </a:cubicBezTo>
                  <a:cubicBezTo>
                    <a:pt x="50" y="224"/>
                    <a:pt x="68" y="231"/>
                    <a:pt x="91" y="231"/>
                  </a:cubicBezTo>
                  <a:cubicBezTo>
                    <a:pt x="114" y="231"/>
                    <a:pt x="132" y="224"/>
                    <a:pt x="145" y="211"/>
                  </a:cubicBezTo>
                  <a:cubicBezTo>
                    <a:pt x="158" y="199"/>
                    <a:pt x="164" y="181"/>
                    <a:pt x="164" y="158"/>
                  </a:cubicBezTo>
                  <a:cubicBezTo>
                    <a:pt x="164" y="0"/>
                    <a:pt x="164" y="0"/>
                    <a:pt x="164" y="0"/>
                  </a:cubicBezTo>
                  <a:lnTo>
                    <a:pt x="18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40" name="Freeform 18"/>
            <p:cNvSpPr>
              <a:spLocks/>
            </p:cNvSpPr>
            <p:nvPr/>
          </p:nvSpPr>
          <p:spPr bwMode="auto">
            <a:xfrm>
              <a:off x="6819380" y="2825736"/>
              <a:ext cx="254538" cy="355871"/>
            </a:xfrm>
            <a:custGeom>
              <a:avLst/>
              <a:gdLst>
                <a:gd name="T0" fmla="*/ 117 w 211"/>
                <a:gd name="T1" fmla="*/ 295 h 295"/>
                <a:gd name="T2" fmla="*/ 96 w 211"/>
                <a:gd name="T3" fmla="*/ 295 h 295"/>
                <a:gd name="T4" fmla="*/ 96 w 211"/>
                <a:gd name="T5" fmla="*/ 19 h 295"/>
                <a:gd name="T6" fmla="*/ 0 w 211"/>
                <a:gd name="T7" fmla="*/ 19 h 295"/>
                <a:gd name="T8" fmla="*/ 0 w 211"/>
                <a:gd name="T9" fmla="*/ 0 h 295"/>
                <a:gd name="T10" fmla="*/ 211 w 211"/>
                <a:gd name="T11" fmla="*/ 0 h 295"/>
                <a:gd name="T12" fmla="*/ 211 w 211"/>
                <a:gd name="T13" fmla="*/ 19 h 295"/>
                <a:gd name="T14" fmla="*/ 117 w 211"/>
                <a:gd name="T15" fmla="*/ 19 h 295"/>
                <a:gd name="T16" fmla="*/ 117 w 211"/>
                <a:gd name="T17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1" h="295">
                  <a:moveTo>
                    <a:pt x="117" y="295"/>
                  </a:moveTo>
                  <a:lnTo>
                    <a:pt x="96" y="295"/>
                  </a:lnTo>
                  <a:lnTo>
                    <a:pt x="96" y="19"/>
                  </a:lnTo>
                  <a:lnTo>
                    <a:pt x="0" y="19"/>
                  </a:lnTo>
                  <a:lnTo>
                    <a:pt x="0" y="0"/>
                  </a:lnTo>
                  <a:lnTo>
                    <a:pt x="211" y="0"/>
                  </a:lnTo>
                  <a:lnTo>
                    <a:pt x="211" y="19"/>
                  </a:lnTo>
                  <a:lnTo>
                    <a:pt x="117" y="19"/>
                  </a:lnTo>
                  <a:lnTo>
                    <a:pt x="117" y="29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41" name="Rectangle 19"/>
            <p:cNvSpPr>
              <a:spLocks noChangeArrowheads="1"/>
            </p:cNvSpPr>
            <p:nvPr/>
          </p:nvSpPr>
          <p:spPr bwMode="auto">
            <a:xfrm>
              <a:off x="7126997" y="2825736"/>
              <a:ext cx="25334" cy="35587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42" name="Freeform 20"/>
            <p:cNvSpPr>
              <a:spLocks/>
            </p:cNvSpPr>
            <p:nvPr/>
          </p:nvSpPr>
          <p:spPr bwMode="auto">
            <a:xfrm>
              <a:off x="7233155" y="2820911"/>
              <a:ext cx="260570" cy="364315"/>
            </a:xfrm>
            <a:custGeom>
              <a:avLst/>
              <a:gdLst>
                <a:gd name="T0" fmla="*/ 116 w 178"/>
                <a:gd name="T1" fmla="*/ 15 h 248"/>
                <a:gd name="T2" fmla="*/ 44 w 178"/>
                <a:gd name="T3" fmla="*/ 44 h 248"/>
                <a:gd name="T4" fmla="*/ 18 w 178"/>
                <a:gd name="T5" fmla="*/ 124 h 248"/>
                <a:gd name="T6" fmla="*/ 43 w 178"/>
                <a:gd name="T7" fmla="*/ 204 h 248"/>
                <a:gd name="T8" fmla="*/ 113 w 178"/>
                <a:gd name="T9" fmla="*/ 233 h 248"/>
                <a:gd name="T10" fmla="*/ 169 w 178"/>
                <a:gd name="T11" fmla="*/ 225 h 248"/>
                <a:gd name="T12" fmla="*/ 169 w 178"/>
                <a:gd name="T13" fmla="*/ 240 h 248"/>
                <a:gd name="T14" fmla="*/ 109 w 178"/>
                <a:gd name="T15" fmla="*/ 248 h 248"/>
                <a:gd name="T16" fmla="*/ 29 w 178"/>
                <a:gd name="T17" fmla="*/ 216 h 248"/>
                <a:gd name="T18" fmla="*/ 0 w 178"/>
                <a:gd name="T19" fmla="*/ 124 h 248"/>
                <a:gd name="T20" fmla="*/ 13 w 178"/>
                <a:gd name="T21" fmla="*/ 59 h 248"/>
                <a:gd name="T22" fmla="*/ 54 w 178"/>
                <a:gd name="T23" fmla="*/ 15 h 248"/>
                <a:gd name="T24" fmla="*/ 115 w 178"/>
                <a:gd name="T25" fmla="*/ 0 h 248"/>
                <a:gd name="T26" fmla="*/ 178 w 178"/>
                <a:gd name="T27" fmla="*/ 13 h 248"/>
                <a:gd name="T28" fmla="*/ 171 w 178"/>
                <a:gd name="T29" fmla="*/ 28 h 248"/>
                <a:gd name="T30" fmla="*/ 116 w 178"/>
                <a:gd name="T31" fmla="*/ 15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8" h="248">
                  <a:moveTo>
                    <a:pt x="116" y="15"/>
                  </a:moveTo>
                  <a:cubicBezTo>
                    <a:pt x="85" y="15"/>
                    <a:pt x="61" y="24"/>
                    <a:pt x="44" y="44"/>
                  </a:cubicBezTo>
                  <a:cubicBezTo>
                    <a:pt x="27" y="63"/>
                    <a:pt x="18" y="90"/>
                    <a:pt x="18" y="124"/>
                  </a:cubicBezTo>
                  <a:cubicBezTo>
                    <a:pt x="18" y="158"/>
                    <a:pt x="26" y="185"/>
                    <a:pt x="43" y="204"/>
                  </a:cubicBezTo>
                  <a:cubicBezTo>
                    <a:pt x="59" y="223"/>
                    <a:pt x="82" y="233"/>
                    <a:pt x="113" y="233"/>
                  </a:cubicBezTo>
                  <a:cubicBezTo>
                    <a:pt x="133" y="233"/>
                    <a:pt x="152" y="230"/>
                    <a:pt x="169" y="225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53" y="246"/>
                    <a:pt x="133" y="248"/>
                    <a:pt x="109" y="248"/>
                  </a:cubicBezTo>
                  <a:cubicBezTo>
                    <a:pt x="75" y="248"/>
                    <a:pt x="48" y="237"/>
                    <a:pt x="29" y="216"/>
                  </a:cubicBezTo>
                  <a:cubicBezTo>
                    <a:pt x="9" y="194"/>
                    <a:pt x="0" y="163"/>
                    <a:pt x="0" y="124"/>
                  </a:cubicBezTo>
                  <a:cubicBezTo>
                    <a:pt x="0" y="99"/>
                    <a:pt x="4" y="77"/>
                    <a:pt x="13" y="59"/>
                  </a:cubicBezTo>
                  <a:cubicBezTo>
                    <a:pt x="23" y="40"/>
                    <a:pt x="36" y="25"/>
                    <a:pt x="54" y="15"/>
                  </a:cubicBezTo>
                  <a:cubicBezTo>
                    <a:pt x="71" y="5"/>
                    <a:pt x="91" y="0"/>
                    <a:pt x="115" y="0"/>
                  </a:cubicBezTo>
                  <a:cubicBezTo>
                    <a:pt x="138" y="0"/>
                    <a:pt x="159" y="4"/>
                    <a:pt x="178" y="13"/>
                  </a:cubicBezTo>
                  <a:cubicBezTo>
                    <a:pt x="171" y="28"/>
                    <a:pt x="171" y="28"/>
                    <a:pt x="171" y="28"/>
                  </a:cubicBezTo>
                  <a:cubicBezTo>
                    <a:pt x="153" y="19"/>
                    <a:pt x="135" y="15"/>
                    <a:pt x="116" y="1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43" name="Freeform 21"/>
            <p:cNvSpPr>
              <a:spLocks/>
            </p:cNvSpPr>
            <p:nvPr/>
          </p:nvSpPr>
          <p:spPr bwMode="auto">
            <a:xfrm>
              <a:off x="7537153" y="2820911"/>
              <a:ext cx="217141" cy="364315"/>
            </a:xfrm>
            <a:custGeom>
              <a:avLst/>
              <a:gdLst>
                <a:gd name="T0" fmla="*/ 149 w 149"/>
                <a:gd name="T1" fmla="*/ 183 h 248"/>
                <a:gd name="T2" fmla="*/ 127 w 149"/>
                <a:gd name="T3" fmla="*/ 231 h 248"/>
                <a:gd name="T4" fmla="*/ 68 w 149"/>
                <a:gd name="T5" fmla="*/ 248 h 248"/>
                <a:gd name="T6" fmla="*/ 0 w 149"/>
                <a:gd name="T7" fmla="*/ 239 h 248"/>
                <a:gd name="T8" fmla="*/ 0 w 149"/>
                <a:gd name="T9" fmla="*/ 222 h 248"/>
                <a:gd name="T10" fmla="*/ 66 w 149"/>
                <a:gd name="T11" fmla="*/ 233 h 248"/>
                <a:gd name="T12" fmla="*/ 114 w 149"/>
                <a:gd name="T13" fmla="*/ 219 h 248"/>
                <a:gd name="T14" fmla="*/ 131 w 149"/>
                <a:gd name="T15" fmla="*/ 183 h 248"/>
                <a:gd name="T16" fmla="*/ 125 w 149"/>
                <a:gd name="T17" fmla="*/ 161 h 248"/>
                <a:gd name="T18" fmla="*/ 106 w 149"/>
                <a:gd name="T19" fmla="*/ 144 h 248"/>
                <a:gd name="T20" fmla="*/ 68 w 149"/>
                <a:gd name="T21" fmla="*/ 128 h 248"/>
                <a:gd name="T22" fmla="*/ 17 w 149"/>
                <a:gd name="T23" fmla="*/ 101 h 248"/>
                <a:gd name="T24" fmla="*/ 3 w 149"/>
                <a:gd name="T25" fmla="*/ 61 h 248"/>
                <a:gd name="T26" fmla="*/ 24 w 149"/>
                <a:gd name="T27" fmla="*/ 17 h 248"/>
                <a:gd name="T28" fmla="*/ 79 w 149"/>
                <a:gd name="T29" fmla="*/ 0 h 248"/>
                <a:gd name="T30" fmla="*/ 143 w 149"/>
                <a:gd name="T31" fmla="*/ 13 h 248"/>
                <a:gd name="T32" fmla="*/ 137 w 149"/>
                <a:gd name="T33" fmla="*/ 27 h 248"/>
                <a:gd name="T34" fmla="*/ 79 w 149"/>
                <a:gd name="T35" fmla="*/ 15 h 248"/>
                <a:gd name="T36" fmla="*/ 36 w 149"/>
                <a:gd name="T37" fmla="*/ 27 h 248"/>
                <a:gd name="T38" fmla="*/ 21 w 149"/>
                <a:gd name="T39" fmla="*/ 61 h 248"/>
                <a:gd name="T40" fmla="*/ 25 w 149"/>
                <a:gd name="T41" fmla="*/ 83 h 248"/>
                <a:gd name="T42" fmla="*/ 41 w 149"/>
                <a:gd name="T43" fmla="*/ 98 h 248"/>
                <a:gd name="T44" fmla="*/ 79 w 149"/>
                <a:gd name="T45" fmla="*/ 115 h 248"/>
                <a:gd name="T46" fmla="*/ 122 w 149"/>
                <a:gd name="T47" fmla="*/ 134 h 248"/>
                <a:gd name="T48" fmla="*/ 143 w 149"/>
                <a:gd name="T49" fmla="*/ 155 h 248"/>
                <a:gd name="T50" fmla="*/ 149 w 149"/>
                <a:gd name="T51" fmla="*/ 183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49" h="248">
                  <a:moveTo>
                    <a:pt x="149" y="183"/>
                  </a:moveTo>
                  <a:cubicBezTo>
                    <a:pt x="149" y="203"/>
                    <a:pt x="142" y="219"/>
                    <a:pt x="127" y="231"/>
                  </a:cubicBezTo>
                  <a:cubicBezTo>
                    <a:pt x="112" y="242"/>
                    <a:pt x="92" y="248"/>
                    <a:pt x="68" y="248"/>
                  </a:cubicBezTo>
                  <a:cubicBezTo>
                    <a:pt x="38" y="248"/>
                    <a:pt x="16" y="245"/>
                    <a:pt x="0" y="239"/>
                  </a:cubicBezTo>
                  <a:cubicBezTo>
                    <a:pt x="0" y="222"/>
                    <a:pt x="0" y="222"/>
                    <a:pt x="0" y="222"/>
                  </a:cubicBezTo>
                  <a:cubicBezTo>
                    <a:pt x="17" y="229"/>
                    <a:pt x="39" y="233"/>
                    <a:pt x="66" y="233"/>
                  </a:cubicBezTo>
                  <a:cubicBezTo>
                    <a:pt x="86" y="233"/>
                    <a:pt x="102" y="228"/>
                    <a:pt x="114" y="219"/>
                  </a:cubicBezTo>
                  <a:cubicBezTo>
                    <a:pt x="125" y="210"/>
                    <a:pt x="131" y="198"/>
                    <a:pt x="131" y="183"/>
                  </a:cubicBezTo>
                  <a:cubicBezTo>
                    <a:pt x="131" y="174"/>
                    <a:pt x="129" y="167"/>
                    <a:pt x="125" y="161"/>
                  </a:cubicBezTo>
                  <a:cubicBezTo>
                    <a:pt x="121" y="155"/>
                    <a:pt x="115" y="149"/>
                    <a:pt x="106" y="144"/>
                  </a:cubicBezTo>
                  <a:cubicBezTo>
                    <a:pt x="98" y="139"/>
                    <a:pt x="85" y="134"/>
                    <a:pt x="68" y="128"/>
                  </a:cubicBezTo>
                  <a:cubicBezTo>
                    <a:pt x="43" y="120"/>
                    <a:pt x="26" y="111"/>
                    <a:pt x="17" y="101"/>
                  </a:cubicBezTo>
                  <a:cubicBezTo>
                    <a:pt x="8" y="91"/>
                    <a:pt x="3" y="78"/>
                    <a:pt x="3" y="61"/>
                  </a:cubicBezTo>
                  <a:cubicBezTo>
                    <a:pt x="3" y="43"/>
                    <a:pt x="10" y="28"/>
                    <a:pt x="24" y="17"/>
                  </a:cubicBezTo>
                  <a:cubicBezTo>
                    <a:pt x="38" y="6"/>
                    <a:pt x="56" y="0"/>
                    <a:pt x="79" y="0"/>
                  </a:cubicBezTo>
                  <a:cubicBezTo>
                    <a:pt x="101" y="0"/>
                    <a:pt x="123" y="4"/>
                    <a:pt x="143" y="13"/>
                  </a:cubicBezTo>
                  <a:cubicBezTo>
                    <a:pt x="137" y="27"/>
                    <a:pt x="137" y="27"/>
                    <a:pt x="137" y="27"/>
                  </a:cubicBezTo>
                  <a:cubicBezTo>
                    <a:pt x="117" y="19"/>
                    <a:pt x="97" y="15"/>
                    <a:pt x="79" y="15"/>
                  </a:cubicBezTo>
                  <a:cubicBezTo>
                    <a:pt x="61" y="15"/>
                    <a:pt x="47" y="19"/>
                    <a:pt x="36" y="27"/>
                  </a:cubicBezTo>
                  <a:cubicBezTo>
                    <a:pt x="26" y="35"/>
                    <a:pt x="21" y="47"/>
                    <a:pt x="21" y="61"/>
                  </a:cubicBezTo>
                  <a:cubicBezTo>
                    <a:pt x="21" y="70"/>
                    <a:pt x="22" y="77"/>
                    <a:pt x="25" y="83"/>
                  </a:cubicBezTo>
                  <a:cubicBezTo>
                    <a:pt x="29" y="89"/>
                    <a:pt x="34" y="94"/>
                    <a:pt x="41" y="98"/>
                  </a:cubicBezTo>
                  <a:cubicBezTo>
                    <a:pt x="49" y="103"/>
                    <a:pt x="61" y="108"/>
                    <a:pt x="79" y="115"/>
                  </a:cubicBezTo>
                  <a:cubicBezTo>
                    <a:pt x="98" y="121"/>
                    <a:pt x="112" y="128"/>
                    <a:pt x="122" y="134"/>
                  </a:cubicBezTo>
                  <a:cubicBezTo>
                    <a:pt x="131" y="140"/>
                    <a:pt x="138" y="147"/>
                    <a:pt x="143" y="155"/>
                  </a:cubicBezTo>
                  <a:cubicBezTo>
                    <a:pt x="147" y="162"/>
                    <a:pt x="149" y="172"/>
                    <a:pt x="149" y="18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44" name="Freeform 70"/>
            <p:cNvSpPr>
              <a:spLocks noEditPoints="1"/>
            </p:cNvSpPr>
            <p:nvPr/>
          </p:nvSpPr>
          <p:spPr bwMode="auto">
            <a:xfrm>
              <a:off x="4417555" y="3684683"/>
              <a:ext cx="102539" cy="148380"/>
            </a:xfrm>
            <a:custGeom>
              <a:avLst/>
              <a:gdLst>
                <a:gd name="T0" fmla="*/ 12 w 70"/>
                <a:gd name="T1" fmla="*/ 53 h 101"/>
                <a:gd name="T2" fmla="*/ 12 w 70"/>
                <a:gd name="T3" fmla="*/ 91 h 101"/>
                <a:gd name="T4" fmla="*/ 33 w 70"/>
                <a:gd name="T5" fmla="*/ 91 h 101"/>
                <a:gd name="T6" fmla="*/ 51 w 70"/>
                <a:gd name="T7" fmla="*/ 86 h 101"/>
                <a:gd name="T8" fmla="*/ 58 w 70"/>
                <a:gd name="T9" fmla="*/ 72 h 101"/>
                <a:gd name="T10" fmla="*/ 51 w 70"/>
                <a:gd name="T11" fmla="*/ 58 h 101"/>
                <a:gd name="T12" fmla="*/ 32 w 70"/>
                <a:gd name="T13" fmla="*/ 53 h 101"/>
                <a:gd name="T14" fmla="*/ 12 w 70"/>
                <a:gd name="T15" fmla="*/ 53 h 101"/>
                <a:gd name="T16" fmla="*/ 12 w 70"/>
                <a:gd name="T17" fmla="*/ 44 h 101"/>
                <a:gd name="T18" fmla="*/ 31 w 70"/>
                <a:gd name="T19" fmla="*/ 44 h 101"/>
                <a:gd name="T20" fmla="*/ 49 w 70"/>
                <a:gd name="T21" fmla="*/ 40 h 101"/>
                <a:gd name="T22" fmla="*/ 55 w 70"/>
                <a:gd name="T23" fmla="*/ 26 h 101"/>
                <a:gd name="T24" fmla="*/ 49 w 70"/>
                <a:gd name="T25" fmla="*/ 14 h 101"/>
                <a:gd name="T26" fmla="*/ 29 w 70"/>
                <a:gd name="T27" fmla="*/ 10 h 101"/>
                <a:gd name="T28" fmla="*/ 12 w 70"/>
                <a:gd name="T29" fmla="*/ 10 h 101"/>
                <a:gd name="T30" fmla="*/ 12 w 70"/>
                <a:gd name="T31" fmla="*/ 44 h 101"/>
                <a:gd name="T32" fmla="*/ 0 w 70"/>
                <a:gd name="T33" fmla="*/ 0 h 101"/>
                <a:gd name="T34" fmla="*/ 29 w 70"/>
                <a:gd name="T35" fmla="*/ 0 h 101"/>
                <a:gd name="T36" fmla="*/ 58 w 70"/>
                <a:gd name="T37" fmla="*/ 6 h 101"/>
                <a:gd name="T38" fmla="*/ 67 w 70"/>
                <a:gd name="T39" fmla="*/ 25 h 101"/>
                <a:gd name="T40" fmla="*/ 62 w 70"/>
                <a:gd name="T41" fmla="*/ 40 h 101"/>
                <a:gd name="T42" fmla="*/ 47 w 70"/>
                <a:gd name="T43" fmla="*/ 48 h 101"/>
                <a:gd name="T44" fmla="*/ 47 w 70"/>
                <a:gd name="T45" fmla="*/ 48 h 101"/>
                <a:gd name="T46" fmla="*/ 70 w 70"/>
                <a:gd name="T47" fmla="*/ 72 h 101"/>
                <a:gd name="T48" fmla="*/ 61 w 70"/>
                <a:gd name="T49" fmla="*/ 94 h 101"/>
                <a:gd name="T50" fmla="*/ 35 w 70"/>
                <a:gd name="T51" fmla="*/ 101 h 101"/>
                <a:gd name="T52" fmla="*/ 0 w 70"/>
                <a:gd name="T53" fmla="*/ 101 h 101"/>
                <a:gd name="T54" fmla="*/ 0 w 70"/>
                <a:gd name="T55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70" h="101">
                  <a:moveTo>
                    <a:pt x="12" y="53"/>
                  </a:moveTo>
                  <a:cubicBezTo>
                    <a:pt x="12" y="91"/>
                    <a:pt x="12" y="91"/>
                    <a:pt x="12" y="91"/>
                  </a:cubicBezTo>
                  <a:cubicBezTo>
                    <a:pt x="33" y="91"/>
                    <a:pt x="33" y="91"/>
                    <a:pt x="33" y="91"/>
                  </a:cubicBezTo>
                  <a:cubicBezTo>
                    <a:pt x="41" y="91"/>
                    <a:pt x="47" y="90"/>
                    <a:pt x="51" y="86"/>
                  </a:cubicBezTo>
                  <a:cubicBezTo>
                    <a:pt x="56" y="83"/>
                    <a:pt x="58" y="78"/>
                    <a:pt x="58" y="72"/>
                  </a:cubicBezTo>
                  <a:cubicBezTo>
                    <a:pt x="58" y="65"/>
                    <a:pt x="56" y="61"/>
                    <a:pt x="51" y="58"/>
                  </a:cubicBezTo>
                  <a:cubicBezTo>
                    <a:pt x="47" y="55"/>
                    <a:pt x="41" y="53"/>
                    <a:pt x="32" y="53"/>
                  </a:cubicBezTo>
                  <a:lnTo>
                    <a:pt x="12" y="53"/>
                  </a:lnTo>
                  <a:close/>
                  <a:moveTo>
                    <a:pt x="12" y="44"/>
                  </a:moveTo>
                  <a:cubicBezTo>
                    <a:pt x="31" y="44"/>
                    <a:pt x="31" y="44"/>
                    <a:pt x="31" y="44"/>
                  </a:cubicBezTo>
                  <a:cubicBezTo>
                    <a:pt x="40" y="44"/>
                    <a:pt x="46" y="42"/>
                    <a:pt x="49" y="40"/>
                  </a:cubicBezTo>
                  <a:cubicBezTo>
                    <a:pt x="53" y="37"/>
                    <a:pt x="55" y="33"/>
                    <a:pt x="55" y="26"/>
                  </a:cubicBezTo>
                  <a:cubicBezTo>
                    <a:pt x="55" y="21"/>
                    <a:pt x="53" y="17"/>
                    <a:pt x="49" y="14"/>
                  </a:cubicBezTo>
                  <a:cubicBezTo>
                    <a:pt x="45" y="12"/>
                    <a:pt x="38" y="10"/>
                    <a:pt x="29" y="10"/>
                  </a:cubicBezTo>
                  <a:cubicBezTo>
                    <a:pt x="12" y="10"/>
                    <a:pt x="12" y="10"/>
                    <a:pt x="12" y="10"/>
                  </a:cubicBezTo>
                  <a:lnTo>
                    <a:pt x="12" y="44"/>
                  </a:lnTo>
                  <a:close/>
                  <a:moveTo>
                    <a:pt x="0" y="0"/>
                  </a:moveTo>
                  <a:cubicBezTo>
                    <a:pt x="29" y="0"/>
                    <a:pt x="29" y="0"/>
                    <a:pt x="29" y="0"/>
                  </a:cubicBezTo>
                  <a:cubicBezTo>
                    <a:pt x="42" y="0"/>
                    <a:pt x="52" y="2"/>
                    <a:pt x="58" y="6"/>
                  </a:cubicBezTo>
                  <a:cubicBezTo>
                    <a:pt x="64" y="10"/>
                    <a:pt x="67" y="17"/>
                    <a:pt x="67" y="25"/>
                  </a:cubicBezTo>
                  <a:cubicBezTo>
                    <a:pt x="67" y="31"/>
                    <a:pt x="65" y="36"/>
                    <a:pt x="62" y="40"/>
                  </a:cubicBezTo>
                  <a:cubicBezTo>
                    <a:pt x="58" y="44"/>
                    <a:pt x="54" y="46"/>
                    <a:pt x="47" y="48"/>
                  </a:cubicBezTo>
                  <a:cubicBezTo>
                    <a:pt x="47" y="48"/>
                    <a:pt x="47" y="48"/>
                    <a:pt x="47" y="48"/>
                  </a:cubicBezTo>
                  <a:cubicBezTo>
                    <a:pt x="63" y="51"/>
                    <a:pt x="70" y="59"/>
                    <a:pt x="70" y="72"/>
                  </a:cubicBezTo>
                  <a:cubicBezTo>
                    <a:pt x="70" y="82"/>
                    <a:pt x="67" y="89"/>
                    <a:pt x="61" y="94"/>
                  </a:cubicBezTo>
                  <a:cubicBezTo>
                    <a:pt x="55" y="99"/>
                    <a:pt x="46" y="101"/>
                    <a:pt x="35" y="101"/>
                  </a:cubicBezTo>
                  <a:cubicBezTo>
                    <a:pt x="0" y="101"/>
                    <a:pt x="0" y="101"/>
                    <a:pt x="0" y="101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45" name="Freeform 71"/>
            <p:cNvSpPr>
              <a:spLocks noEditPoints="1"/>
            </p:cNvSpPr>
            <p:nvPr/>
          </p:nvSpPr>
          <p:spPr bwMode="auto">
            <a:xfrm>
              <a:off x="4543015" y="3719667"/>
              <a:ext cx="94095" cy="115809"/>
            </a:xfrm>
            <a:custGeom>
              <a:avLst/>
              <a:gdLst>
                <a:gd name="T0" fmla="*/ 33 w 64"/>
                <a:gd name="T1" fmla="*/ 10 h 79"/>
                <a:gd name="T2" fmla="*/ 19 w 64"/>
                <a:gd name="T3" fmla="*/ 16 h 79"/>
                <a:gd name="T4" fmla="*/ 12 w 64"/>
                <a:gd name="T5" fmla="*/ 32 h 79"/>
                <a:gd name="T6" fmla="*/ 52 w 64"/>
                <a:gd name="T7" fmla="*/ 32 h 79"/>
                <a:gd name="T8" fmla="*/ 47 w 64"/>
                <a:gd name="T9" fmla="*/ 15 h 79"/>
                <a:gd name="T10" fmla="*/ 33 w 64"/>
                <a:gd name="T11" fmla="*/ 10 h 79"/>
                <a:gd name="T12" fmla="*/ 36 w 64"/>
                <a:gd name="T13" fmla="*/ 79 h 79"/>
                <a:gd name="T14" fmla="*/ 10 w 64"/>
                <a:gd name="T15" fmla="*/ 68 h 79"/>
                <a:gd name="T16" fmla="*/ 0 w 64"/>
                <a:gd name="T17" fmla="*/ 40 h 79"/>
                <a:gd name="T18" fmla="*/ 9 w 64"/>
                <a:gd name="T19" fmla="*/ 11 h 79"/>
                <a:gd name="T20" fmla="*/ 33 w 64"/>
                <a:gd name="T21" fmla="*/ 0 h 79"/>
                <a:gd name="T22" fmla="*/ 56 w 64"/>
                <a:gd name="T23" fmla="*/ 9 h 79"/>
                <a:gd name="T24" fmla="*/ 64 w 64"/>
                <a:gd name="T25" fmla="*/ 34 h 79"/>
                <a:gd name="T26" fmla="*/ 64 w 64"/>
                <a:gd name="T27" fmla="*/ 41 h 79"/>
                <a:gd name="T28" fmla="*/ 12 w 64"/>
                <a:gd name="T29" fmla="*/ 41 h 79"/>
                <a:gd name="T30" fmla="*/ 19 w 64"/>
                <a:gd name="T31" fmla="*/ 62 h 79"/>
                <a:gd name="T32" fmla="*/ 37 w 64"/>
                <a:gd name="T33" fmla="*/ 69 h 79"/>
                <a:gd name="T34" fmla="*/ 61 w 64"/>
                <a:gd name="T35" fmla="*/ 63 h 79"/>
                <a:gd name="T36" fmla="*/ 61 w 64"/>
                <a:gd name="T37" fmla="*/ 74 h 79"/>
                <a:gd name="T38" fmla="*/ 49 w 64"/>
                <a:gd name="T39" fmla="*/ 78 h 79"/>
                <a:gd name="T40" fmla="*/ 36 w 64"/>
                <a:gd name="T41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" h="79">
                  <a:moveTo>
                    <a:pt x="33" y="10"/>
                  </a:moveTo>
                  <a:cubicBezTo>
                    <a:pt x="27" y="10"/>
                    <a:pt x="22" y="12"/>
                    <a:pt x="19" y="16"/>
                  </a:cubicBezTo>
                  <a:cubicBezTo>
                    <a:pt x="15" y="20"/>
                    <a:pt x="13" y="25"/>
                    <a:pt x="12" y="32"/>
                  </a:cubicBezTo>
                  <a:cubicBezTo>
                    <a:pt x="52" y="32"/>
                    <a:pt x="52" y="32"/>
                    <a:pt x="52" y="32"/>
                  </a:cubicBezTo>
                  <a:cubicBezTo>
                    <a:pt x="52" y="25"/>
                    <a:pt x="50" y="19"/>
                    <a:pt x="47" y="15"/>
                  </a:cubicBezTo>
                  <a:cubicBezTo>
                    <a:pt x="44" y="12"/>
                    <a:pt x="39" y="10"/>
                    <a:pt x="33" y="10"/>
                  </a:cubicBezTo>
                  <a:moveTo>
                    <a:pt x="36" y="79"/>
                  </a:moveTo>
                  <a:cubicBezTo>
                    <a:pt x="25" y="79"/>
                    <a:pt x="16" y="75"/>
                    <a:pt x="10" y="68"/>
                  </a:cubicBezTo>
                  <a:cubicBezTo>
                    <a:pt x="3" y="62"/>
                    <a:pt x="0" y="52"/>
                    <a:pt x="0" y="40"/>
                  </a:cubicBezTo>
                  <a:cubicBezTo>
                    <a:pt x="0" y="28"/>
                    <a:pt x="3" y="18"/>
                    <a:pt x="9" y="11"/>
                  </a:cubicBezTo>
                  <a:cubicBezTo>
                    <a:pt x="15" y="4"/>
                    <a:pt x="23" y="0"/>
                    <a:pt x="33" y="0"/>
                  </a:cubicBezTo>
                  <a:cubicBezTo>
                    <a:pt x="43" y="0"/>
                    <a:pt x="50" y="3"/>
                    <a:pt x="56" y="9"/>
                  </a:cubicBezTo>
                  <a:cubicBezTo>
                    <a:pt x="61" y="16"/>
                    <a:pt x="64" y="24"/>
                    <a:pt x="64" y="34"/>
                  </a:cubicBezTo>
                  <a:cubicBezTo>
                    <a:pt x="64" y="41"/>
                    <a:pt x="64" y="41"/>
                    <a:pt x="64" y="41"/>
                  </a:cubicBezTo>
                  <a:cubicBezTo>
                    <a:pt x="12" y="41"/>
                    <a:pt x="12" y="41"/>
                    <a:pt x="12" y="41"/>
                  </a:cubicBezTo>
                  <a:cubicBezTo>
                    <a:pt x="12" y="50"/>
                    <a:pt x="14" y="57"/>
                    <a:pt x="19" y="62"/>
                  </a:cubicBezTo>
                  <a:cubicBezTo>
                    <a:pt x="23" y="66"/>
                    <a:pt x="29" y="69"/>
                    <a:pt x="37" y="69"/>
                  </a:cubicBezTo>
                  <a:cubicBezTo>
                    <a:pt x="45" y="69"/>
                    <a:pt x="53" y="67"/>
                    <a:pt x="61" y="63"/>
                  </a:cubicBezTo>
                  <a:cubicBezTo>
                    <a:pt x="61" y="74"/>
                    <a:pt x="61" y="74"/>
                    <a:pt x="61" y="74"/>
                  </a:cubicBezTo>
                  <a:cubicBezTo>
                    <a:pt x="57" y="75"/>
                    <a:pt x="53" y="77"/>
                    <a:pt x="49" y="78"/>
                  </a:cubicBezTo>
                  <a:cubicBezTo>
                    <a:pt x="46" y="78"/>
                    <a:pt x="41" y="79"/>
                    <a:pt x="36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46" name="Freeform 72"/>
            <p:cNvSpPr>
              <a:spLocks/>
            </p:cNvSpPr>
            <p:nvPr/>
          </p:nvSpPr>
          <p:spPr bwMode="auto">
            <a:xfrm>
              <a:off x="4651585" y="3696746"/>
              <a:ext cx="63936" cy="138730"/>
            </a:xfrm>
            <a:custGeom>
              <a:avLst/>
              <a:gdLst>
                <a:gd name="T0" fmla="*/ 34 w 44"/>
                <a:gd name="T1" fmla="*/ 85 h 95"/>
                <a:gd name="T2" fmla="*/ 40 w 44"/>
                <a:gd name="T3" fmla="*/ 85 h 95"/>
                <a:gd name="T4" fmla="*/ 44 w 44"/>
                <a:gd name="T5" fmla="*/ 84 h 95"/>
                <a:gd name="T6" fmla="*/ 44 w 44"/>
                <a:gd name="T7" fmla="*/ 93 h 95"/>
                <a:gd name="T8" fmla="*/ 39 w 44"/>
                <a:gd name="T9" fmla="*/ 94 h 95"/>
                <a:gd name="T10" fmla="*/ 32 w 44"/>
                <a:gd name="T11" fmla="*/ 95 h 95"/>
                <a:gd name="T12" fmla="*/ 10 w 44"/>
                <a:gd name="T13" fmla="*/ 71 h 95"/>
                <a:gd name="T14" fmla="*/ 10 w 44"/>
                <a:gd name="T15" fmla="*/ 26 h 95"/>
                <a:gd name="T16" fmla="*/ 0 w 44"/>
                <a:gd name="T17" fmla="*/ 26 h 95"/>
                <a:gd name="T18" fmla="*/ 0 w 44"/>
                <a:gd name="T19" fmla="*/ 21 h 95"/>
                <a:gd name="T20" fmla="*/ 10 w 44"/>
                <a:gd name="T21" fmla="*/ 16 h 95"/>
                <a:gd name="T22" fmla="*/ 15 w 44"/>
                <a:gd name="T23" fmla="*/ 0 h 95"/>
                <a:gd name="T24" fmla="*/ 22 w 44"/>
                <a:gd name="T25" fmla="*/ 0 h 95"/>
                <a:gd name="T26" fmla="*/ 22 w 44"/>
                <a:gd name="T27" fmla="*/ 18 h 95"/>
                <a:gd name="T28" fmla="*/ 44 w 44"/>
                <a:gd name="T29" fmla="*/ 18 h 95"/>
                <a:gd name="T30" fmla="*/ 44 w 44"/>
                <a:gd name="T31" fmla="*/ 26 h 95"/>
                <a:gd name="T32" fmla="*/ 22 w 44"/>
                <a:gd name="T33" fmla="*/ 26 h 95"/>
                <a:gd name="T34" fmla="*/ 22 w 44"/>
                <a:gd name="T35" fmla="*/ 71 h 95"/>
                <a:gd name="T36" fmla="*/ 25 w 44"/>
                <a:gd name="T37" fmla="*/ 82 h 95"/>
                <a:gd name="T38" fmla="*/ 34 w 44"/>
                <a:gd name="T39" fmla="*/ 8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4" h="95">
                  <a:moveTo>
                    <a:pt x="34" y="85"/>
                  </a:moveTo>
                  <a:cubicBezTo>
                    <a:pt x="36" y="85"/>
                    <a:pt x="38" y="85"/>
                    <a:pt x="40" y="85"/>
                  </a:cubicBezTo>
                  <a:cubicBezTo>
                    <a:pt x="42" y="84"/>
                    <a:pt x="43" y="84"/>
                    <a:pt x="44" y="84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3" y="93"/>
                    <a:pt x="41" y="94"/>
                    <a:pt x="39" y="94"/>
                  </a:cubicBezTo>
                  <a:cubicBezTo>
                    <a:pt x="37" y="94"/>
                    <a:pt x="34" y="95"/>
                    <a:pt x="32" y="95"/>
                  </a:cubicBezTo>
                  <a:cubicBezTo>
                    <a:pt x="18" y="95"/>
                    <a:pt x="10" y="87"/>
                    <a:pt x="10" y="71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44" y="18"/>
                    <a:pt x="44" y="18"/>
                    <a:pt x="44" y="18"/>
                  </a:cubicBezTo>
                  <a:cubicBezTo>
                    <a:pt x="44" y="26"/>
                    <a:pt x="44" y="26"/>
                    <a:pt x="44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71"/>
                    <a:pt x="22" y="71"/>
                    <a:pt x="22" y="71"/>
                  </a:cubicBezTo>
                  <a:cubicBezTo>
                    <a:pt x="22" y="76"/>
                    <a:pt x="23" y="79"/>
                    <a:pt x="25" y="82"/>
                  </a:cubicBezTo>
                  <a:cubicBezTo>
                    <a:pt x="27" y="84"/>
                    <a:pt x="30" y="85"/>
                    <a:pt x="34" y="8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47" name="Freeform 73"/>
            <p:cNvSpPr>
              <a:spLocks/>
            </p:cNvSpPr>
            <p:nvPr/>
          </p:nvSpPr>
          <p:spPr bwMode="auto">
            <a:xfrm>
              <a:off x="4725172" y="3696746"/>
              <a:ext cx="63936" cy="138730"/>
            </a:xfrm>
            <a:custGeom>
              <a:avLst/>
              <a:gdLst>
                <a:gd name="T0" fmla="*/ 34 w 44"/>
                <a:gd name="T1" fmla="*/ 85 h 95"/>
                <a:gd name="T2" fmla="*/ 40 w 44"/>
                <a:gd name="T3" fmla="*/ 85 h 95"/>
                <a:gd name="T4" fmla="*/ 44 w 44"/>
                <a:gd name="T5" fmla="*/ 84 h 95"/>
                <a:gd name="T6" fmla="*/ 44 w 44"/>
                <a:gd name="T7" fmla="*/ 93 h 95"/>
                <a:gd name="T8" fmla="*/ 39 w 44"/>
                <a:gd name="T9" fmla="*/ 94 h 95"/>
                <a:gd name="T10" fmla="*/ 32 w 44"/>
                <a:gd name="T11" fmla="*/ 95 h 95"/>
                <a:gd name="T12" fmla="*/ 10 w 44"/>
                <a:gd name="T13" fmla="*/ 71 h 95"/>
                <a:gd name="T14" fmla="*/ 10 w 44"/>
                <a:gd name="T15" fmla="*/ 26 h 95"/>
                <a:gd name="T16" fmla="*/ 0 w 44"/>
                <a:gd name="T17" fmla="*/ 26 h 95"/>
                <a:gd name="T18" fmla="*/ 0 w 44"/>
                <a:gd name="T19" fmla="*/ 21 h 95"/>
                <a:gd name="T20" fmla="*/ 10 w 44"/>
                <a:gd name="T21" fmla="*/ 16 h 95"/>
                <a:gd name="T22" fmla="*/ 15 w 44"/>
                <a:gd name="T23" fmla="*/ 0 h 95"/>
                <a:gd name="T24" fmla="*/ 22 w 44"/>
                <a:gd name="T25" fmla="*/ 0 h 95"/>
                <a:gd name="T26" fmla="*/ 22 w 44"/>
                <a:gd name="T27" fmla="*/ 18 h 95"/>
                <a:gd name="T28" fmla="*/ 44 w 44"/>
                <a:gd name="T29" fmla="*/ 18 h 95"/>
                <a:gd name="T30" fmla="*/ 44 w 44"/>
                <a:gd name="T31" fmla="*/ 26 h 95"/>
                <a:gd name="T32" fmla="*/ 22 w 44"/>
                <a:gd name="T33" fmla="*/ 26 h 95"/>
                <a:gd name="T34" fmla="*/ 22 w 44"/>
                <a:gd name="T35" fmla="*/ 71 h 95"/>
                <a:gd name="T36" fmla="*/ 25 w 44"/>
                <a:gd name="T37" fmla="*/ 82 h 95"/>
                <a:gd name="T38" fmla="*/ 34 w 44"/>
                <a:gd name="T39" fmla="*/ 8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4" h="95">
                  <a:moveTo>
                    <a:pt x="34" y="85"/>
                  </a:moveTo>
                  <a:cubicBezTo>
                    <a:pt x="36" y="85"/>
                    <a:pt x="38" y="85"/>
                    <a:pt x="40" y="85"/>
                  </a:cubicBezTo>
                  <a:cubicBezTo>
                    <a:pt x="42" y="84"/>
                    <a:pt x="43" y="84"/>
                    <a:pt x="44" y="84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3" y="93"/>
                    <a:pt x="41" y="94"/>
                    <a:pt x="39" y="94"/>
                  </a:cubicBezTo>
                  <a:cubicBezTo>
                    <a:pt x="36" y="94"/>
                    <a:pt x="34" y="95"/>
                    <a:pt x="32" y="95"/>
                  </a:cubicBezTo>
                  <a:cubicBezTo>
                    <a:pt x="18" y="95"/>
                    <a:pt x="10" y="87"/>
                    <a:pt x="10" y="71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44" y="18"/>
                    <a:pt x="44" y="18"/>
                    <a:pt x="44" y="18"/>
                  </a:cubicBezTo>
                  <a:cubicBezTo>
                    <a:pt x="44" y="26"/>
                    <a:pt x="44" y="26"/>
                    <a:pt x="44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71"/>
                    <a:pt x="22" y="71"/>
                    <a:pt x="22" y="71"/>
                  </a:cubicBezTo>
                  <a:cubicBezTo>
                    <a:pt x="22" y="76"/>
                    <a:pt x="23" y="79"/>
                    <a:pt x="25" y="82"/>
                  </a:cubicBezTo>
                  <a:cubicBezTo>
                    <a:pt x="27" y="84"/>
                    <a:pt x="30" y="85"/>
                    <a:pt x="34" y="8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48" name="Freeform 74"/>
            <p:cNvSpPr>
              <a:spLocks noEditPoints="1"/>
            </p:cNvSpPr>
            <p:nvPr/>
          </p:nvSpPr>
          <p:spPr bwMode="auto">
            <a:xfrm>
              <a:off x="4804791" y="3719667"/>
              <a:ext cx="94095" cy="115809"/>
            </a:xfrm>
            <a:custGeom>
              <a:avLst/>
              <a:gdLst>
                <a:gd name="T0" fmla="*/ 33 w 64"/>
                <a:gd name="T1" fmla="*/ 10 h 79"/>
                <a:gd name="T2" fmla="*/ 19 w 64"/>
                <a:gd name="T3" fmla="*/ 16 h 79"/>
                <a:gd name="T4" fmla="*/ 12 w 64"/>
                <a:gd name="T5" fmla="*/ 32 h 79"/>
                <a:gd name="T6" fmla="*/ 52 w 64"/>
                <a:gd name="T7" fmla="*/ 32 h 79"/>
                <a:gd name="T8" fmla="*/ 47 w 64"/>
                <a:gd name="T9" fmla="*/ 15 h 79"/>
                <a:gd name="T10" fmla="*/ 33 w 64"/>
                <a:gd name="T11" fmla="*/ 10 h 79"/>
                <a:gd name="T12" fmla="*/ 36 w 64"/>
                <a:gd name="T13" fmla="*/ 79 h 79"/>
                <a:gd name="T14" fmla="*/ 10 w 64"/>
                <a:gd name="T15" fmla="*/ 68 h 79"/>
                <a:gd name="T16" fmla="*/ 0 w 64"/>
                <a:gd name="T17" fmla="*/ 40 h 79"/>
                <a:gd name="T18" fmla="*/ 9 w 64"/>
                <a:gd name="T19" fmla="*/ 11 h 79"/>
                <a:gd name="T20" fmla="*/ 34 w 64"/>
                <a:gd name="T21" fmla="*/ 0 h 79"/>
                <a:gd name="T22" fmla="*/ 56 w 64"/>
                <a:gd name="T23" fmla="*/ 9 h 79"/>
                <a:gd name="T24" fmla="*/ 64 w 64"/>
                <a:gd name="T25" fmla="*/ 34 h 79"/>
                <a:gd name="T26" fmla="*/ 64 w 64"/>
                <a:gd name="T27" fmla="*/ 41 h 79"/>
                <a:gd name="T28" fmla="*/ 12 w 64"/>
                <a:gd name="T29" fmla="*/ 41 h 79"/>
                <a:gd name="T30" fmla="*/ 19 w 64"/>
                <a:gd name="T31" fmla="*/ 62 h 79"/>
                <a:gd name="T32" fmla="*/ 37 w 64"/>
                <a:gd name="T33" fmla="*/ 69 h 79"/>
                <a:gd name="T34" fmla="*/ 61 w 64"/>
                <a:gd name="T35" fmla="*/ 63 h 79"/>
                <a:gd name="T36" fmla="*/ 61 w 64"/>
                <a:gd name="T37" fmla="*/ 74 h 79"/>
                <a:gd name="T38" fmla="*/ 50 w 64"/>
                <a:gd name="T39" fmla="*/ 78 h 79"/>
                <a:gd name="T40" fmla="*/ 36 w 64"/>
                <a:gd name="T41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" h="79">
                  <a:moveTo>
                    <a:pt x="33" y="10"/>
                  </a:moveTo>
                  <a:cubicBezTo>
                    <a:pt x="27" y="10"/>
                    <a:pt x="22" y="12"/>
                    <a:pt x="19" y="16"/>
                  </a:cubicBezTo>
                  <a:cubicBezTo>
                    <a:pt x="15" y="20"/>
                    <a:pt x="13" y="25"/>
                    <a:pt x="12" y="32"/>
                  </a:cubicBezTo>
                  <a:cubicBezTo>
                    <a:pt x="52" y="32"/>
                    <a:pt x="52" y="32"/>
                    <a:pt x="52" y="32"/>
                  </a:cubicBezTo>
                  <a:cubicBezTo>
                    <a:pt x="52" y="25"/>
                    <a:pt x="50" y="19"/>
                    <a:pt x="47" y="15"/>
                  </a:cubicBezTo>
                  <a:cubicBezTo>
                    <a:pt x="44" y="12"/>
                    <a:pt x="39" y="10"/>
                    <a:pt x="33" y="10"/>
                  </a:cubicBezTo>
                  <a:moveTo>
                    <a:pt x="36" y="79"/>
                  </a:moveTo>
                  <a:cubicBezTo>
                    <a:pt x="25" y="79"/>
                    <a:pt x="16" y="75"/>
                    <a:pt x="10" y="68"/>
                  </a:cubicBezTo>
                  <a:cubicBezTo>
                    <a:pt x="4" y="62"/>
                    <a:pt x="0" y="52"/>
                    <a:pt x="0" y="40"/>
                  </a:cubicBezTo>
                  <a:cubicBezTo>
                    <a:pt x="0" y="28"/>
                    <a:pt x="3" y="18"/>
                    <a:pt x="9" y="11"/>
                  </a:cubicBezTo>
                  <a:cubicBezTo>
                    <a:pt x="15" y="4"/>
                    <a:pt x="23" y="0"/>
                    <a:pt x="34" y="0"/>
                  </a:cubicBezTo>
                  <a:cubicBezTo>
                    <a:pt x="43" y="0"/>
                    <a:pt x="51" y="3"/>
                    <a:pt x="56" y="9"/>
                  </a:cubicBezTo>
                  <a:cubicBezTo>
                    <a:pt x="62" y="16"/>
                    <a:pt x="64" y="24"/>
                    <a:pt x="64" y="34"/>
                  </a:cubicBezTo>
                  <a:cubicBezTo>
                    <a:pt x="64" y="41"/>
                    <a:pt x="64" y="41"/>
                    <a:pt x="64" y="41"/>
                  </a:cubicBezTo>
                  <a:cubicBezTo>
                    <a:pt x="12" y="41"/>
                    <a:pt x="12" y="41"/>
                    <a:pt x="12" y="41"/>
                  </a:cubicBezTo>
                  <a:cubicBezTo>
                    <a:pt x="12" y="50"/>
                    <a:pt x="15" y="57"/>
                    <a:pt x="19" y="62"/>
                  </a:cubicBezTo>
                  <a:cubicBezTo>
                    <a:pt x="23" y="66"/>
                    <a:pt x="29" y="69"/>
                    <a:pt x="37" y="69"/>
                  </a:cubicBezTo>
                  <a:cubicBezTo>
                    <a:pt x="45" y="69"/>
                    <a:pt x="53" y="67"/>
                    <a:pt x="61" y="63"/>
                  </a:cubicBezTo>
                  <a:cubicBezTo>
                    <a:pt x="61" y="74"/>
                    <a:pt x="61" y="74"/>
                    <a:pt x="61" y="74"/>
                  </a:cubicBezTo>
                  <a:cubicBezTo>
                    <a:pt x="57" y="75"/>
                    <a:pt x="53" y="77"/>
                    <a:pt x="50" y="78"/>
                  </a:cubicBezTo>
                  <a:cubicBezTo>
                    <a:pt x="46" y="78"/>
                    <a:pt x="42" y="79"/>
                    <a:pt x="36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49" name="Freeform 75"/>
            <p:cNvSpPr>
              <a:spLocks/>
            </p:cNvSpPr>
            <p:nvPr/>
          </p:nvSpPr>
          <p:spPr bwMode="auto">
            <a:xfrm>
              <a:off x="4927838" y="3719667"/>
              <a:ext cx="62730" cy="113396"/>
            </a:xfrm>
            <a:custGeom>
              <a:avLst/>
              <a:gdLst>
                <a:gd name="T0" fmla="*/ 34 w 43"/>
                <a:gd name="T1" fmla="*/ 0 h 77"/>
                <a:gd name="T2" fmla="*/ 43 w 43"/>
                <a:gd name="T3" fmla="*/ 1 h 77"/>
                <a:gd name="T4" fmla="*/ 42 w 43"/>
                <a:gd name="T5" fmla="*/ 12 h 77"/>
                <a:gd name="T6" fmla="*/ 34 w 43"/>
                <a:gd name="T7" fmla="*/ 11 h 77"/>
                <a:gd name="T8" fmla="*/ 18 w 43"/>
                <a:gd name="T9" fmla="*/ 18 h 77"/>
                <a:gd name="T10" fmla="*/ 11 w 43"/>
                <a:gd name="T11" fmla="*/ 37 h 77"/>
                <a:gd name="T12" fmla="*/ 11 w 43"/>
                <a:gd name="T13" fmla="*/ 77 h 77"/>
                <a:gd name="T14" fmla="*/ 0 w 43"/>
                <a:gd name="T15" fmla="*/ 77 h 77"/>
                <a:gd name="T16" fmla="*/ 0 w 43"/>
                <a:gd name="T17" fmla="*/ 2 h 77"/>
                <a:gd name="T18" fmla="*/ 9 w 43"/>
                <a:gd name="T19" fmla="*/ 2 h 77"/>
                <a:gd name="T20" fmla="*/ 11 w 43"/>
                <a:gd name="T21" fmla="*/ 16 h 77"/>
                <a:gd name="T22" fmla="*/ 11 w 43"/>
                <a:gd name="T23" fmla="*/ 16 h 77"/>
                <a:gd name="T24" fmla="*/ 21 w 43"/>
                <a:gd name="T25" fmla="*/ 4 h 77"/>
                <a:gd name="T26" fmla="*/ 34 w 43"/>
                <a:gd name="T27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3" h="77">
                  <a:moveTo>
                    <a:pt x="34" y="0"/>
                  </a:moveTo>
                  <a:cubicBezTo>
                    <a:pt x="38" y="0"/>
                    <a:pt x="41" y="0"/>
                    <a:pt x="43" y="1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39" y="11"/>
                    <a:pt x="36" y="11"/>
                    <a:pt x="34" y="11"/>
                  </a:cubicBezTo>
                  <a:cubicBezTo>
                    <a:pt x="27" y="11"/>
                    <a:pt x="22" y="13"/>
                    <a:pt x="18" y="18"/>
                  </a:cubicBezTo>
                  <a:cubicBezTo>
                    <a:pt x="14" y="23"/>
                    <a:pt x="11" y="29"/>
                    <a:pt x="11" y="37"/>
                  </a:cubicBezTo>
                  <a:cubicBezTo>
                    <a:pt x="11" y="77"/>
                    <a:pt x="11" y="77"/>
                    <a:pt x="11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4" y="11"/>
                    <a:pt x="17" y="7"/>
                    <a:pt x="21" y="4"/>
                  </a:cubicBezTo>
                  <a:cubicBezTo>
                    <a:pt x="25" y="1"/>
                    <a:pt x="30" y="0"/>
                    <a:pt x="34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50" name="Freeform 76"/>
            <p:cNvSpPr>
              <a:spLocks noEditPoints="1"/>
            </p:cNvSpPr>
            <p:nvPr/>
          </p:nvSpPr>
          <p:spPr bwMode="auto">
            <a:xfrm>
              <a:off x="5060535" y="3719667"/>
              <a:ext cx="101333" cy="115809"/>
            </a:xfrm>
            <a:custGeom>
              <a:avLst/>
              <a:gdLst>
                <a:gd name="T0" fmla="*/ 12 w 70"/>
                <a:gd name="T1" fmla="*/ 39 h 79"/>
                <a:gd name="T2" fmla="*/ 18 w 70"/>
                <a:gd name="T3" fmla="*/ 61 h 79"/>
                <a:gd name="T4" fmla="*/ 35 w 70"/>
                <a:gd name="T5" fmla="*/ 69 h 79"/>
                <a:gd name="T6" fmla="*/ 52 w 70"/>
                <a:gd name="T7" fmla="*/ 61 h 79"/>
                <a:gd name="T8" fmla="*/ 58 w 70"/>
                <a:gd name="T9" fmla="*/ 39 h 79"/>
                <a:gd name="T10" fmla="*/ 52 w 70"/>
                <a:gd name="T11" fmla="*/ 17 h 79"/>
                <a:gd name="T12" fmla="*/ 35 w 70"/>
                <a:gd name="T13" fmla="*/ 10 h 79"/>
                <a:gd name="T14" fmla="*/ 18 w 70"/>
                <a:gd name="T15" fmla="*/ 17 h 79"/>
                <a:gd name="T16" fmla="*/ 12 w 70"/>
                <a:gd name="T17" fmla="*/ 39 h 79"/>
                <a:gd name="T18" fmla="*/ 70 w 70"/>
                <a:gd name="T19" fmla="*/ 39 h 79"/>
                <a:gd name="T20" fmla="*/ 60 w 70"/>
                <a:gd name="T21" fmla="*/ 68 h 79"/>
                <a:gd name="T22" fmla="*/ 35 w 70"/>
                <a:gd name="T23" fmla="*/ 79 h 79"/>
                <a:gd name="T24" fmla="*/ 17 w 70"/>
                <a:gd name="T25" fmla="*/ 74 h 79"/>
                <a:gd name="T26" fmla="*/ 4 w 70"/>
                <a:gd name="T27" fmla="*/ 60 h 79"/>
                <a:gd name="T28" fmla="*/ 0 w 70"/>
                <a:gd name="T29" fmla="*/ 39 h 79"/>
                <a:gd name="T30" fmla="*/ 9 w 70"/>
                <a:gd name="T31" fmla="*/ 10 h 79"/>
                <a:gd name="T32" fmla="*/ 35 w 70"/>
                <a:gd name="T33" fmla="*/ 0 h 79"/>
                <a:gd name="T34" fmla="*/ 60 w 70"/>
                <a:gd name="T35" fmla="*/ 11 h 79"/>
                <a:gd name="T36" fmla="*/ 70 w 70"/>
                <a:gd name="T37" fmla="*/ 3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0" h="79">
                  <a:moveTo>
                    <a:pt x="12" y="39"/>
                  </a:moveTo>
                  <a:cubicBezTo>
                    <a:pt x="12" y="49"/>
                    <a:pt x="14" y="56"/>
                    <a:pt x="18" y="61"/>
                  </a:cubicBezTo>
                  <a:cubicBezTo>
                    <a:pt x="22" y="67"/>
                    <a:pt x="27" y="69"/>
                    <a:pt x="35" y="69"/>
                  </a:cubicBezTo>
                  <a:cubicBezTo>
                    <a:pt x="42" y="69"/>
                    <a:pt x="48" y="67"/>
                    <a:pt x="52" y="61"/>
                  </a:cubicBezTo>
                  <a:cubicBezTo>
                    <a:pt x="56" y="56"/>
                    <a:pt x="58" y="49"/>
                    <a:pt x="58" y="39"/>
                  </a:cubicBezTo>
                  <a:cubicBezTo>
                    <a:pt x="58" y="30"/>
                    <a:pt x="56" y="22"/>
                    <a:pt x="52" y="17"/>
                  </a:cubicBezTo>
                  <a:cubicBezTo>
                    <a:pt x="48" y="12"/>
                    <a:pt x="42" y="10"/>
                    <a:pt x="35" y="10"/>
                  </a:cubicBezTo>
                  <a:cubicBezTo>
                    <a:pt x="27" y="10"/>
                    <a:pt x="22" y="12"/>
                    <a:pt x="18" y="17"/>
                  </a:cubicBezTo>
                  <a:cubicBezTo>
                    <a:pt x="14" y="22"/>
                    <a:pt x="12" y="30"/>
                    <a:pt x="12" y="39"/>
                  </a:cubicBezTo>
                  <a:moveTo>
                    <a:pt x="70" y="39"/>
                  </a:moveTo>
                  <a:cubicBezTo>
                    <a:pt x="70" y="52"/>
                    <a:pt x="67" y="61"/>
                    <a:pt x="60" y="68"/>
                  </a:cubicBezTo>
                  <a:cubicBezTo>
                    <a:pt x="54" y="75"/>
                    <a:pt x="46" y="79"/>
                    <a:pt x="35" y="79"/>
                  </a:cubicBezTo>
                  <a:cubicBezTo>
                    <a:pt x="28" y="79"/>
                    <a:pt x="22" y="77"/>
                    <a:pt x="17" y="74"/>
                  </a:cubicBezTo>
                  <a:cubicBezTo>
                    <a:pt x="11" y="71"/>
                    <a:pt x="7" y="66"/>
                    <a:pt x="4" y="60"/>
                  </a:cubicBezTo>
                  <a:cubicBezTo>
                    <a:pt x="2" y="54"/>
                    <a:pt x="0" y="47"/>
                    <a:pt x="0" y="39"/>
                  </a:cubicBezTo>
                  <a:cubicBezTo>
                    <a:pt x="0" y="27"/>
                    <a:pt x="3" y="17"/>
                    <a:pt x="9" y="10"/>
                  </a:cubicBezTo>
                  <a:cubicBezTo>
                    <a:pt x="16" y="4"/>
                    <a:pt x="24" y="0"/>
                    <a:pt x="35" y="0"/>
                  </a:cubicBezTo>
                  <a:cubicBezTo>
                    <a:pt x="46" y="0"/>
                    <a:pt x="54" y="4"/>
                    <a:pt x="60" y="11"/>
                  </a:cubicBezTo>
                  <a:cubicBezTo>
                    <a:pt x="67" y="18"/>
                    <a:pt x="70" y="27"/>
                    <a:pt x="70" y="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51" name="Freeform 77"/>
            <p:cNvSpPr>
              <a:spLocks/>
            </p:cNvSpPr>
            <p:nvPr/>
          </p:nvSpPr>
          <p:spPr bwMode="auto">
            <a:xfrm>
              <a:off x="5190820" y="3723286"/>
              <a:ext cx="91682" cy="112190"/>
            </a:xfrm>
            <a:custGeom>
              <a:avLst/>
              <a:gdLst>
                <a:gd name="T0" fmla="*/ 12 w 63"/>
                <a:gd name="T1" fmla="*/ 0 h 77"/>
                <a:gd name="T2" fmla="*/ 12 w 63"/>
                <a:gd name="T3" fmla="*/ 49 h 77"/>
                <a:gd name="T4" fmla="*/ 16 w 63"/>
                <a:gd name="T5" fmla="*/ 62 h 77"/>
                <a:gd name="T6" fmla="*/ 29 w 63"/>
                <a:gd name="T7" fmla="*/ 67 h 77"/>
                <a:gd name="T8" fmla="*/ 46 w 63"/>
                <a:gd name="T9" fmla="*/ 61 h 77"/>
                <a:gd name="T10" fmla="*/ 52 w 63"/>
                <a:gd name="T11" fmla="*/ 39 h 77"/>
                <a:gd name="T12" fmla="*/ 52 w 63"/>
                <a:gd name="T13" fmla="*/ 0 h 77"/>
                <a:gd name="T14" fmla="*/ 63 w 63"/>
                <a:gd name="T15" fmla="*/ 0 h 77"/>
                <a:gd name="T16" fmla="*/ 63 w 63"/>
                <a:gd name="T17" fmla="*/ 75 h 77"/>
                <a:gd name="T18" fmla="*/ 54 w 63"/>
                <a:gd name="T19" fmla="*/ 75 h 77"/>
                <a:gd name="T20" fmla="*/ 52 w 63"/>
                <a:gd name="T21" fmla="*/ 65 h 77"/>
                <a:gd name="T22" fmla="*/ 52 w 63"/>
                <a:gd name="T23" fmla="*/ 65 h 77"/>
                <a:gd name="T24" fmla="*/ 42 w 63"/>
                <a:gd name="T25" fmla="*/ 74 h 77"/>
                <a:gd name="T26" fmla="*/ 28 w 63"/>
                <a:gd name="T27" fmla="*/ 77 h 77"/>
                <a:gd name="T28" fmla="*/ 7 w 63"/>
                <a:gd name="T29" fmla="*/ 70 h 77"/>
                <a:gd name="T30" fmla="*/ 0 w 63"/>
                <a:gd name="T31" fmla="*/ 49 h 77"/>
                <a:gd name="T32" fmla="*/ 0 w 63"/>
                <a:gd name="T33" fmla="*/ 0 h 77"/>
                <a:gd name="T34" fmla="*/ 12 w 63"/>
                <a:gd name="T35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3" h="77">
                  <a:moveTo>
                    <a:pt x="12" y="0"/>
                  </a:moveTo>
                  <a:cubicBezTo>
                    <a:pt x="12" y="49"/>
                    <a:pt x="12" y="49"/>
                    <a:pt x="12" y="49"/>
                  </a:cubicBezTo>
                  <a:cubicBezTo>
                    <a:pt x="12" y="55"/>
                    <a:pt x="13" y="59"/>
                    <a:pt x="16" y="62"/>
                  </a:cubicBezTo>
                  <a:cubicBezTo>
                    <a:pt x="19" y="66"/>
                    <a:pt x="23" y="67"/>
                    <a:pt x="29" y="67"/>
                  </a:cubicBezTo>
                  <a:cubicBezTo>
                    <a:pt x="37" y="67"/>
                    <a:pt x="43" y="65"/>
                    <a:pt x="46" y="61"/>
                  </a:cubicBezTo>
                  <a:cubicBezTo>
                    <a:pt x="50" y="56"/>
                    <a:pt x="52" y="49"/>
                    <a:pt x="52" y="39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3" y="75"/>
                    <a:pt x="63" y="75"/>
                    <a:pt x="63" y="75"/>
                  </a:cubicBezTo>
                  <a:cubicBezTo>
                    <a:pt x="54" y="75"/>
                    <a:pt x="54" y="75"/>
                    <a:pt x="54" y="75"/>
                  </a:cubicBezTo>
                  <a:cubicBezTo>
                    <a:pt x="52" y="65"/>
                    <a:pt x="52" y="65"/>
                    <a:pt x="52" y="65"/>
                  </a:cubicBezTo>
                  <a:cubicBezTo>
                    <a:pt x="52" y="65"/>
                    <a:pt x="52" y="65"/>
                    <a:pt x="52" y="65"/>
                  </a:cubicBezTo>
                  <a:cubicBezTo>
                    <a:pt x="49" y="69"/>
                    <a:pt x="46" y="72"/>
                    <a:pt x="42" y="74"/>
                  </a:cubicBezTo>
                  <a:cubicBezTo>
                    <a:pt x="38" y="76"/>
                    <a:pt x="33" y="77"/>
                    <a:pt x="28" y="77"/>
                  </a:cubicBezTo>
                  <a:cubicBezTo>
                    <a:pt x="18" y="77"/>
                    <a:pt x="12" y="74"/>
                    <a:pt x="7" y="70"/>
                  </a:cubicBezTo>
                  <a:cubicBezTo>
                    <a:pt x="2" y="66"/>
                    <a:pt x="0" y="59"/>
                    <a:pt x="0" y="49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52" name="Freeform 78"/>
            <p:cNvSpPr>
              <a:spLocks/>
            </p:cNvSpPr>
            <p:nvPr/>
          </p:nvSpPr>
          <p:spPr bwMode="auto">
            <a:xfrm>
              <a:off x="5304216" y="3696746"/>
              <a:ext cx="66349" cy="138730"/>
            </a:xfrm>
            <a:custGeom>
              <a:avLst/>
              <a:gdLst>
                <a:gd name="T0" fmla="*/ 34 w 45"/>
                <a:gd name="T1" fmla="*/ 85 h 95"/>
                <a:gd name="T2" fmla="*/ 40 w 45"/>
                <a:gd name="T3" fmla="*/ 85 h 95"/>
                <a:gd name="T4" fmla="*/ 45 w 45"/>
                <a:gd name="T5" fmla="*/ 84 h 95"/>
                <a:gd name="T6" fmla="*/ 45 w 45"/>
                <a:gd name="T7" fmla="*/ 93 h 95"/>
                <a:gd name="T8" fmla="*/ 39 w 45"/>
                <a:gd name="T9" fmla="*/ 94 h 95"/>
                <a:gd name="T10" fmla="*/ 33 w 45"/>
                <a:gd name="T11" fmla="*/ 95 h 95"/>
                <a:gd name="T12" fmla="*/ 11 w 45"/>
                <a:gd name="T13" fmla="*/ 71 h 95"/>
                <a:gd name="T14" fmla="*/ 11 w 45"/>
                <a:gd name="T15" fmla="*/ 26 h 95"/>
                <a:gd name="T16" fmla="*/ 0 w 45"/>
                <a:gd name="T17" fmla="*/ 26 h 95"/>
                <a:gd name="T18" fmla="*/ 0 w 45"/>
                <a:gd name="T19" fmla="*/ 21 h 95"/>
                <a:gd name="T20" fmla="*/ 11 w 45"/>
                <a:gd name="T21" fmla="*/ 16 h 95"/>
                <a:gd name="T22" fmla="*/ 15 w 45"/>
                <a:gd name="T23" fmla="*/ 0 h 95"/>
                <a:gd name="T24" fmla="*/ 22 w 45"/>
                <a:gd name="T25" fmla="*/ 0 h 95"/>
                <a:gd name="T26" fmla="*/ 22 w 45"/>
                <a:gd name="T27" fmla="*/ 18 h 95"/>
                <a:gd name="T28" fmla="*/ 44 w 45"/>
                <a:gd name="T29" fmla="*/ 18 h 95"/>
                <a:gd name="T30" fmla="*/ 44 w 45"/>
                <a:gd name="T31" fmla="*/ 26 h 95"/>
                <a:gd name="T32" fmla="*/ 22 w 45"/>
                <a:gd name="T33" fmla="*/ 26 h 95"/>
                <a:gd name="T34" fmla="*/ 22 w 45"/>
                <a:gd name="T35" fmla="*/ 71 h 95"/>
                <a:gd name="T36" fmla="*/ 25 w 45"/>
                <a:gd name="T37" fmla="*/ 82 h 95"/>
                <a:gd name="T38" fmla="*/ 34 w 45"/>
                <a:gd name="T39" fmla="*/ 8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5" h="95">
                  <a:moveTo>
                    <a:pt x="34" y="85"/>
                  </a:moveTo>
                  <a:cubicBezTo>
                    <a:pt x="36" y="85"/>
                    <a:pt x="38" y="85"/>
                    <a:pt x="40" y="85"/>
                  </a:cubicBezTo>
                  <a:cubicBezTo>
                    <a:pt x="42" y="84"/>
                    <a:pt x="43" y="84"/>
                    <a:pt x="45" y="84"/>
                  </a:cubicBezTo>
                  <a:cubicBezTo>
                    <a:pt x="45" y="93"/>
                    <a:pt x="45" y="93"/>
                    <a:pt x="45" y="93"/>
                  </a:cubicBezTo>
                  <a:cubicBezTo>
                    <a:pt x="43" y="93"/>
                    <a:pt x="41" y="94"/>
                    <a:pt x="39" y="94"/>
                  </a:cubicBezTo>
                  <a:cubicBezTo>
                    <a:pt x="37" y="94"/>
                    <a:pt x="34" y="95"/>
                    <a:pt x="33" y="95"/>
                  </a:cubicBezTo>
                  <a:cubicBezTo>
                    <a:pt x="18" y="95"/>
                    <a:pt x="11" y="87"/>
                    <a:pt x="11" y="71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44" y="18"/>
                    <a:pt x="44" y="18"/>
                    <a:pt x="44" y="18"/>
                  </a:cubicBezTo>
                  <a:cubicBezTo>
                    <a:pt x="44" y="26"/>
                    <a:pt x="44" y="26"/>
                    <a:pt x="44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71"/>
                    <a:pt x="22" y="71"/>
                    <a:pt x="22" y="71"/>
                  </a:cubicBezTo>
                  <a:cubicBezTo>
                    <a:pt x="22" y="76"/>
                    <a:pt x="23" y="79"/>
                    <a:pt x="25" y="82"/>
                  </a:cubicBezTo>
                  <a:cubicBezTo>
                    <a:pt x="27" y="84"/>
                    <a:pt x="30" y="85"/>
                    <a:pt x="34" y="8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53" name="Freeform 79"/>
            <p:cNvSpPr>
              <a:spLocks/>
            </p:cNvSpPr>
            <p:nvPr/>
          </p:nvSpPr>
          <p:spPr bwMode="auto">
            <a:xfrm>
              <a:off x="5385040" y="3719667"/>
              <a:ext cx="80825" cy="115809"/>
            </a:xfrm>
            <a:custGeom>
              <a:avLst/>
              <a:gdLst>
                <a:gd name="T0" fmla="*/ 35 w 55"/>
                <a:gd name="T1" fmla="*/ 79 h 79"/>
                <a:gd name="T2" fmla="*/ 9 w 55"/>
                <a:gd name="T3" fmla="*/ 69 h 79"/>
                <a:gd name="T4" fmla="*/ 0 w 55"/>
                <a:gd name="T5" fmla="*/ 40 h 79"/>
                <a:gd name="T6" fmla="*/ 10 w 55"/>
                <a:gd name="T7" fmla="*/ 10 h 79"/>
                <a:gd name="T8" fmla="*/ 36 w 55"/>
                <a:gd name="T9" fmla="*/ 0 h 79"/>
                <a:gd name="T10" fmla="*/ 47 w 55"/>
                <a:gd name="T11" fmla="*/ 1 h 79"/>
                <a:gd name="T12" fmla="*/ 55 w 55"/>
                <a:gd name="T13" fmla="*/ 4 h 79"/>
                <a:gd name="T14" fmla="*/ 52 w 55"/>
                <a:gd name="T15" fmla="*/ 14 h 79"/>
                <a:gd name="T16" fmla="*/ 43 w 55"/>
                <a:gd name="T17" fmla="*/ 11 h 79"/>
                <a:gd name="T18" fmla="*/ 35 w 55"/>
                <a:gd name="T19" fmla="*/ 10 h 79"/>
                <a:gd name="T20" fmla="*/ 12 w 55"/>
                <a:gd name="T21" fmla="*/ 40 h 79"/>
                <a:gd name="T22" fmla="*/ 18 w 55"/>
                <a:gd name="T23" fmla="*/ 61 h 79"/>
                <a:gd name="T24" fmla="*/ 35 w 55"/>
                <a:gd name="T25" fmla="*/ 69 h 79"/>
                <a:gd name="T26" fmla="*/ 54 w 55"/>
                <a:gd name="T27" fmla="*/ 65 h 79"/>
                <a:gd name="T28" fmla="*/ 54 w 55"/>
                <a:gd name="T29" fmla="*/ 75 h 79"/>
                <a:gd name="T30" fmla="*/ 35 w 55"/>
                <a:gd name="T31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79">
                  <a:moveTo>
                    <a:pt x="35" y="79"/>
                  </a:moveTo>
                  <a:cubicBezTo>
                    <a:pt x="24" y="79"/>
                    <a:pt x="15" y="75"/>
                    <a:pt x="9" y="69"/>
                  </a:cubicBezTo>
                  <a:cubicBezTo>
                    <a:pt x="3" y="62"/>
                    <a:pt x="0" y="52"/>
                    <a:pt x="0" y="40"/>
                  </a:cubicBezTo>
                  <a:cubicBezTo>
                    <a:pt x="0" y="27"/>
                    <a:pt x="4" y="17"/>
                    <a:pt x="10" y="10"/>
                  </a:cubicBezTo>
                  <a:cubicBezTo>
                    <a:pt x="16" y="4"/>
                    <a:pt x="24" y="0"/>
                    <a:pt x="36" y="0"/>
                  </a:cubicBezTo>
                  <a:cubicBezTo>
                    <a:pt x="39" y="0"/>
                    <a:pt x="43" y="1"/>
                    <a:pt x="47" y="1"/>
                  </a:cubicBezTo>
                  <a:cubicBezTo>
                    <a:pt x="50" y="2"/>
                    <a:pt x="53" y="3"/>
                    <a:pt x="55" y="4"/>
                  </a:cubicBezTo>
                  <a:cubicBezTo>
                    <a:pt x="52" y="14"/>
                    <a:pt x="52" y="14"/>
                    <a:pt x="52" y="14"/>
                  </a:cubicBezTo>
                  <a:cubicBezTo>
                    <a:pt x="49" y="13"/>
                    <a:pt x="46" y="12"/>
                    <a:pt x="43" y="11"/>
                  </a:cubicBezTo>
                  <a:cubicBezTo>
                    <a:pt x="40" y="11"/>
                    <a:pt x="38" y="10"/>
                    <a:pt x="35" y="10"/>
                  </a:cubicBezTo>
                  <a:cubicBezTo>
                    <a:pt x="20" y="10"/>
                    <a:pt x="12" y="20"/>
                    <a:pt x="12" y="40"/>
                  </a:cubicBezTo>
                  <a:cubicBezTo>
                    <a:pt x="12" y="49"/>
                    <a:pt x="14" y="56"/>
                    <a:pt x="18" y="61"/>
                  </a:cubicBezTo>
                  <a:cubicBezTo>
                    <a:pt x="22" y="66"/>
                    <a:pt x="27" y="69"/>
                    <a:pt x="35" y="69"/>
                  </a:cubicBezTo>
                  <a:cubicBezTo>
                    <a:pt x="41" y="69"/>
                    <a:pt x="47" y="67"/>
                    <a:pt x="54" y="65"/>
                  </a:cubicBezTo>
                  <a:cubicBezTo>
                    <a:pt x="54" y="75"/>
                    <a:pt x="54" y="75"/>
                    <a:pt x="54" y="75"/>
                  </a:cubicBezTo>
                  <a:cubicBezTo>
                    <a:pt x="49" y="77"/>
                    <a:pt x="43" y="79"/>
                    <a:pt x="35" y="7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54" name="Freeform 80"/>
            <p:cNvSpPr>
              <a:spLocks noEditPoints="1"/>
            </p:cNvSpPr>
            <p:nvPr/>
          </p:nvSpPr>
          <p:spPr bwMode="auto">
            <a:xfrm>
              <a:off x="5483960" y="3719667"/>
              <a:ext cx="101333" cy="115809"/>
            </a:xfrm>
            <a:custGeom>
              <a:avLst/>
              <a:gdLst>
                <a:gd name="T0" fmla="*/ 12 w 69"/>
                <a:gd name="T1" fmla="*/ 39 h 79"/>
                <a:gd name="T2" fmla="*/ 18 w 69"/>
                <a:gd name="T3" fmla="*/ 61 h 79"/>
                <a:gd name="T4" fmla="*/ 35 w 69"/>
                <a:gd name="T5" fmla="*/ 69 h 79"/>
                <a:gd name="T6" fmla="*/ 52 w 69"/>
                <a:gd name="T7" fmla="*/ 61 h 79"/>
                <a:gd name="T8" fmla="*/ 58 w 69"/>
                <a:gd name="T9" fmla="*/ 39 h 79"/>
                <a:gd name="T10" fmla="*/ 52 w 69"/>
                <a:gd name="T11" fmla="*/ 17 h 79"/>
                <a:gd name="T12" fmla="*/ 34 w 69"/>
                <a:gd name="T13" fmla="*/ 10 h 79"/>
                <a:gd name="T14" fmla="*/ 17 w 69"/>
                <a:gd name="T15" fmla="*/ 17 h 79"/>
                <a:gd name="T16" fmla="*/ 12 w 69"/>
                <a:gd name="T17" fmla="*/ 39 h 79"/>
                <a:gd name="T18" fmla="*/ 69 w 69"/>
                <a:gd name="T19" fmla="*/ 39 h 79"/>
                <a:gd name="T20" fmla="*/ 60 w 69"/>
                <a:gd name="T21" fmla="*/ 68 h 79"/>
                <a:gd name="T22" fmla="*/ 34 w 69"/>
                <a:gd name="T23" fmla="*/ 79 h 79"/>
                <a:gd name="T24" fmla="*/ 16 w 69"/>
                <a:gd name="T25" fmla="*/ 74 h 79"/>
                <a:gd name="T26" fmla="*/ 4 w 69"/>
                <a:gd name="T27" fmla="*/ 60 h 79"/>
                <a:gd name="T28" fmla="*/ 0 w 69"/>
                <a:gd name="T29" fmla="*/ 39 h 79"/>
                <a:gd name="T30" fmla="*/ 9 w 69"/>
                <a:gd name="T31" fmla="*/ 10 h 79"/>
                <a:gd name="T32" fmla="*/ 35 w 69"/>
                <a:gd name="T33" fmla="*/ 0 h 79"/>
                <a:gd name="T34" fmla="*/ 60 w 69"/>
                <a:gd name="T35" fmla="*/ 11 h 79"/>
                <a:gd name="T36" fmla="*/ 69 w 69"/>
                <a:gd name="T37" fmla="*/ 3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9" h="79">
                  <a:moveTo>
                    <a:pt x="12" y="39"/>
                  </a:moveTo>
                  <a:cubicBezTo>
                    <a:pt x="12" y="49"/>
                    <a:pt x="14" y="56"/>
                    <a:pt x="18" y="61"/>
                  </a:cubicBezTo>
                  <a:cubicBezTo>
                    <a:pt x="21" y="67"/>
                    <a:pt x="27" y="69"/>
                    <a:pt x="35" y="69"/>
                  </a:cubicBezTo>
                  <a:cubicBezTo>
                    <a:pt x="42" y="69"/>
                    <a:pt x="48" y="67"/>
                    <a:pt x="52" y="61"/>
                  </a:cubicBezTo>
                  <a:cubicBezTo>
                    <a:pt x="56" y="56"/>
                    <a:pt x="58" y="49"/>
                    <a:pt x="58" y="39"/>
                  </a:cubicBezTo>
                  <a:cubicBezTo>
                    <a:pt x="58" y="30"/>
                    <a:pt x="56" y="22"/>
                    <a:pt x="52" y="17"/>
                  </a:cubicBezTo>
                  <a:cubicBezTo>
                    <a:pt x="48" y="12"/>
                    <a:pt x="42" y="10"/>
                    <a:pt x="34" y="10"/>
                  </a:cubicBezTo>
                  <a:cubicBezTo>
                    <a:pt x="27" y="10"/>
                    <a:pt x="21" y="12"/>
                    <a:pt x="17" y="17"/>
                  </a:cubicBezTo>
                  <a:cubicBezTo>
                    <a:pt x="14" y="22"/>
                    <a:pt x="12" y="30"/>
                    <a:pt x="12" y="39"/>
                  </a:cubicBezTo>
                  <a:moveTo>
                    <a:pt x="69" y="39"/>
                  </a:moveTo>
                  <a:cubicBezTo>
                    <a:pt x="69" y="52"/>
                    <a:pt x="66" y="61"/>
                    <a:pt x="60" y="68"/>
                  </a:cubicBezTo>
                  <a:cubicBezTo>
                    <a:pt x="54" y="75"/>
                    <a:pt x="45" y="79"/>
                    <a:pt x="34" y="79"/>
                  </a:cubicBezTo>
                  <a:cubicBezTo>
                    <a:pt x="28" y="79"/>
                    <a:pt x="22" y="77"/>
                    <a:pt x="16" y="74"/>
                  </a:cubicBezTo>
                  <a:cubicBezTo>
                    <a:pt x="11" y="71"/>
                    <a:pt x="7" y="66"/>
                    <a:pt x="4" y="60"/>
                  </a:cubicBezTo>
                  <a:cubicBezTo>
                    <a:pt x="1" y="54"/>
                    <a:pt x="0" y="47"/>
                    <a:pt x="0" y="39"/>
                  </a:cubicBezTo>
                  <a:cubicBezTo>
                    <a:pt x="0" y="27"/>
                    <a:pt x="3" y="17"/>
                    <a:pt x="9" y="10"/>
                  </a:cubicBezTo>
                  <a:cubicBezTo>
                    <a:pt x="15" y="4"/>
                    <a:pt x="24" y="0"/>
                    <a:pt x="35" y="0"/>
                  </a:cubicBezTo>
                  <a:cubicBezTo>
                    <a:pt x="45" y="0"/>
                    <a:pt x="54" y="4"/>
                    <a:pt x="60" y="11"/>
                  </a:cubicBezTo>
                  <a:cubicBezTo>
                    <a:pt x="66" y="18"/>
                    <a:pt x="69" y="27"/>
                    <a:pt x="69" y="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55" name="Freeform 81"/>
            <p:cNvSpPr>
              <a:spLocks/>
            </p:cNvSpPr>
            <p:nvPr/>
          </p:nvSpPr>
          <p:spPr bwMode="auto">
            <a:xfrm>
              <a:off x="5616658" y="3719667"/>
              <a:ext cx="155618" cy="113396"/>
            </a:xfrm>
            <a:custGeom>
              <a:avLst/>
              <a:gdLst>
                <a:gd name="T0" fmla="*/ 96 w 107"/>
                <a:gd name="T1" fmla="*/ 77 h 77"/>
                <a:gd name="T2" fmla="*/ 96 w 107"/>
                <a:gd name="T3" fmla="*/ 28 h 77"/>
                <a:gd name="T4" fmla="*/ 92 w 107"/>
                <a:gd name="T5" fmla="*/ 14 h 77"/>
                <a:gd name="T6" fmla="*/ 80 w 107"/>
                <a:gd name="T7" fmla="*/ 10 h 77"/>
                <a:gd name="T8" fmla="*/ 64 w 107"/>
                <a:gd name="T9" fmla="*/ 16 h 77"/>
                <a:gd name="T10" fmla="*/ 59 w 107"/>
                <a:gd name="T11" fmla="*/ 35 h 77"/>
                <a:gd name="T12" fmla="*/ 59 w 107"/>
                <a:gd name="T13" fmla="*/ 77 h 77"/>
                <a:gd name="T14" fmla="*/ 48 w 107"/>
                <a:gd name="T15" fmla="*/ 77 h 77"/>
                <a:gd name="T16" fmla="*/ 48 w 107"/>
                <a:gd name="T17" fmla="*/ 28 h 77"/>
                <a:gd name="T18" fmla="*/ 44 w 107"/>
                <a:gd name="T19" fmla="*/ 14 h 77"/>
                <a:gd name="T20" fmla="*/ 32 w 107"/>
                <a:gd name="T21" fmla="*/ 10 h 77"/>
                <a:gd name="T22" fmla="*/ 16 w 107"/>
                <a:gd name="T23" fmla="*/ 16 h 77"/>
                <a:gd name="T24" fmla="*/ 11 w 107"/>
                <a:gd name="T25" fmla="*/ 38 h 77"/>
                <a:gd name="T26" fmla="*/ 11 w 107"/>
                <a:gd name="T27" fmla="*/ 77 h 77"/>
                <a:gd name="T28" fmla="*/ 0 w 107"/>
                <a:gd name="T29" fmla="*/ 77 h 77"/>
                <a:gd name="T30" fmla="*/ 0 w 107"/>
                <a:gd name="T31" fmla="*/ 2 h 77"/>
                <a:gd name="T32" fmla="*/ 9 w 107"/>
                <a:gd name="T33" fmla="*/ 2 h 77"/>
                <a:gd name="T34" fmla="*/ 11 w 107"/>
                <a:gd name="T35" fmla="*/ 12 h 77"/>
                <a:gd name="T36" fmla="*/ 11 w 107"/>
                <a:gd name="T37" fmla="*/ 12 h 77"/>
                <a:gd name="T38" fmla="*/ 20 w 107"/>
                <a:gd name="T39" fmla="*/ 3 h 77"/>
                <a:gd name="T40" fmla="*/ 34 w 107"/>
                <a:gd name="T41" fmla="*/ 0 h 77"/>
                <a:gd name="T42" fmla="*/ 57 w 107"/>
                <a:gd name="T43" fmla="*/ 13 h 77"/>
                <a:gd name="T44" fmla="*/ 57 w 107"/>
                <a:gd name="T45" fmla="*/ 13 h 77"/>
                <a:gd name="T46" fmla="*/ 67 w 107"/>
                <a:gd name="T47" fmla="*/ 4 h 77"/>
                <a:gd name="T48" fmla="*/ 82 w 107"/>
                <a:gd name="T49" fmla="*/ 0 h 77"/>
                <a:gd name="T50" fmla="*/ 101 w 107"/>
                <a:gd name="T51" fmla="*/ 7 h 77"/>
                <a:gd name="T52" fmla="*/ 107 w 107"/>
                <a:gd name="T53" fmla="*/ 28 h 77"/>
                <a:gd name="T54" fmla="*/ 107 w 107"/>
                <a:gd name="T55" fmla="*/ 77 h 77"/>
                <a:gd name="T56" fmla="*/ 96 w 107"/>
                <a:gd name="T57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7" h="77">
                  <a:moveTo>
                    <a:pt x="96" y="77"/>
                  </a:moveTo>
                  <a:cubicBezTo>
                    <a:pt x="96" y="28"/>
                    <a:pt x="96" y="28"/>
                    <a:pt x="96" y="28"/>
                  </a:cubicBezTo>
                  <a:cubicBezTo>
                    <a:pt x="96" y="22"/>
                    <a:pt x="95" y="17"/>
                    <a:pt x="92" y="14"/>
                  </a:cubicBezTo>
                  <a:cubicBezTo>
                    <a:pt x="90" y="11"/>
                    <a:pt x="86" y="10"/>
                    <a:pt x="80" y="10"/>
                  </a:cubicBezTo>
                  <a:cubicBezTo>
                    <a:pt x="73" y="10"/>
                    <a:pt x="68" y="12"/>
                    <a:pt x="64" y="16"/>
                  </a:cubicBezTo>
                  <a:cubicBezTo>
                    <a:pt x="61" y="20"/>
                    <a:pt x="59" y="26"/>
                    <a:pt x="59" y="35"/>
                  </a:cubicBezTo>
                  <a:cubicBezTo>
                    <a:pt x="59" y="77"/>
                    <a:pt x="59" y="77"/>
                    <a:pt x="59" y="77"/>
                  </a:cubicBezTo>
                  <a:cubicBezTo>
                    <a:pt x="48" y="77"/>
                    <a:pt x="48" y="77"/>
                    <a:pt x="48" y="77"/>
                  </a:cubicBezTo>
                  <a:cubicBezTo>
                    <a:pt x="48" y="28"/>
                    <a:pt x="48" y="28"/>
                    <a:pt x="48" y="28"/>
                  </a:cubicBezTo>
                  <a:cubicBezTo>
                    <a:pt x="48" y="22"/>
                    <a:pt x="46" y="17"/>
                    <a:pt x="44" y="14"/>
                  </a:cubicBezTo>
                  <a:cubicBezTo>
                    <a:pt x="41" y="11"/>
                    <a:pt x="37" y="10"/>
                    <a:pt x="32" y="10"/>
                  </a:cubicBezTo>
                  <a:cubicBezTo>
                    <a:pt x="25" y="10"/>
                    <a:pt x="19" y="12"/>
                    <a:pt x="16" y="16"/>
                  </a:cubicBezTo>
                  <a:cubicBezTo>
                    <a:pt x="13" y="21"/>
                    <a:pt x="11" y="28"/>
                    <a:pt x="11" y="38"/>
                  </a:cubicBezTo>
                  <a:cubicBezTo>
                    <a:pt x="11" y="77"/>
                    <a:pt x="11" y="77"/>
                    <a:pt x="11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3" y="8"/>
                    <a:pt x="16" y="5"/>
                    <a:pt x="20" y="3"/>
                  </a:cubicBezTo>
                  <a:cubicBezTo>
                    <a:pt x="24" y="1"/>
                    <a:pt x="29" y="0"/>
                    <a:pt x="34" y="0"/>
                  </a:cubicBezTo>
                  <a:cubicBezTo>
                    <a:pt x="45" y="0"/>
                    <a:pt x="53" y="4"/>
                    <a:pt x="57" y="13"/>
                  </a:cubicBezTo>
                  <a:cubicBezTo>
                    <a:pt x="57" y="13"/>
                    <a:pt x="57" y="13"/>
                    <a:pt x="57" y="13"/>
                  </a:cubicBezTo>
                  <a:cubicBezTo>
                    <a:pt x="60" y="9"/>
                    <a:pt x="63" y="6"/>
                    <a:pt x="67" y="4"/>
                  </a:cubicBezTo>
                  <a:cubicBezTo>
                    <a:pt x="71" y="1"/>
                    <a:pt x="76" y="0"/>
                    <a:pt x="82" y="0"/>
                  </a:cubicBezTo>
                  <a:cubicBezTo>
                    <a:pt x="90" y="0"/>
                    <a:pt x="97" y="2"/>
                    <a:pt x="101" y="7"/>
                  </a:cubicBezTo>
                  <a:cubicBezTo>
                    <a:pt x="105" y="11"/>
                    <a:pt x="107" y="18"/>
                    <a:pt x="107" y="28"/>
                  </a:cubicBezTo>
                  <a:cubicBezTo>
                    <a:pt x="107" y="77"/>
                    <a:pt x="107" y="77"/>
                    <a:pt x="107" y="77"/>
                  </a:cubicBezTo>
                  <a:lnTo>
                    <a:pt x="96" y="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56" name="Freeform 82"/>
            <p:cNvSpPr>
              <a:spLocks noEditPoints="1"/>
            </p:cNvSpPr>
            <p:nvPr/>
          </p:nvSpPr>
          <p:spPr bwMode="auto">
            <a:xfrm>
              <a:off x="5802434" y="3719667"/>
              <a:ext cx="92889" cy="115809"/>
            </a:xfrm>
            <a:custGeom>
              <a:avLst/>
              <a:gdLst>
                <a:gd name="T0" fmla="*/ 33 w 64"/>
                <a:gd name="T1" fmla="*/ 10 h 79"/>
                <a:gd name="T2" fmla="*/ 18 w 64"/>
                <a:gd name="T3" fmla="*/ 16 h 79"/>
                <a:gd name="T4" fmla="*/ 12 w 64"/>
                <a:gd name="T5" fmla="*/ 32 h 79"/>
                <a:gd name="T6" fmla="*/ 52 w 64"/>
                <a:gd name="T7" fmla="*/ 32 h 79"/>
                <a:gd name="T8" fmla="*/ 47 w 64"/>
                <a:gd name="T9" fmla="*/ 15 h 79"/>
                <a:gd name="T10" fmla="*/ 33 w 64"/>
                <a:gd name="T11" fmla="*/ 10 h 79"/>
                <a:gd name="T12" fmla="*/ 36 w 64"/>
                <a:gd name="T13" fmla="*/ 79 h 79"/>
                <a:gd name="T14" fmla="*/ 10 w 64"/>
                <a:gd name="T15" fmla="*/ 68 h 79"/>
                <a:gd name="T16" fmla="*/ 0 w 64"/>
                <a:gd name="T17" fmla="*/ 40 h 79"/>
                <a:gd name="T18" fmla="*/ 9 w 64"/>
                <a:gd name="T19" fmla="*/ 11 h 79"/>
                <a:gd name="T20" fmla="*/ 33 w 64"/>
                <a:gd name="T21" fmla="*/ 0 h 79"/>
                <a:gd name="T22" fmla="*/ 56 w 64"/>
                <a:gd name="T23" fmla="*/ 9 h 79"/>
                <a:gd name="T24" fmla="*/ 64 w 64"/>
                <a:gd name="T25" fmla="*/ 34 h 79"/>
                <a:gd name="T26" fmla="*/ 64 w 64"/>
                <a:gd name="T27" fmla="*/ 41 h 79"/>
                <a:gd name="T28" fmla="*/ 12 w 64"/>
                <a:gd name="T29" fmla="*/ 41 h 79"/>
                <a:gd name="T30" fmla="*/ 19 w 64"/>
                <a:gd name="T31" fmla="*/ 62 h 79"/>
                <a:gd name="T32" fmla="*/ 37 w 64"/>
                <a:gd name="T33" fmla="*/ 69 h 79"/>
                <a:gd name="T34" fmla="*/ 61 w 64"/>
                <a:gd name="T35" fmla="*/ 63 h 79"/>
                <a:gd name="T36" fmla="*/ 61 w 64"/>
                <a:gd name="T37" fmla="*/ 74 h 79"/>
                <a:gd name="T38" fmla="*/ 49 w 64"/>
                <a:gd name="T39" fmla="*/ 78 h 79"/>
                <a:gd name="T40" fmla="*/ 36 w 64"/>
                <a:gd name="T41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" h="79">
                  <a:moveTo>
                    <a:pt x="33" y="10"/>
                  </a:moveTo>
                  <a:cubicBezTo>
                    <a:pt x="27" y="10"/>
                    <a:pt x="22" y="12"/>
                    <a:pt x="18" y="16"/>
                  </a:cubicBezTo>
                  <a:cubicBezTo>
                    <a:pt x="15" y="20"/>
                    <a:pt x="13" y="25"/>
                    <a:pt x="12" y="32"/>
                  </a:cubicBezTo>
                  <a:cubicBezTo>
                    <a:pt x="52" y="32"/>
                    <a:pt x="52" y="32"/>
                    <a:pt x="52" y="32"/>
                  </a:cubicBezTo>
                  <a:cubicBezTo>
                    <a:pt x="52" y="25"/>
                    <a:pt x="50" y="19"/>
                    <a:pt x="47" y="15"/>
                  </a:cubicBezTo>
                  <a:cubicBezTo>
                    <a:pt x="44" y="12"/>
                    <a:pt x="39" y="10"/>
                    <a:pt x="33" y="10"/>
                  </a:cubicBezTo>
                  <a:moveTo>
                    <a:pt x="36" y="79"/>
                  </a:moveTo>
                  <a:cubicBezTo>
                    <a:pt x="25" y="79"/>
                    <a:pt x="16" y="75"/>
                    <a:pt x="10" y="68"/>
                  </a:cubicBezTo>
                  <a:cubicBezTo>
                    <a:pt x="3" y="62"/>
                    <a:pt x="0" y="52"/>
                    <a:pt x="0" y="40"/>
                  </a:cubicBezTo>
                  <a:cubicBezTo>
                    <a:pt x="0" y="28"/>
                    <a:pt x="3" y="18"/>
                    <a:pt x="9" y="11"/>
                  </a:cubicBezTo>
                  <a:cubicBezTo>
                    <a:pt x="15" y="4"/>
                    <a:pt x="23" y="0"/>
                    <a:pt x="33" y="0"/>
                  </a:cubicBezTo>
                  <a:cubicBezTo>
                    <a:pt x="43" y="0"/>
                    <a:pt x="50" y="3"/>
                    <a:pt x="56" y="9"/>
                  </a:cubicBezTo>
                  <a:cubicBezTo>
                    <a:pt x="61" y="16"/>
                    <a:pt x="64" y="24"/>
                    <a:pt x="64" y="34"/>
                  </a:cubicBezTo>
                  <a:cubicBezTo>
                    <a:pt x="64" y="41"/>
                    <a:pt x="64" y="41"/>
                    <a:pt x="64" y="41"/>
                  </a:cubicBezTo>
                  <a:cubicBezTo>
                    <a:pt x="12" y="41"/>
                    <a:pt x="12" y="41"/>
                    <a:pt x="12" y="41"/>
                  </a:cubicBezTo>
                  <a:cubicBezTo>
                    <a:pt x="12" y="50"/>
                    <a:pt x="14" y="57"/>
                    <a:pt x="19" y="62"/>
                  </a:cubicBezTo>
                  <a:cubicBezTo>
                    <a:pt x="23" y="66"/>
                    <a:pt x="29" y="69"/>
                    <a:pt x="37" y="69"/>
                  </a:cubicBezTo>
                  <a:cubicBezTo>
                    <a:pt x="45" y="69"/>
                    <a:pt x="53" y="67"/>
                    <a:pt x="61" y="63"/>
                  </a:cubicBezTo>
                  <a:cubicBezTo>
                    <a:pt x="61" y="74"/>
                    <a:pt x="61" y="74"/>
                    <a:pt x="61" y="74"/>
                  </a:cubicBezTo>
                  <a:cubicBezTo>
                    <a:pt x="57" y="75"/>
                    <a:pt x="53" y="77"/>
                    <a:pt x="49" y="78"/>
                  </a:cubicBezTo>
                  <a:cubicBezTo>
                    <a:pt x="46" y="78"/>
                    <a:pt x="41" y="79"/>
                    <a:pt x="36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57" name="Freeform 83"/>
            <p:cNvSpPr>
              <a:spLocks/>
            </p:cNvSpPr>
            <p:nvPr/>
          </p:nvSpPr>
          <p:spPr bwMode="auto">
            <a:xfrm>
              <a:off x="5918243" y="3719667"/>
              <a:ext cx="77206" cy="115809"/>
            </a:xfrm>
            <a:custGeom>
              <a:avLst/>
              <a:gdLst>
                <a:gd name="T0" fmla="*/ 53 w 53"/>
                <a:gd name="T1" fmla="*/ 57 h 79"/>
                <a:gd name="T2" fmla="*/ 45 w 53"/>
                <a:gd name="T3" fmla="*/ 73 h 79"/>
                <a:gd name="T4" fmla="*/ 23 w 53"/>
                <a:gd name="T5" fmla="*/ 79 h 79"/>
                <a:gd name="T6" fmla="*/ 0 w 53"/>
                <a:gd name="T7" fmla="*/ 74 h 79"/>
                <a:gd name="T8" fmla="*/ 0 w 53"/>
                <a:gd name="T9" fmla="*/ 63 h 79"/>
                <a:gd name="T10" fmla="*/ 12 w 53"/>
                <a:gd name="T11" fmla="*/ 68 h 79"/>
                <a:gd name="T12" fmla="*/ 24 w 53"/>
                <a:gd name="T13" fmla="*/ 69 h 79"/>
                <a:gd name="T14" fmla="*/ 37 w 53"/>
                <a:gd name="T15" fmla="*/ 66 h 79"/>
                <a:gd name="T16" fmla="*/ 42 w 53"/>
                <a:gd name="T17" fmla="*/ 58 h 79"/>
                <a:gd name="T18" fmla="*/ 38 w 53"/>
                <a:gd name="T19" fmla="*/ 50 h 79"/>
                <a:gd name="T20" fmla="*/ 23 w 53"/>
                <a:gd name="T21" fmla="*/ 43 h 79"/>
                <a:gd name="T22" fmla="*/ 8 w 53"/>
                <a:gd name="T23" fmla="*/ 36 h 79"/>
                <a:gd name="T24" fmla="*/ 2 w 53"/>
                <a:gd name="T25" fmla="*/ 29 h 79"/>
                <a:gd name="T26" fmla="*/ 0 w 53"/>
                <a:gd name="T27" fmla="*/ 20 h 79"/>
                <a:gd name="T28" fmla="*/ 7 w 53"/>
                <a:gd name="T29" fmla="*/ 5 h 79"/>
                <a:gd name="T30" fmla="*/ 28 w 53"/>
                <a:gd name="T31" fmla="*/ 0 h 79"/>
                <a:gd name="T32" fmla="*/ 52 w 53"/>
                <a:gd name="T33" fmla="*/ 5 h 79"/>
                <a:gd name="T34" fmla="*/ 48 w 53"/>
                <a:gd name="T35" fmla="*/ 14 h 79"/>
                <a:gd name="T36" fmla="*/ 27 w 53"/>
                <a:gd name="T37" fmla="*/ 10 h 79"/>
                <a:gd name="T38" fmla="*/ 15 w 53"/>
                <a:gd name="T39" fmla="*/ 12 h 79"/>
                <a:gd name="T40" fmla="*/ 11 w 53"/>
                <a:gd name="T41" fmla="*/ 19 h 79"/>
                <a:gd name="T42" fmla="*/ 12 w 53"/>
                <a:gd name="T43" fmla="*/ 25 h 79"/>
                <a:gd name="T44" fmla="*/ 17 w 53"/>
                <a:gd name="T45" fmla="*/ 29 h 79"/>
                <a:gd name="T46" fmla="*/ 30 w 53"/>
                <a:gd name="T47" fmla="*/ 34 h 79"/>
                <a:gd name="T48" fmla="*/ 49 w 53"/>
                <a:gd name="T49" fmla="*/ 44 h 79"/>
                <a:gd name="T50" fmla="*/ 53 w 53"/>
                <a:gd name="T51" fmla="*/ 5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3" h="79">
                  <a:moveTo>
                    <a:pt x="53" y="57"/>
                  </a:moveTo>
                  <a:cubicBezTo>
                    <a:pt x="53" y="64"/>
                    <a:pt x="51" y="69"/>
                    <a:pt x="45" y="73"/>
                  </a:cubicBezTo>
                  <a:cubicBezTo>
                    <a:pt x="40" y="77"/>
                    <a:pt x="33" y="79"/>
                    <a:pt x="23" y="79"/>
                  </a:cubicBezTo>
                  <a:cubicBezTo>
                    <a:pt x="13" y="79"/>
                    <a:pt x="6" y="77"/>
                    <a:pt x="0" y="74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4" y="65"/>
                    <a:pt x="7" y="67"/>
                    <a:pt x="12" y="68"/>
                  </a:cubicBezTo>
                  <a:cubicBezTo>
                    <a:pt x="16" y="69"/>
                    <a:pt x="20" y="69"/>
                    <a:pt x="24" y="69"/>
                  </a:cubicBezTo>
                  <a:cubicBezTo>
                    <a:pt x="30" y="69"/>
                    <a:pt x="34" y="68"/>
                    <a:pt x="37" y="66"/>
                  </a:cubicBezTo>
                  <a:cubicBezTo>
                    <a:pt x="41" y="64"/>
                    <a:pt x="42" y="61"/>
                    <a:pt x="42" y="58"/>
                  </a:cubicBezTo>
                  <a:cubicBezTo>
                    <a:pt x="42" y="55"/>
                    <a:pt x="41" y="52"/>
                    <a:pt x="38" y="50"/>
                  </a:cubicBezTo>
                  <a:cubicBezTo>
                    <a:pt x="36" y="48"/>
                    <a:pt x="31" y="45"/>
                    <a:pt x="23" y="43"/>
                  </a:cubicBezTo>
                  <a:cubicBezTo>
                    <a:pt x="16" y="40"/>
                    <a:pt x="11" y="38"/>
                    <a:pt x="8" y="36"/>
                  </a:cubicBezTo>
                  <a:cubicBezTo>
                    <a:pt x="6" y="34"/>
                    <a:pt x="3" y="32"/>
                    <a:pt x="2" y="29"/>
                  </a:cubicBezTo>
                  <a:cubicBezTo>
                    <a:pt x="0" y="27"/>
                    <a:pt x="0" y="24"/>
                    <a:pt x="0" y="20"/>
                  </a:cubicBezTo>
                  <a:cubicBezTo>
                    <a:pt x="0" y="14"/>
                    <a:pt x="2" y="9"/>
                    <a:pt x="7" y="5"/>
                  </a:cubicBezTo>
                  <a:cubicBezTo>
                    <a:pt x="12" y="2"/>
                    <a:pt x="19" y="0"/>
                    <a:pt x="28" y="0"/>
                  </a:cubicBezTo>
                  <a:cubicBezTo>
                    <a:pt x="36" y="0"/>
                    <a:pt x="44" y="2"/>
                    <a:pt x="52" y="5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11"/>
                    <a:pt x="33" y="10"/>
                    <a:pt x="27" y="10"/>
                  </a:cubicBezTo>
                  <a:cubicBezTo>
                    <a:pt x="22" y="10"/>
                    <a:pt x="17" y="11"/>
                    <a:pt x="15" y="12"/>
                  </a:cubicBezTo>
                  <a:cubicBezTo>
                    <a:pt x="12" y="14"/>
                    <a:pt x="11" y="16"/>
                    <a:pt x="11" y="19"/>
                  </a:cubicBezTo>
                  <a:cubicBezTo>
                    <a:pt x="11" y="21"/>
                    <a:pt x="11" y="23"/>
                    <a:pt x="12" y="25"/>
                  </a:cubicBezTo>
                  <a:cubicBezTo>
                    <a:pt x="13" y="26"/>
                    <a:pt x="15" y="27"/>
                    <a:pt x="17" y="29"/>
                  </a:cubicBezTo>
                  <a:cubicBezTo>
                    <a:pt x="19" y="30"/>
                    <a:pt x="24" y="32"/>
                    <a:pt x="30" y="34"/>
                  </a:cubicBezTo>
                  <a:cubicBezTo>
                    <a:pt x="39" y="37"/>
                    <a:pt x="45" y="41"/>
                    <a:pt x="49" y="44"/>
                  </a:cubicBezTo>
                  <a:cubicBezTo>
                    <a:pt x="52" y="47"/>
                    <a:pt x="53" y="52"/>
                    <a:pt x="53" y="5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58" name="Freeform 84"/>
            <p:cNvSpPr>
              <a:spLocks/>
            </p:cNvSpPr>
            <p:nvPr/>
          </p:nvSpPr>
          <p:spPr bwMode="auto">
            <a:xfrm>
              <a:off x="6063004" y="3673826"/>
              <a:ext cx="76000" cy="159237"/>
            </a:xfrm>
            <a:custGeom>
              <a:avLst/>
              <a:gdLst>
                <a:gd name="T0" fmla="*/ 44 w 52"/>
                <a:gd name="T1" fmla="*/ 41 h 108"/>
                <a:gd name="T2" fmla="*/ 25 w 52"/>
                <a:gd name="T3" fmla="*/ 41 h 108"/>
                <a:gd name="T4" fmla="*/ 25 w 52"/>
                <a:gd name="T5" fmla="*/ 108 h 108"/>
                <a:gd name="T6" fmla="*/ 13 w 52"/>
                <a:gd name="T7" fmla="*/ 108 h 108"/>
                <a:gd name="T8" fmla="*/ 13 w 52"/>
                <a:gd name="T9" fmla="*/ 41 h 108"/>
                <a:gd name="T10" fmla="*/ 0 w 52"/>
                <a:gd name="T11" fmla="*/ 41 h 108"/>
                <a:gd name="T12" fmla="*/ 0 w 52"/>
                <a:gd name="T13" fmla="*/ 36 h 108"/>
                <a:gd name="T14" fmla="*/ 13 w 52"/>
                <a:gd name="T15" fmla="*/ 32 h 108"/>
                <a:gd name="T16" fmla="*/ 13 w 52"/>
                <a:gd name="T17" fmla="*/ 28 h 108"/>
                <a:gd name="T18" fmla="*/ 38 w 52"/>
                <a:gd name="T19" fmla="*/ 0 h 108"/>
                <a:gd name="T20" fmla="*/ 52 w 52"/>
                <a:gd name="T21" fmla="*/ 2 h 108"/>
                <a:gd name="T22" fmla="*/ 49 w 52"/>
                <a:gd name="T23" fmla="*/ 12 h 108"/>
                <a:gd name="T24" fmla="*/ 37 w 52"/>
                <a:gd name="T25" fmla="*/ 9 h 108"/>
                <a:gd name="T26" fmla="*/ 28 w 52"/>
                <a:gd name="T27" fmla="*/ 14 h 108"/>
                <a:gd name="T28" fmla="*/ 25 w 52"/>
                <a:gd name="T29" fmla="*/ 28 h 108"/>
                <a:gd name="T30" fmla="*/ 25 w 52"/>
                <a:gd name="T31" fmla="*/ 33 h 108"/>
                <a:gd name="T32" fmla="*/ 44 w 52"/>
                <a:gd name="T33" fmla="*/ 33 h 108"/>
                <a:gd name="T34" fmla="*/ 44 w 52"/>
                <a:gd name="T35" fmla="*/ 41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2" h="108">
                  <a:moveTo>
                    <a:pt x="44" y="41"/>
                  </a:moveTo>
                  <a:cubicBezTo>
                    <a:pt x="25" y="41"/>
                    <a:pt x="25" y="41"/>
                    <a:pt x="25" y="41"/>
                  </a:cubicBezTo>
                  <a:cubicBezTo>
                    <a:pt x="25" y="108"/>
                    <a:pt x="25" y="108"/>
                    <a:pt x="25" y="108"/>
                  </a:cubicBezTo>
                  <a:cubicBezTo>
                    <a:pt x="13" y="108"/>
                    <a:pt x="13" y="108"/>
                    <a:pt x="13" y="108"/>
                  </a:cubicBezTo>
                  <a:cubicBezTo>
                    <a:pt x="13" y="41"/>
                    <a:pt x="13" y="41"/>
                    <a:pt x="13" y="41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3" y="9"/>
                    <a:pt x="21" y="0"/>
                    <a:pt x="38" y="0"/>
                  </a:cubicBezTo>
                  <a:cubicBezTo>
                    <a:pt x="42" y="0"/>
                    <a:pt x="46" y="1"/>
                    <a:pt x="52" y="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4" y="10"/>
                    <a:pt x="40" y="9"/>
                    <a:pt x="37" y="9"/>
                  </a:cubicBezTo>
                  <a:cubicBezTo>
                    <a:pt x="33" y="9"/>
                    <a:pt x="30" y="11"/>
                    <a:pt x="28" y="14"/>
                  </a:cubicBezTo>
                  <a:cubicBezTo>
                    <a:pt x="26" y="17"/>
                    <a:pt x="25" y="21"/>
                    <a:pt x="25" y="28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44" y="33"/>
                    <a:pt x="44" y="33"/>
                    <a:pt x="44" y="33"/>
                  </a:cubicBezTo>
                  <a:lnTo>
                    <a:pt x="44" y="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59" name="Freeform 85"/>
            <p:cNvSpPr>
              <a:spLocks noEditPoints="1"/>
            </p:cNvSpPr>
            <p:nvPr/>
          </p:nvSpPr>
          <p:spPr bwMode="auto">
            <a:xfrm>
              <a:off x="6141417" y="3719667"/>
              <a:ext cx="101333" cy="115809"/>
            </a:xfrm>
            <a:custGeom>
              <a:avLst/>
              <a:gdLst>
                <a:gd name="T0" fmla="*/ 11 w 69"/>
                <a:gd name="T1" fmla="*/ 39 h 79"/>
                <a:gd name="T2" fmla="*/ 17 w 69"/>
                <a:gd name="T3" fmla="*/ 61 h 79"/>
                <a:gd name="T4" fmla="*/ 34 w 69"/>
                <a:gd name="T5" fmla="*/ 69 h 79"/>
                <a:gd name="T6" fmla="*/ 51 w 69"/>
                <a:gd name="T7" fmla="*/ 61 h 79"/>
                <a:gd name="T8" fmla="*/ 57 w 69"/>
                <a:gd name="T9" fmla="*/ 39 h 79"/>
                <a:gd name="T10" fmla="*/ 51 w 69"/>
                <a:gd name="T11" fmla="*/ 17 h 79"/>
                <a:gd name="T12" fmla="*/ 34 w 69"/>
                <a:gd name="T13" fmla="*/ 10 h 79"/>
                <a:gd name="T14" fmla="*/ 17 w 69"/>
                <a:gd name="T15" fmla="*/ 17 h 79"/>
                <a:gd name="T16" fmla="*/ 11 w 69"/>
                <a:gd name="T17" fmla="*/ 39 h 79"/>
                <a:gd name="T18" fmla="*/ 69 w 69"/>
                <a:gd name="T19" fmla="*/ 39 h 79"/>
                <a:gd name="T20" fmla="*/ 60 w 69"/>
                <a:gd name="T21" fmla="*/ 68 h 79"/>
                <a:gd name="T22" fmla="*/ 34 w 69"/>
                <a:gd name="T23" fmla="*/ 79 h 79"/>
                <a:gd name="T24" fmla="*/ 16 w 69"/>
                <a:gd name="T25" fmla="*/ 74 h 79"/>
                <a:gd name="T26" fmla="*/ 4 w 69"/>
                <a:gd name="T27" fmla="*/ 60 h 79"/>
                <a:gd name="T28" fmla="*/ 0 w 69"/>
                <a:gd name="T29" fmla="*/ 39 h 79"/>
                <a:gd name="T30" fmla="*/ 9 w 69"/>
                <a:gd name="T31" fmla="*/ 10 h 79"/>
                <a:gd name="T32" fmla="*/ 34 w 69"/>
                <a:gd name="T33" fmla="*/ 0 h 79"/>
                <a:gd name="T34" fmla="*/ 60 w 69"/>
                <a:gd name="T35" fmla="*/ 11 h 79"/>
                <a:gd name="T36" fmla="*/ 69 w 69"/>
                <a:gd name="T37" fmla="*/ 3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9" h="79">
                  <a:moveTo>
                    <a:pt x="11" y="39"/>
                  </a:moveTo>
                  <a:cubicBezTo>
                    <a:pt x="11" y="49"/>
                    <a:pt x="13" y="56"/>
                    <a:pt x="17" y="61"/>
                  </a:cubicBezTo>
                  <a:cubicBezTo>
                    <a:pt x="21" y="67"/>
                    <a:pt x="27" y="69"/>
                    <a:pt x="34" y="69"/>
                  </a:cubicBezTo>
                  <a:cubicBezTo>
                    <a:pt x="42" y="69"/>
                    <a:pt x="47" y="67"/>
                    <a:pt x="51" y="61"/>
                  </a:cubicBezTo>
                  <a:cubicBezTo>
                    <a:pt x="55" y="56"/>
                    <a:pt x="57" y="49"/>
                    <a:pt x="57" y="39"/>
                  </a:cubicBezTo>
                  <a:cubicBezTo>
                    <a:pt x="57" y="30"/>
                    <a:pt x="55" y="22"/>
                    <a:pt x="51" y="17"/>
                  </a:cubicBezTo>
                  <a:cubicBezTo>
                    <a:pt x="47" y="12"/>
                    <a:pt x="42" y="10"/>
                    <a:pt x="34" y="10"/>
                  </a:cubicBezTo>
                  <a:cubicBezTo>
                    <a:pt x="27" y="10"/>
                    <a:pt x="21" y="12"/>
                    <a:pt x="17" y="17"/>
                  </a:cubicBezTo>
                  <a:cubicBezTo>
                    <a:pt x="13" y="22"/>
                    <a:pt x="11" y="30"/>
                    <a:pt x="11" y="39"/>
                  </a:cubicBezTo>
                  <a:moveTo>
                    <a:pt x="69" y="39"/>
                  </a:moveTo>
                  <a:cubicBezTo>
                    <a:pt x="69" y="52"/>
                    <a:pt x="66" y="61"/>
                    <a:pt x="60" y="68"/>
                  </a:cubicBezTo>
                  <a:cubicBezTo>
                    <a:pt x="54" y="75"/>
                    <a:pt x="45" y="79"/>
                    <a:pt x="34" y="79"/>
                  </a:cubicBezTo>
                  <a:cubicBezTo>
                    <a:pt x="27" y="79"/>
                    <a:pt x="21" y="77"/>
                    <a:pt x="16" y="74"/>
                  </a:cubicBezTo>
                  <a:cubicBezTo>
                    <a:pt x="11" y="71"/>
                    <a:pt x="7" y="66"/>
                    <a:pt x="4" y="60"/>
                  </a:cubicBezTo>
                  <a:cubicBezTo>
                    <a:pt x="1" y="54"/>
                    <a:pt x="0" y="47"/>
                    <a:pt x="0" y="39"/>
                  </a:cubicBezTo>
                  <a:cubicBezTo>
                    <a:pt x="0" y="27"/>
                    <a:pt x="3" y="17"/>
                    <a:pt x="9" y="10"/>
                  </a:cubicBezTo>
                  <a:cubicBezTo>
                    <a:pt x="15" y="4"/>
                    <a:pt x="24" y="0"/>
                    <a:pt x="34" y="0"/>
                  </a:cubicBezTo>
                  <a:cubicBezTo>
                    <a:pt x="45" y="0"/>
                    <a:pt x="53" y="4"/>
                    <a:pt x="60" y="11"/>
                  </a:cubicBezTo>
                  <a:cubicBezTo>
                    <a:pt x="66" y="18"/>
                    <a:pt x="69" y="27"/>
                    <a:pt x="69" y="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60" name="Freeform 86"/>
            <p:cNvSpPr>
              <a:spLocks/>
            </p:cNvSpPr>
            <p:nvPr/>
          </p:nvSpPr>
          <p:spPr bwMode="auto">
            <a:xfrm>
              <a:off x="6271701" y="3719667"/>
              <a:ext cx="65142" cy="113396"/>
            </a:xfrm>
            <a:custGeom>
              <a:avLst/>
              <a:gdLst>
                <a:gd name="T0" fmla="*/ 35 w 44"/>
                <a:gd name="T1" fmla="*/ 0 h 77"/>
                <a:gd name="T2" fmla="*/ 44 w 44"/>
                <a:gd name="T3" fmla="*/ 1 h 77"/>
                <a:gd name="T4" fmla="*/ 42 w 44"/>
                <a:gd name="T5" fmla="*/ 12 h 77"/>
                <a:gd name="T6" fmla="*/ 34 w 44"/>
                <a:gd name="T7" fmla="*/ 11 h 77"/>
                <a:gd name="T8" fmla="*/ 18 w 44"/>
                <a:gd name="T9" fmla="*/ 18 h 77"/>
                <a:gd name="T10" fmla="*/ 12 w 44"/>
                <a:gd name="T11" fmla="*/ 37 h 77"/>
                <a:gd name="T12" fmla="*/ 12 w 44"/>
                <a:gd name="T13" fmla="*/ 77 h 77"/>
                <a:gd name="T14" fmla="*/ 0 w 44"/>
                <a:gd name="T15" fmla="*/ 77 h 77"/>
                <a:gd name="T16" fmla="*/ 0 w 44"/>
                <a:gd name="T17" fmla="*/ 2 h 77"/>
                <a:gd name="T18" fmla="*/ 10 w 44"/>
                <a:gd name="T19" fmla="*/ 2 h 77"/>
                <a:gd name="T20" fmla="*/ 11 w 44"/>
                <a:gd name="T21" fmla="*/ 16 h 77"/>
                <a:gd name="T22" fmla="*/ 12 w 44"/>
                <a:gd name="T23" fmla="*/ 16 h 77"/>
                <a:gd name="T24" fmla="*/ 22 w 44"/>
                <a:gd name="T25" fmla="*/ 4 h 77"/>
                <a:gd name="T26" fmla="*/ 35 w 44"/>
                <a:gd name="T27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4" h="77">
                  <a:moveTo>
                    <a:pt x="35" y="0"/>
                  </a:moveTo>
                  <a:cubicBezTo>
                    <a:pt x="38" y="0"/>
                    <a:pt x="41" y="0"/>
                    <a:pt x="44" y="1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39" y="11"/>
                    <a:pt x="36" y="11"/>
                    <a:pt x="34" y="11"/>
                  </a:cubicBezTo>
                  <a:cubicBezTo>
                    <a:pt x="28" y="11"/>
                    <a:pt x="23" y="13"/>
                    <a:pt x="18" y="18"/>
                  </a:cubicBezTo>
                  <a:cubicBezTo>
                    <a:pt x="14" y="23"/>
                    <a:pt x="12" y="29"/>
                    <a:pt x="12" y="37"/>
                  </a:cubicBezTo>
                  <a:cubicBezTo>
                    <a:pt x="12" y="77"/>
                    <a:pt x="12" y="77"/>
                    <a:pt x="12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1"/>
                    <a:pt x="18" y="7"/>
                    <a:pt x="22" y="4"/>
                  </a:cubicBezTo>
                  <a:cubicBezTo>
                    <a:pt x="26" y="1"/>
                    <a:pt x="30" y="0"/>
                    <a:pt x="35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61" name="Freeform 87"/>
            <p:cNvSpPr>
              <a:spLocks/>
            </p:cNvSpPr>
            <p:nvPr/>
          </p:nvSpPr>
          <p:spPr bwMode="auto">
            <a:xfrm>
              <a:off x="6411637" y="3719667"/>
              <a:ext cx="158031" cy="113396"/>
            </a:xfrm>
            <a:custGeom>
              <a:avLst/>
              <a:gdLst>
                <a:gd name="T0" fmla="*/ 96 w 108"/>
                <a:gd name="T1" fmla="*/ 77 h 77"/>
                <a:gd name="T2" fmla="*/ 96 w 108"/>
                <a:gd name="T3" fmla="*/ 28 h 77"/>
                <a:gd name="T4" fmla="*/ 92 w 108"/>
                <a:gd name="T5" fmla="*/ 14 h 77"/>
                <a:gd name="T6" fmla="*/ 80 w 108"/>
                <a:gd name="T7" fmla="*/ 10 h 77"/>
                <a:gd name="T8" fmla="*/ 65 w 108"/>
                <a:gd name="T9" fmla="*/ 16 h 77"/>
                <a:gd name="T10" fmla="*/ 59 w 108"/>
                <a:gd name="T11" fmla="*/ 35 h 77"/>
                <a:gd name="T12" fmla="*/ 59 w 108"/>
                <a:gd name="T13" fmla="*/ 77 h 77"/>
                <a:gd name="T14" fmla="*/ 48 w 108"/>
                <a:gd name="T15" fmla="*/ 77 h 77"/>
                <a:gd name="T16" fmla="*/ 48 w 108"/>
                <a:gd name="T17" fmla="*/ 28 h 77"/>
                <a:gd name="T18" fmla="*/ 44 w 108"/>
                <a:gd name="T19" fmla="*/ 14 h 77"/>
                <a:gd name="T20" fmla="*/ 32 w 108"/>
                <a:gd name="T21" fmla="*/ 10 h 77"/>
                <a:gd name="T22" fmla="*/ 16 w 108"/>
                <a:gd name="T23" fmla="*/ 16 h 77"/>
                <a:gd name="T24" fmla="*/ 11 w 108"/>
                <a:gd name="T25" fmla="*/ 38 h 77"/>
                <a:gd name="T26" fmla="*/ 11 w 108"/>
                <a:gd name="T27" fmla="*/ 77 h 77"/>
                <a:gd name="T28" fmla="*/ 0 w 108"/>
                <a:gd name="T29" fmla="*/ 77 h 77"/>
                <a:gd name="T30" fmla="*/ 0 w 108"/>
                <a:gd name="T31" fmla="*/ 2 h 77"/>
                <a:gd name="T32" fmla="*/ 9 w 108"/>
                <a:gd name="T33" fmla="*/ 2 h 77"/>
                <a:gd name="T34" fmla="*/ 11 w 108"/>
                <a:gd name="T35" fmla="*/ 12 h 77"/>
                <a:gd name="T36" fmla="*/ 11 w 108"/>
                <a:gd name="T37" fmla="*/ 12 h 77"/>
                <a:gd name="T38" fmla="*/ 21 w 108"/>
                <a:gd name="T39" fmla="*/ 3 h 77"/>
                <a:gd name="T40" fmla="*/ 34 w 108"/>
                <a:gd name="T41" fmla="*/ 0 h 77"/>
                <a:gd name="T42" fmla="*/ 57 w 108"/>
                <a:gd name="T43" fmla="*/ 13 h 77"/>
                <a:gd name="T44" fmla="*/ 58 w 108"/>
                <a:gd name="T45" fmla="*/ 13 h 77"/>
                <a:gd name="T46" fmla="*/ 67 w 108"/>
                <a:gd name="T47" fmla="*/ 4 h 77"/>
                <a:gd name="T48" fmla="*/ 82 w 108"/>
                <a:gd name="T49" fmla="*/ 0 h 77"/>
                <a:gd name="T50" fmla="*/ 101 w 108"/>
                <a:gd name="T51" fmla="*/ 7 h 77"/>
                <a:gd name="T52" fmla="*/ 108 w 108"/>
                <a:gd name="T53" fmla="*/ 28 h 77"/>
                <a:gd name="T54" fmla="*/ 108 w 108"/>
                <a:gd name="T55" fmla="*/ 77 h 77"/>
                <a:gd name="T56" fmla="*/ 96 w 108"/>
                <a:gd name="T57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77">
                  <a:moveTo>
                    <a:pt x="96" y="77"/>
                  </a:moveTo>
                  <a:cubicBezTo>
                    <a:pt x="96" y="28"/>
                    <a:pt x="96" y="28"/>
                    <a:pt x="96" y="28"/>
                  </a:cubicBezTo>
                  <a:cubicBezTo>
                    <a:pt x="96" y="22"/>
                    <a:pt x="95" y="17"/>
                    <a:pt x="92" y="14"/>
                  </a:cubicBezTo>
                  <a:cubicBezTo>
                    <a:pt x="90" y="11"/>
                    <a:pt x="86" y="10"/>
                    <a:pt x="80" y="10"/>
                  </a:cubicBezTo>
                  <a:cubicBezTo>
                    <a:pt x="73" y="10"/>
                    <a:pt x="68" y="12"/>
                    <a:pt x="65" y="16"/>
                  </a:cubicBezTo>
                  <a:cubicBezTo>
                    <a:pt x="61" y="20"/>
                    <a:pt x="59" y="26"/>
                    <a:pt x="59" y="35"/>
                  </a:cubicBezTo>
                  <a:cubicBezTo>
                    <a:pt x="59" y="77"/>
                    <a:pt x="59" y="77"/>
                    <a:pt x="59" y="77"/>
                  </a:cubicBezTo>
                  <a:cubicBezTo>
                    <a:pt x="48" y="77"/>
                    <a:pt x="48" y="77"/>
                    <a:pt x="48" y="77"/>
                  </a:cubicBezTo>
                  <a:cubicBezTo>
                    <a:pt x="48" y="28"/>
                    <a:pt x="48" y="28"/>
                    <a:pt x="48" y="28"/>
                  </a:cubicBezTo>
                  <a:cubicBezTo>
                    <a:pt x="48" y="22"/>
                    <a:pt x="47" y="17"/>
                    <a:pt x="44" y="14"/>
                  </a:cubicBezTo>
                  <a:cubicBezTo>
                    <a:pt x="41" y="11"/>
                    <a:pt x="37" y="10"/>
                    <a:pt x="32" y="10"/>
                  </a:cubicBezTo>
                  <a:cubicBezTo>
                    <a:pt x="25" y="10"/>
                    <a:pt x="20" y="12"/>
                    <a:pt x="16" y="16"/>
                  </a:cubicBezTo>
                  <a:cubicBezTo>
                    <a:pt x="13" y="21"/>
                    <a:pt x="11" y="28"/>
                    <a:pt x="11" y="38"/>
                  </a:cubicBezTo>
                  <a:cubicBezTo>
                    <a:pt x="11" y="77"/>
                    <a:pt x="11" y="77"/>
                    <a:pt x="11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4" y="8"/>
                    <a:pt x="17" y="5"/>
                    <a:pt x="21" y="3"/>
                  </a:cubicBezTo>
                  <a:cubicBezTo>
                    <a:pt x="25" y="1"/>
                    <a:pt x="29" y="0"/>
                    <a:pt x="34" y="0"/>
                  </a:cubicBezTo>
                  <a:cubicBezTo>
                    <a:pt x="46" y="0"/>
                    <a:pt x="53" y="4"/>
                    <a:pt x="57" y="13"/>
                  </a:cubicBezTo>
                  <a:cubicBezTo>
                    <a:pt x="58" y="13"/>
                    <a:pt x="58" y="13"/>
                    <a:pt x="58" y="13"/>
                  </a:cubicBezTo>
                  <a:cubicBezTo>
                    <a:pt x="60" y="9"/>
                    <a:pt x="63" y="6"/>
                    <a:pt x="67" y="4"/>
                  </a:cubicBezTo>
                  <a:cubicBezTo>
                    <a:pt x="72" y="1"/>
                    <a:pt x="77" y="0"/>
                    <a:pt x="82" y="0"/>
                  </a:cubicBezTo>
                  <a:cubicBezTo>
                    <a:pt x="91" y="0"/>
                    <a:pt x="97" y="2"/>
                    <a:pt x="101" y="7"/>
                  </a:cubicBezTo>
                  <a:cubicBezTo>
                    <a:pt x="106" y="11"/>
                    <a:pt x="108" y="18"/>
                    <a:pt x="108" y="28"/>
                  </a:cubicBezTo>
                  <a:cubicBezTo>
                    <a:pt x="108" y="77"/>
                    <a:pt x="108" y="77"/>
                    <a:pt x="108" y="77"/>
                  </a:cubicBezTo>
                  <a:lnTo>
                    <a:pt x="96" y="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62" name="Freeform 88"/>
            <p:cNvSpPr>
              <a:spLocks noEditPoints="1"/>
            </p:cNvSpPr>
            <p:nvPr/>
          </p:nvSpPr>
          <p:spPr bwMode="auto">
            <a:xfrm>
              <a:off x="6597414" y="3719667"/>
              <a:ext cx="102539" cy="115809"/>
            </a:xfrm>
            <a:custGeom>
              <a:avLst/>
              <a:gdLst>
                <a:gd name="T0" fmla="*/ 12 w 70"/>
                <a:gd name="T1" fmla="*/ 39 h 79"/>
                <a:gd name="T2" fmla="*/ 18 w 70"/>
                <a:gd name="T3" fmla="*/ 61 h 79"/>
                <a:gd name="T4" fmla="*/ 35 w 70"/>
                <a:gd name="T5" fmla="*/ 69 h 79"/>
                <a:gd name="T6" fmla="*/ 52 w 70"/>
                <a:gd name="T7" fmla="*/ 61 h 79"/>
                <a:gd name="T8" fmla="*/ 58 w 70"/>
                <a:gd name="T9" fmla="*/ 39 h 79"/>
                <a:gd name="T10" fmla="*/ 52 w 70"/>
                <a:gd name="T11" fmla="*/ 17 h 79"/>
                <a:gd name="T12" fmla="*/ 35 w 70"/>
                <a:gd name="T13" fmla="*/ 10 h 79"/>
                <a:gd name="T14" fmla="*/ 18 w 70"/>
                <a:gd name="T15" fmla="*/ 17 h 79"/>
                <a:gd name="T16" fmla="*/ 12 w 70"/>
                <a:gd name="T17" fmla="*/ 39 h 79"/>
                <a:gd name="T18" fmla="*/ 70 w 70"/>
                <a:gd name="T19" fmla="*/ 39 h 79"/>
                <a:gd name="T20" fmla="*/ 60 w 70"/>
                <a:gd name="T21" fmla="*/ 68 h 79"/>
                <a:gd name="T22" fmla="*/ 35 w 70"/>
                <a:gd name="T23" fmla="*/ 79 h 79"/>
                <a:gd name="T24" fmla="*/ 17 w 70"/>
                <a:gd name="T25" fmla="*/ 74 h 79"/>
                <a:gd name="T26" fmla="*/ 4 w 70"/>
                <a:gd name="T27" fmla="*/ 60 h 79"/>
                <a:gd name="T28" fmla="*/ 0 w 70"/>
                <a:gd name="T29" fmla="*/ 39 h 79"/>
                <a:gd name="T30" fmla="*/ 9 w 70"/>
                <a:gd name="T31" fmla="*/ 10 h 79"/>
                <a:gd name="T32" fmla="*/ 35 w 70"/>
                <a:gd name="T33" fmla="*/ 0 h 79"/>
                <a:gd name="T34" fmla="*/ 60 w 70"/>
                <a:gd name="T35" fmla="*/ 11 h 79"/>
                <a:gd name="T36" fmla="*/ 70 w 70"/>
                <a:gd name="T37" fmla="*/ 3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0" h="79">
                  <a:moveTo>
                    <a:pt x="12" y="39"/>
                  </a:moveTo>
                  <a:cubicBezTo>
                    <a:pt x="12" y="49"/>
                    <a:pt x="14" y="56"/>
                    <a:pt x="18" y="61"/>
                  </a:cubicBezTo>
                  <a:cubicBezTo>
                    <a:pt x="22" y="67"/>
                    <a:pt x="27" y="69"/>
                    <a:pt x="35" y="69"/>
                  </a:cubicBezTo>
                  <a:cubicBezTo>
                    <a:pt x="42" y="69"/>
                    <a:pt x="48" y="67"/>
                    <a:pt x="52" y="61"/>
                  </a:cubicBezTo>
                  <a:cubicBezTo>
                    <a:pt x="56" y="56"/>
                    <a:pt x="58" y="49"/>
                    <a:pt x="58" y="39"/>
                  </a:cubicBezTo>
                  <a:cubicBezTo>
                    <a:pt x="58" y="30"/>
                    <a:pt x="56" y="22"/>
                    <a:pt x="52" y="17"/>
                  </a:cubicBezTo>
                  <a:cubicBezTo>
                    <a:pt x="48" y="12"/>
                    <a:pt x="42" y="10"/>
                    <a:pt x="35" y="10"/>
                  </a:cubicBezTo>
                  <a:cubicBezTo>
                    <a:pt x="27" y="10"/>
                    <a:pt x="22" y="12"/>
                    <a:pt x="18" y="17"/>
                  </a:cubicBezTo>
                  <a:cubicBezTo>
                    <a:pt x="14" y="22"/>
                    <a:pt x="12" y="30"/>
                    <a:pt x="12" y="39"/>
                  </a:cubicBezTo>
                  <a:moveTo>
                    <a:pt x="70" y="39"/>
                  </a:moveTo>
                  <a:cubicBezTo>
                    <a:pt x="70" y="52"/>
                    <a:pt x="67" y="61"/>
                    <a:pt x="60" y="68"/>
                  </a:cubicBezTo>
                  <a:cubicBezTo>
                    <a:pt x="54" y="75"/>
                    <a:pt x="46" y="79"/>
                    <a:pt x="35" y="79"/>
                  </a:cubicBezTo>
                  <a:cubicBezTo>
                    <a:pt x="28" y="79"/>
                    <a:pt x="22" y="77"/>
                    <a:pt x="17" y="74"/>
                  </a:cubicBezTo>
                  <a:cubicBezTo>
                    <a:pt x="11" y="71"/>
                    <a:pt x="7" y="66"/>
                    <a:pt x="4" y="60"/>
                  </a:cubicBezTo>
                  <a:cubicBezTo>
                    <a:pt x="2" y="54"/>
                    <a:pt x="0" y="47"/>
                    <a:pt x="0" y="39"/>
                  </a:cubicBezTo>
                  <a:cubicBezTo>
                    <a:pt x="0" y="27"/>
                    <a:pt x="3" y="17"/>
                    <a:pt x="9" y="10"/>
                  </a:cubicBezTo>
                  <a:cubicBezTo>
                    <a:pt x="16" y="4"/>
                    <a:pt x="24" y="0"/>
                    <a:pt x="35" y="0"/>
                  </a:cubicBezTo>
                  <a:cubicBezTo>
                    <a:pt x="46" y="0"/>
                    <a:pt x="54" y="4"/>
                    <a:pt x="60" y="11"/>
                  </a:cubicBezTo>
                  <a:cubicBezTo>
                    <a:pt x="67" y="18"/>
                    <a:pt x="70" y="27"/>
                    <a:pt x="70" y="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63" name="Freeform 89"/>
            <p:cNvSpPr>
              <a:spLocks/>
            </p:cNvSpPr>
            <p:nvPr/>
          </p:nvSpPr>
          <p:spPr bwMode="auto">
            <a:xfrm>
              <a:off x="6728904" y="3719667"/>
              <a:ext cx="62730" cy="113396"/>
            </a:xfrm>
            <a:custGeom>
              <a:avLst/>
              <a:gdLst>
                <a:gd name="T0" fmla="*/ 34 w 43"/>
                <a:gd name="T1" fmla="*/ 0 h 77"/>
                <a:gd name="T2" fmla="*/ 43 w 43"/>
                <a:gd name="T3" fmla="*/ 1 h 77"/>
                <a:gd name="T4" fmla="*/ 42 w 43"/>
                <a:gd name="T5" fmla="*/ 12 h 77"/>
                <a:gd name="T6" fmla="*/ 33 w 43"/>
                <a:gd name="T7" fmla="*/ 11 h 77"/>
                <a:gd name="T8" fmla="*/ 18 w 43"/>
                <a:gd name="T9" fmla="*/ 18 h 77"/>
                <a:gd name="T10" fmla="*/ 11 w 43"/>
                <a:gd name="T11" fmla="*/ 37 h 77"/>
                <a:gd name="T12" fmla="*/ 11 w 43"/>
                <a:gd name="T13" fmla="*/ 77 h 77"/>
                <a:gd name="T14" fmla="*/ 0 w 43"/>
                <a:gd name="T15" fmla="*/ 77 h 77"/>
                <a:gd name="T16" fmla="*/ 0 w 43"/>
                <a:gd name="T17" fmla="*/ 2 h 77"/>
                <a:gd name="T18" fmla="*/ 9 w 43"/>
                <a:gd name="T19" fmla="*/ 2 h 77"/>
                <a:gd name="T20" fmla="*/ 11 w 43"/>
                <a:gd name="T21" fmla="*/ 16 h 77"/>
                <a:gd name="T22" fmla="*/ 11 w 43"/>
                <a:gd name="T23" fmla="*/ 16 h 77"/>
                <a:gd name="T24" fmla="*/ 21 w 43"/>
                <a:gd name="T25" fmla="*/ 4 h 77"/>
                <a:gd name="T26" fmla="*/ 34 w 43"/>
                <a:gd name="T27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3" h="77">
                  <a:moveTo>
                    <a:pt x="34" y="0"/>
                  </a:moveTo>
                  <a:cubicBezTo>
                    <a:pt x="38" y="0"/>
                    <a:pt x="41" y="0"/>
                    <a:pt x="43" y="1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39" y="11"/>
                    <a:pt x="36" y="11"/>
                    <a:pt x="33" y="11"/>
                  </a:cubicBezTo>
                  <a:cubicBezTo>
                    <a:pt x="27" y="11"/>
                    <a:pt x="22" y="13"/>
                    <a:pt x="18" y="18"/>
                  </a:cubicBezTo>
                  <a:cubicBezTo>
                    <a:pt x="13" y="23"/>
                    <a:pt x="11" y="29"/>
                    <a:pt x="11" y="37"/>
                  </a:cubicBezTo>
                  <a:cubicBezTo>
                    <a:pt x="11" y="77"/>
                    <a:pt x="11" y="77"/>
                    <a:pt x="11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4" y="11"/>
                    <a:pt x="17" y="7"/>
                    <a:pt x="21" y="4"/>
                  </a:cubicBezTo>
                  <a:cubicBezTo>
                    <a:pt x="25" y="1"/>
                    <a:pt x="30" y="0"/>
                    <a:pt x="34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64" name="Freeform 90"/>
            <p:cNvSpPr>
              <a:spLocks noEditPoints="1"/>
            </p:cNvSpPr>
            <p:nvPr/>
          </p:nvSpPr>
          <p:spPr bwMode="auto">
            <a:xfrm>
              <a:off x="6803697" y="3719667"/>
              <a:ext cx="92889" cy="115809"/>
            </a:xfrm>
            <a:custGeom>
              <a:avLst/>
              <a:gdLst>
                <a:gd name="T0" fmla="*/ 33 w 64"/>
                <a:gd name="T1" fmla="*/ 10 h 79"/>
                <a:gd name="T2" fmla="*/ 18 w 64"/>
                <a:gd name="T3" fmla="*/ 16 h 79"/>
                <a:gd name="T4" fmla="*/ 12 w 64"/>
                <a:gd name="T5" fmla="*/ 32 h 79"/>
                <a:gd name="T6" fmla="*/ 51 w 64"/>
                <a:gd name="T7" fmla="*/ 32 h 79"/>
                <a:gd name="T8" fmla="*/ 46 w 64"/>
                <a:gd name="T9" fmla="*/ 15 h 79"/>
                <a:gd name="T10" fmla="*/ 33 w 64"/>
                <a:gd name="T11" fmla="*/ 10 h 79"/>
                <a:gd name="T12" fmla="*/ 36 w 64"/>
                <a:gd name="T13" fmla="*/ 79 h 79"/>
                <a:gd name="T14" fmla="*/ 9 w 64"/>
                <a:gd name="T15" fmla="*/ 68 h 79"/>
                <a:gd name="T16" fmla="*/ 0 w 64"/>
                <a:gd name="T17" fmla="*/ 40 h 79"/>
                <a:gd name="T18" fmla="*/ 9 w 64"/>
                <a:gd name="T19" fmla="*/ 11 h 79"/>
                <a:gd name="T20" fmla="*/ 33 w 64"/>
                <a:gd name="T21" fmla="*/ 0 h 79"/>
                <a:gd name="T22" fmla="*/ 55 w 64"/>
                <a:gd name="T23" fmla="*/ 9 h 79"/>
                <a:gd name="T24" fmla="*/ 64 w 64"/>
                <a:gd name="T25" fmla="*/ 34 h 79"/>
                <a:gd name="T26" fmla="*/ 64 w 64"/>
                <a:gd name="T27" fmla="*/ 41 h 79"/>
                <a:gd name="T28" fmla="*/ 11 w 64"/>
                <a:gd name="T29" fmla="*/ 41 h 79"/>
                <a:gd name="T30" fmla="*/ 18 w 64"/>
                <a:gd name="T31" fmla="*/ 62 h 79"/>
                <a:gd name="T32" fmla="*/ 36 w 64"/>
                <a:gd name="T33" fmla="*/ 69 h 79"/>
                <a:gd name="T34" fmla="*/ 60 w 64"/>
                <a:gd name="T35" fmla="*/ 63 h 79"/>
                <a:gd name="T36" fmla="*/ 60 w 64"/>
                <a:gd name="T37" fmla="*/ 74 h 79"/>
                <a:gd name="T38" fmla="*/ 49 w 64"/>
                <a:gd name="T39" fmla="*/ 78 h 79"/>
                <a:gd name="T40" fmla="*/ 36 w 64"/>
                <a:gd name="T41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" h="79">
                  <a:moveTo>
                    <a:pt x="33" y="10"/>
                  </a:moveTo>
                  <a:cubicBezTo>
                    <a:pt x="27" y="10"/>
                    <a:pt x="22" y="12"/>
                    <a:pt x="18" y="16"/>
                  </a:cubicBezTo>
                  <a:cubicBezTo>
                    <a:pt x="14" y="20"/>
                    <a:pt x="12" y="25"/>
                    <a:pt x="12" y="32"/>
                  </a:cubicBezTo>
                  <a:cubicBezTo>
                    <a:pt x="51" y="32"/>
                    <a:pt x="51" y="32"/>
                    <a:pt x="51" y="32"/>
                  </a:cubicBezTo>
                  <a:cubicBezTo>
                    <a:pt x="51" y="25"/>
                    <a:pt x="50" y="19"/>
                    <a:pt x="46" y="15"/>
                  </a:cubicBezTo>
                  <a:cubicBezTo>
                    <a:pt x="43" y="12"/>
                    <a:pt x="39" y="10"/>
                    <a:pt x="33" y="10"/>
                  </a:cubicBezTo>
                  <a:moveTo>
                    <a:pt x="36" y="79"/>
                  </a:moveTo>
                  <a:cubicBezTo>
                    <a:pt x="25" y="79"/>
                    <a:pt x="16" y="75"/>
                    <a:pt x="9" y="68"/>
                  </a:cubicBezTo>
                  <a:cubicBezTo>
                    <a:pt x="3" y="62"/>
                    <a:pt x="0" y="52"/>
                    <a:pt x="0" y="40"/>
                  </a:cubicBezTo>
                  <a:cubicBezTo>
                    <a:pt x="0" y="28"/>
                    <a:pt x="3" y="18"/>
                    <a:pt x="9" y="11"/>
                  </a:cubicBezTo>
                  <a:cubicBezTo>
                    <a:pt x="15" y="4"/>
                    <a:pt x="23" y="0"/>
                    <a:pt x="33" y="0"/>
                  </a:cubicBezTo>
                  <a:cubicBezTo>
                    <a:pt x="42" y="0"/>
                    <a:pt x="50" y="3"/>
                    <a:pt x="55" y="9"/>
                  </a:cubicBezTo>
                  <a:cubicBezTo>
                    <a:pt x="61" y="16"/>
                    <a:pt x="64" y="24"/>
                    <a:pt x="64" y="34"/>
                  </a:cubicBezTo>
                  <a:cubicBezTo>
                    <a:pt x="64" y="41"/>
                    <a:pt x="64" y="41"/>
                    <a:pt x="64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2" y="50"/>
                    <a:pt x="14" y="57"/>
                    <a:pt x="18" y="62"/>
                  </a:cubicBezTo>
                  <a:cubicBezTo>
                    <a:pt x="22" y="66"/>
                    <a:pt x="28" y="69"/>
                    <a:pt x="36" y="69"/>
                  </a:cubicBezTo>
                  <a:cubicBezTo>
                    <a:pt x="44" y="69"/>
                    <a:pt x="52" y="67"/>
                    <a:pt x="60" y="63"/>
                  </a:cubicBezTo>
                  <a:cubicBezTo>
                    <a:pt x="60" y="74"/>
                    <a:pt x="60" y="74"/>
                    <a:pt x="60" y="74"/>
                  </a:cubicBezTo>
                  <a:cubicBezTo>
                    <a:pt x="56" y="75"/>
                    <a:pt x="52" y="77"/>
                    <a:pt x="49" y="78"/>
                  </a:cubicBezTo>
                  <a:cubicBezTo>
                    <a:pt x="45" y="78"/>
                    <a:pt x="41" y="79"/>
                    <a:pt x="36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65" name="Freeform 91"/>
            <p:cNvSpPr>
              <a:spLocks noEditPoints="1"/>
            </p:cNvSpPr>
            <p:nvPr/>
          </p:nvSpPr>
          <p:spPr bwMode="auto">
            <a:xfrm>
              <a:off x="6978617" y="3719667"/>
              <a:ext cx="98920" cy="162856"/>
            </a:xfrm>
            <a:custGeom>
              <a:avLst/>
              <a:gdLst>
                <a:gd name="T0" fmla="*/ 33 w 67"/>
                <a:gd name="T1" fmla="*/ 10 h 111"/>
                <a:gd name="T2" fmla="*/ 17 w 67"/>
                <a:gd name="T3" fmla="*/ 16 h 111"/>
                <a:gd name="T4" fmla="*/ 11 w 67"/>
                <a:gd name="T5" fmla="*/ 37 h 111"/>
                <a:gd name="T6" fmla="*/ 11 w 67"/>
                <a:gd name="T7" fmla="*/ 39 h 111"/>
                <a:gd name="T8" fmla="*/ 17 w 67"/>
                <a:gd name="T9" fmla="*/ 62 h 111"/>
                <a:gd name="T10" fmla="*/ 34 w 67"/>
                <a:gd name="T11" fmla="*/ 69 h 111"/>
                <a:gd name="T12" fmla="*/ 49 w 67"/>
                <a:gd name="T13" fmla="*/ 61 h 111"/>
                <a:gd name="T14" fmla="*/ 55 w 67"/>
                <a:gd name="T15" fmla="*/ 39 h 111"/>
                <a:gd name="T16" fmla="*/ 49 w 67"/>
                <a:gd name="T17" fmla="*/ 17 h 111"/>
                <a:gd name="T18" fmla="*/ 33 w 67"/>
                <a:gd name="T19" fmla="*/ 10 h 111"/>
                <a:gd name="T20" fmla="*/ 35 w 67"/>
                <a:gd name="T21" fmla="*/ 79 h 111"/>
                <a:gd name="T22" fmla="*/ 22 w 67"/>
                <a:gd name="T23" fmla="*/ 76 h 111"/>
                <a:gd name="T24" fmla="*/ 11 w 67"/>
                <a:gd name="T25" fmla="*/ 68 h 111"/>
                <a:gd name="T26" fmla="*/ 11 w 67"/>
                <a:gd name="T27" fmla="*/ 68 h 111"/>
                <a:gd name="T28" fmla="*/ 11 w 67"/>
                <a:gd name="T29" fmla="*/ 80 h 111"/>
                <a:gd name="T30" fmla="*/ 11 w 67"/>
                <a:gd name="T31" fmla="*/ 111 h 111"/>
                <a:gd name="T32" fmla="*/ 0 w 67"/>
                <a:gd name="T33" fmla="*/ 111 h 111"/>
                <a:gd name="T34" fmla="*/ 0 w 67"/>
                <a:gd name="T35" fmla="*/ 2 h 111"/>
                <a:gd name="T36" fmla="*/ 9 w 67"/>
                <a:gd name="T37" fmla="*/ 2 h 111"/>
                <a:gd name="T38" fmla="*/ 11 w 67"/>
                <a:gd name="T39" fmla="*/ 12 h 111"/>
                <a:gd name="T40" fmla="*/ 11 w 67"/>
                <a:gd name="T41" fmla="*/ 12 h 111"/>
                <a:gd name="T42" fmla="*/ 22 w 67"/>
                <a:gd name="T43" fmla="*/ 3 h 111"/>
                <a:gd name="T44" fmla="*/ 35 w 67"/>
                <a:gd name="T45" fmla="*/ 0 h 111"/>
                <a:gd name="T46" fmla="*/ 58 w 67"/>
                <a:gd name="T47" fmla="*/ 10 h 111"/>
                <a:gd name="T48" fmla="*/ 67 w 67"/>
                <a:gd name="T49" fmla="*/ 39 h 111"/>
                <a:gd name="T50" fmla="*/ 58 w 67"/>
                <a:gd name="T51" fmla="*/ 68 h 111"/>
                <a:gd name="T52" fmla="*/ 35 w 67"/>
                <a:gd name="T53" fmla="*/ 79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7" h="111">
                  <a:moveTo>
                    <a:pt x="33" y="10"/>
                  </a:moveTo>
                  <a:cubicBezTo>
                    <a:pt x="26" y="10"/>
                    <a:pt x="20" y="12"/>
                    <a:pt x="17" y="16"/>
                  </a:cubicBezTo>
                  <a:cubicBezTo>
                    <a:pt x="13" y="21"/>
                    <a:pt x="11" y="27"/>
                    <a:pt x="11" y="37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50"/>
                    <a:pt x="13" y="58"/>
                    <a:pt x="17" y="62"/>
                  </a:cubicBezTo>
                  <a:cubicBezTo>
                    <a:pt x="20" y="67"/>
                    <a:pt x="26" y="69"/>
                    <a:pt x="34" y="69"/>
                  </a:cubicBezTo>
                  <a:cubicBezTo>
                    <a:pt x="40" y="69"/>
                    <a:pt x="45" y="66"/>
                    <a:pt x="49" y="61"/>
                  </a:cubicBezTo>
                  <a:cubicBezTo>
                    <a:pt x="53" y="56"/>
                    <a:pt x="55" y="48"/>
                    <a:pt x="55" y="39"/>
                  </a:cubicBezTo>
                  <a:cubicBezTo>
                    <a:pt x="55" y="30"/>
                    <a:pt x="53" y="23"/>
                    <a:pt x="49" y="17"/>
                  </a:cubicBezTo>
                  <a:cubicBezTo>
                    <a:pt x="45" y="12"/>
                    <a:pt x="40" y="10"/>
                    <a:pt x="33" y="10"/>
                  </a:cubicBezTo>
                  <a:moveTo>
                    <a:pt x="35" y="79"/>
                  </a:moveTo>
                  <a:cubicBezTo>
                    <a:pt x="30" y="79"/>
                    <a:pt x="26" y="78"/>
                    <a:pt x="22" y="76"/>
                  </a:cubicBezTo>
                  <a:cubicBezTo>
                    <a:pt x="18" y="74"/>
                    <a:pt x="14" y="71"/>
                    <a:pt x="11" y="68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1" y="72"/>
                    <a:pt x="11" y="76"/>
                    <a:pt x="11" y="80"/>
                  </a:cubicBezTo>
                  <a:cubicBezTo>
                    <a:pt x="11" y="111"/>
                    <a:pt x="11" y="111"/>
                    <a:pt x="11" y="111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4" y="8"/>
                    <a:pt x="18" y="5"/>
                    <a:pt x="22" y="3"/>
                  </a:cubicBezTo>
                  <a:cubicBezTo>
                    <a:pt x="26" y="1"/>
                    <a:pt x="30" y="0"/>
                    <a:pt x="35" y="0"/>
                  </a:cubicBezTo>
                  <a:cubicBezTo>
                    <a:pt x="45" y="0"/>
                    <a:pt x="53" y="4"/>
                    <a:pt x="58" y="10"/>
                  </a:cubicBezTo>
                  <a:cubicBezTo>
                    <a:pt x="64" y="17"/>
                    <a:pt x="67" y="27"/>
                    <a:pt x="67" y="39"/>
                  </a:cubicBezTo>
                  <a:cubicBezTo>
                    <a:pt x="67" y="52"/>
                    <a:pt x="64" y="61"/>
                    <a:pt x="58" y="68"/>
                  </a:cubicBezTo>
                  <a:cubicBezTo>
                    <a:pt x="53" y="75"/>
                    <a:pt x="45" y="79"/>
                    <a:pt x="3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66" name="Freeform 92"/>
            <p:cNvSpPr>
              <a:spLocks noEditPoints="1"/>
            </p:cNvSpPr>
            <p:nvPr/>
          </p:nvSpPr>
          <p:spPr bwMode="auto">
            <a:xfrm>
              <a:off x="7098045" y="3719667"/>
              <a:ext cx="89269" cy="115809"/>
            </a:xfrm>
            <a:custGeom>
              <a:avLst/>
              <a:gdLst>
                <a:gd name="T0" fmla="*/ 26 w 61"/>
                <a:gd name="T1" fmla="*/ 69 h 79"/>
                <a:gd name="T2" fmla="*/ 43 w 61"/>
                <a:gd name="T3" fmla="*/ 63 h 79"/>
                <a:gd name="T4" fmla="*/ 49 w 61"/>
                <a:gd name="T5" fmla="*/ 47 h 79"/>
                <a:gd name="T6" fmla="*/ 49 w 61"/>
                <a:gd name="T7" fmla="*/ 40 h 79"/>
                <a:gd name="T8" fmla="*/ 38 w 61"/>
                <a:gd name="T9" fmla="*/ 41 h 79"/>
                <a:gd name="T10" fmla="*/ 18 w 61"/>
                <a:gd name="T11" fmla="*/ 45 h 79"/>
                <a:gd name="T12" fmla="*/ 12 w 61"/>
                <a:gd name="T13" fmla="*/ 56 h 79"/>
                <a:gd name="T14" fmla="*/ 16 w 61"/>
                <a:gd name="T15" fmla="*/ 66 h 79"/>
                <a:gd name="T16" fmla="*/ 26 w 61"/>
                <a:gd name="T17" fmla="*/ 69 h 79"/>
                <a:gd name="T18" fmla="*/ 52 w 61"/>
                <a:gd name="T19" fmla="*/ 77 h 79"/>
                <a:gd name="T20" fmla="*/ 50 w 61"/>
                <a:gd name="T21" fmla="*/ 66 h 79"/>
                <a:gd name="T22" fmla="*/ 49 w 61"/>
                <a:gd name="T23" fmla="*/ 66 h 79"/>
                <a:gd name="T24" fmla="*/ 38 w 61"/>
                <a:gd name="T25" fmla="*/ 76 h 79"/>
                <a:gd name="T26" fmla="*/ 24 w 61"/>
                <a:gd name="T27" fmla="*/ 79 h 79"/>
                <a:gd name="T28" fmla="*/ 6 w 61"/>
                <a:gd name="T29" fmla="*/ 73 h 79"/>
                <a:gd name="T30" fmla="*/ 0 w 61"/>
                <a:gd name="T31" fmla="*/ 56 h 79"/>
                <a:gd name="T32" fmla="*/ 37 w 61"/>
                <a:gd name="T33" fmla="*/ 32 h 79"/>
                <a:gd name="T34" fmla="*/ 49 w 61"/>
                <a:gd name="T35" fmla="*/ 32 h 79"/>
                <a:gd name="T36" fmla="*/ 49 w 61"/>
                <a:gd name="T37" fmla="*/ 27 h 79"/>
                <a:gd name="T38" fmla="*/ 46 w 61"/>
                <a:gd name="T39" fmla="*/ 14 h 79"/>
                <a:gd name="T40" fmla="*/ 33 w 61"/>
                <a:gd name="T41" fmla="*/ 10 h 79"/>
                <a:gd name="T42" fmla="*/ 12 w 61"/>
                <a:gd name="T43" fmla="*/ 16 h 79"/>
                <a:gd name="T44" fmla="*/ 8 w 61"/>
                <a:gd name="T45" fmla="*/ 7 h 79"/>
                <a:gd name="T46" fmla="*/ 21 w 61"/>
                <a:gd name="T47" fmla="*/ 2 h 79"/>
                <a:gd name="T48" fmla="*/ 34 w 61"/>
                <a:gd name="T49" fmla="*/ 0 h 79"/>
                <a:gd name="T50" fmla="*/ 54 w 61"/>
                <a:gd name="T51" fmla="*/ 6 h 79"/>
                <a:gd name="T52" fmla="*/ 61 w 61"/>
                <a:gd name="T53" fmla="*/ 26 h 79"/>
                <a:gd name="T54" fmla="*/ 61 w 61"/>
                <a:gd name="T55" fmla="*/ 77 h 79"/>
                <a:gd name="T56" fmla="*/ 52 w 61"/>
                <a:gd name="T57" fmla="*/ 7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79">
                  <a:moveTo>
                    <a:pt x="26" y="69"/>
                  </a:moveTo>
                  <a:cubicBezTo>
                    <a:pt x="33" y="69"/>
                    <a:pt x="39" y="67"/>
                    <a:pt x="43" y="63"/>
                  </a:cubicBezTo>
                  <a:cubicBezTo>
                    <a:pt x="47" y="59"/>
                    <a:pt x="49" y="54"/>
                    <a:pt x="49" y="47"/>
                  </a:cubicBezTo>
                  <a:cubicBezTo>
                    <a:pt x="49" y="40"/>
                    <a:pt x="49" y="40"/>
                    <a:pt x="49" y="40"/>
                  </a:cubicBezTo>
                  <a:cubicBezTo>
                    <a:pt x="38" y="41"/>
                    <a:pt x="38" y="41"/>
                    <a:pt x="38" y="41"/>
                  </a:cubicBezTo>
                  <a:cubicBezTo>
                    <a:pt x="29" y="41"/>
                    <a:pt x="22" y="42"/>
                    <a:pt x="18" y="45"/>
                  </a:cubicBezTo>
                  <a:cubicBezTo>
                    <a:pt x="14" y="47"/>
                    <a:pt x="12" y="51"/>
                    <a:pt x="12" y="56"/>
                  </a:cubicBezTo>
                  <a:cubicBezTo>
                    <a:pt x="12" y="61"/>
                    <a:pt x="13" y="64"/>
                    <a:pt x="16" y="66"/>
                  </a:cubicBezTo>
                  <a:cubicBezTo>
                    <a:pt x="18" y="68"/>
                    <a:pt x="22" y="69"/>
                    <a:pt x="26" y="69"/>
                  </a:cubicBezTo>
                  <a:moveTo>
                    <a:pt x="52" y="77"/>
                  </a:moveTo>
                  <a:cubicBezTo>
                    <a:pt x="50" y="66"/>
                    <a:pt x="50" y="66"/>
                    <a:pt x="50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46" y="71"/>
                    <a:pt x="42" y="74"/>
                    <a:pt x="38" y="76"/>
                  </a:cubicBezTo>
                  <a:cubicBezTo>
                    <a:pt x="34" y="78"/>
                    <a:pt x="30" y="79"/>
                    <a:pt x="24" y="79"/>
                  </a:cubicBezTo>
                  <a:cubicBezTo>
                    <a:pt x="16" y="79"/>
                    <a:pt x="11" y="77"/>
                    <a:pt x="6" y="73"/>
                  </a:cubicBezTo>
                  <a:cubicBezTo>
                    <a:pt x="2" y="69"/>
                    <a:pt x="0" y="63"/>
                    <a:pt x="0" y="56"/>
                  </a:cubicBezTo>
                  <a:cubicBezTo>
                    <a:pt x="0" y="41"/>
                    <a:pt x="12" y="33"/>
                    <a:pt x="37" y="32"/>
                  </a:cubicBezTo>
                  <a:cubicBezTo>
                    <a:pt x="49" y="32"/>
                    <a:pt x="49" y="32"/>
                    <a:pt x="49" y="32"/>
                  </a:cubicBezTo>
                  <a:cubicBezTo>
                    <a:pt x="49" y="27"/>
                    <a:pt x="49" y="27"/>
                    <a:pt x="49" y="27"/>
                  </a:cubicBezTo>
                  <a:cubicBezTo>
                    <a:pt x="49" y="21"/>
                    <a:pt x="48" y="17"/>
                    <a:pt x="46" y="14"/>
                  </a:cubicBezTo>
                  <a:cubicBezTo>
                    <a:pt x="43" y="11"/>
                    <a:pt x="39" y="10"/>
                    <a:pt x="33" y="10"/>
                  </a:cubicBezTo>
                  <a:cubicBezTo>
                    <a:pt x="27" y="10"/>
                    <a:pt x="20" y="12"/>
                    <a:pt x="12" y="16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12" y="5"/>
                    <a:pt x="16" y="3"/>
                    <a:pt x="21" y="2"/>
                  </a:cubicBezTo>
                  <a:cubicBezTo>
                    <a:pt x="25" y="1"/>
                    <a:pt x="30" y="0"/>
                    <a:pt x="34" y="0"/>
                  </a:cubicBezTo>
                  <a:cubicBezTo>
                    <a:pt x="43" y="0"/>
                    <a:pt x="50" y="2"/>
                    <a:pt x="54" y="6"/>
                  </a:cubicBezTo>
                  <a:cubicBezTo>
                    <a:pt x="58" y="10"/>
                    <a:pt x="61" y="17"/>
                    <a:pt x="61" y="26"/>
                  </a:cubicBezTo>
                  <a:cubicBezTo>
                    <a:pt x="61" y="77"/>
                    <a:pt x="61" y="77"/>
                    <a:pt x="61" y="77"/>
                  </a:cubicBezTo>
                  <a:lnTo>
                    <a:pt x="52" y="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67" name="Freeform 93"/>
            <p:cNvSpPr>
              <a:spLocks/>
            </p:cNvSpPr>
            <p:nvPr/>
          </p:nvSpPr>
          <p:spPr bwMode="auto">
            <a:xfrm>
              <a:off x="7205409" y="3696746"/>
              <a:ext cx="66349" cy="138730"/>
            </a:xfrm>
            <a:custGeom>
              <a:avLst/>
              <a:gdLst>
                <a:gd name="T0" fmla="*/ 35 w 45"/>
                <a:gd name="T1" fmla="*/ 85 h 95"/>
                <a:gd name="T2" fmla="*/ 41 w 45"/>
                <a:gd name="T3" fmla="*/ 85 h 95"/>
                <a:gd name="T4" fmla="*/ 45 w 45"/>
                <a:gd name="T5" fmla="*/ 84 h 95"/>
                <a:gd name="T6" fmla="*/ 45 w 45"/>
                <a:gd name="T7" fmla="*/ 93 h 95"/>
                <a:gd name="T8" fmla="*/ 40 w 45"/>
                <a:gd name="T9" fmla="*/ 94 h 95"/>
                <a:gd name="T10" fmla="*/ 33 w 45"/>
                <a:gd name="T11" fmla="*/ 95 h 95"/>
                <a:gd name="T12" fmla="*/ 11 w 45"/>
                <a:gd name="T13" fmla="*/ 71 h 95"/>
                <a:gd name="T14" fmla="*/ 11 w 45"/>
                <a:gd name="T15" fmla="*/ 26 h 95"/>
                <a:gd name="T16" fmla="*/ 0 w 45"/>
                <a:gd name="T17" fmla="*/ 26 h 95"/>
                <a:gd name="T18" fmla="*/ 0 w 45"/>
                <a:gd name="T19" fmla="*/ 21 h 95"/>
                <a:gd name="T20" fmla="*/ 11 w 45"/>
                <a:gd name="T21" fmla="*/ 16 h 95"/>
                <a:gd name="T22" fmla="*/ 16 w 45"/>
                <a:gd name="T23" fmla="*/ 0 h 95"/>
                <a:gd name="T24" fmla="*/ 23 w 45"/>
                <a:gd name="T25" fmla="*/ 0 h 95"/>
                <a:gd name="T26" fmla="*/ 23 w 45"/>
                <a:gd name="T27" fmla="*/ 18 h 95"/>
                <a:gd name="T28" fmla="*/ 45 w 45"/>
                <a:gd name="T29" fmla="*/ 18 h 95"/>
                <a:gd name="T30" fmla="*/ 45 w 45"/>
                <a:gd name="T31" fmla="*/ 26 h 95"/>
                <a:gd name="T32" fmla="*/ 23 w 45"/>
                <a:gd name="T33" fmla="*/ 26 h 95"/>
                <a:gd name="T34" fmla="*/ 23 w 45"/>
                <a:gd name="T35" fmla="*/ 71 h 95"/>
                <a:gd name="T36" fmla="*/ 26 w 45"/>
                <a:gd name="T37" fmla="*/ 82 h 95"/>
                <a:gd name="T38" fmla="*/ 35 w 45"/>
                <a:gd name="T39" fmla="*/ 8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5" h="95">
                  <a:moveTo>
                    <a:pt x="35" y="85"/>
                  </a:moveTo>
                  <a:cubicBezTo>
                    <a:pt x="37" y="85"/>
                    <a:pt x="39" y="85"/>
                    <a:pt x="41" y="85"/>
                  </a:cubicBezTo>
                  <a:cubicBezTo>
                    <a:pt x="43" y="84"/>
                    <a:pt x="44" y="84"/>
                    <a:pt x="45" y="84"/>
                  </a:cubicBezTo>
                  <a:cubicBezTo>
                    <a:pt x="45" y="93"/>
                    <a:pt x="45" y="93"/>
                    <a:pt x="45" y="93"/>
                  </a:cubicBezTo>
                  <a:cubicBezTo>
                    <a:pt x="44" y="93"/>
                    <a:pt x="42" y="94"/>
                    <a:pt x="40" y="94"/>
                  </a:cubicBezTo>
                  <a:cubicBezTo>
                    <a:pt x="37" y="94"/>
                    <a:pt x="35" y="95"/>
                    <a:pt x="33" y="95"/>
                  </a:cubicBezTo>
                  <a:cubicBezTo>
                    <a:pt x="18" y="95"/>
                    <a:pt x="11" y="87"/>
                    <a:pt x="11" y="71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18"/>
                    <a:pt x="23" y="18"/>
                    <a:pt x="23" y="18"/>
                  </a:cubicBezTo>
                  <a:cubicBezTo>
                    <a:pt x="45" y="18"/>
                    <a:pt x="45" y="18"/>
                    <a:pt x="45" y="18"/>
                  </a:cubicBezTo>
                  <a:cubicBezTo>
                    <a:pt x="45" y="26"/>
                    <a:pt x="45" y="26"/>
                    <a:pt x="45" y="26"/>
                  </a:cubicBezTo>
                  <a:cubicBezTo>
                    <a:pt x="23" y="26"/>
                    <a:pt x="23" y="26"/>
                    <a:pt x="23" y="26"/>
                  </a:cubicBezTo>
                  <a:cubicBezTo>
                    <a:pt x="23" y="71"/>
                    <a:pt x="23" y="71"/>
                    <a:pt x="23" y="71"/>
                  </a:cubicBezTo>
                  <a:cubicBezTo>
                    <a:pt x="23" y="76"/>
                    <a:pt x="24" y="79"/>
                    <a:pt x="26" y="82"/>
                  </a:cubicBezTo>
                  <a:cubicBezTo>
                    <a:pt x="28" y="84"/>
                    <a:pt x="31" y="85"/>
                    <a:pt x="35" y="8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68" name="Freeform 94"/>
            <p:cNvSpPr>
              <a:spLocks noEditPoints="1"/>
            </p:cNvSpPr>
            <p:nvPr/>
          </p:nvSpPr>
          <p:spPr bwMode="auto">
            <a:xfrm>
              <a:off x="7292266" y="3679858"/>
              <a:ext cx="20508" cy="153206"/>
            </a:xfrm>
            <a:custGeom>
              <a:avLst/>
              <a:gdLst>
                <a:gd name="T0" fmla="*/ 0 w 14"/>
                <a:gd name="T1" fmla="*/ 8 h 104"/>
                <a:gd name="T2" fmla="*/ 2 w 14"/>
                <a:gd name="T3" fmla="*/ 2 h 104"/>
                <a:gd name="T4" fmla="*/ 7 w 14"/>
                <a:gd name="T5" fmla="*/ 0 h 104"/>
                <a:gd name="T6" fmla="*/ 12 w 14"/>
                <a:gd name="T7" fmla="*/ 2 h 104"/>
                <a:gd name="T8" fmla="*/ 14 w 14"/>
                <a:gd name="T9" fmla="*/ 8 h 104"/>
                <a:gd name="T10" fmla="*/ 12 w 14"/>
                <a:gd name="T11" fmla="*/ 14 h 104"/>
                <a:gd name="T12" fmla="*/ 7 w 14"/>
                <a:gd name="T13" fmla="*/ 16 h 104"/>
                <a:gd name="T14" fmla="*/ 2 w 14"/>
                <a:gd name="T15" fmla="*/ 14 h 104"/>
                <a:gd name="T16" fmla="*/ 0 w 14"/>
                <a:gd name="T17" fmla="*/ 8 h 104"/>
                <a:gd name="T18" fmla="*/ 13 w 14"/>
                <a:gd name="T19" fmla="*/ 104 h 104"/>
                <a:gd name="T20" fmla="*/ 1 w 14"/>
                <a:gd name="T21" fmla="*/ 104 h 104"/>
                <a:gd name="T22" fmla="*/ 1 w 14"/>
                <a:gd name="T23" fmla="*/ 29 h 104"/>
                <a:gd name="T24" fmla="*/ 13 w 14"/>
                <a:gd name="T25" fmla="*/ 29 h 104"/>
                <a:gd name="T26" fmla="*/ 13 w 14"/>
                <a:gd name="T27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" h="104">
                  <a:moveTo>
                    <a:pt x="0" y="8"/>
                  </a:moveTo>
                  <a:cubicBezTo>
                    <a:pt x="0" y="5"/>
                    <a:pt x="1" y="3"/>
                    <a:pt x="2" y="2"/>
                  </a:cubicBezTo>
                  <a:cubicBezTo>
                    <a:pt x="4" y="1"/>
                    <a:pt x="5" y="0"/>
                    <a:pt x="7" y="0"/>
                  </a:cubicBezTo>
                  <a:cubicBezTo>
                    <a:pt x="9" y="0"/>
                    <a:pt x="10" y="1"/>
                    <a:pt x="12" y="2"/>
                  </a:cubicBezTo>
                  <a:cubicBezTo>
                    <a:pt x="13" y="3"/>
                    <a:pt x="14" y="5"/>
                    <a:pt x="14" y="8"/>
                  </a:cubicBezTo>
                  <a:cubicBezTo>
                    <a:pt x="14" y="11"/>
                    <a:pt x="13" y="12"/>
                    <a:pt x="12" y="14"/>
                  </a:cubicBezTo>
                  <a:cubicBezTo>
                    <a:pt x="10" y="15"/>
                    <a:pt x="9" y="16"/>
                    <a:pt x="7" y="16"/>
                  </a:cubicBezTo>
                  <a:cubicBezTo>
                    <a:pt x="5" y="16"/>
                    <a:pt x="4" y="15"/>
                    <a:pt x="2" y="14"/>
                  </a:cubicBezTo>
                  <a:cubicBezTo>
                    <a:pt x="1" y="12"/>
                    <a:pt x="0" y="11"/>
                    <a:pt x="0" y="8"/>
                  </a:cubicBezTo>
                  <a:moveTo>
                    <a:pt x="13" y="104"/>
                  </a:moveTo>
                  <a:cubicBezTo>
                    <a:pt x="1" y="104"/>
                    <a:pt x="1" y="104"/>
                    <a:pt x="1" y="104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3" y="29"/>
                    <a:pt x="13" y="29"/>
                    <a:pt x="13" y="29"/>
                  </a:cubicBezTo>
                  <a:lnTo>
                    <a:pt x="13" y="1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69" name="Freeform 95"/>
            <p:cNvSpPr>
              <a:spLocks noEditPoints="1"/>
            </p:cNvSpPr>
            <p:nvPr/>
          </p:nvSpPr>
          <p:spPr bwMode="auto">
            <a:xfrm>
              <a:off x="7340520" y="3719667"/>
              <a:ext cx="94095" cy="115809"/>
            </a:xfrm>
            <a:custGeom>
              <a:avLst/>
              <a:gdLst>
                <a:gd name="T0" fmla="*/ 33 w 64"/>
                <a:gd name="T1" fmla="*/ 10 h 79"/>
                <a:gd name="T2" fmla="*/ 18 w 64"/>
                <a:gd name="T3" fmla="*/ 16 h 79"/>
                <a:gd name="T4" fmla="*/ 12 w 64"/>
                <a:gd name="T5" fmla="*/ 32 h 79"/>
                <a:gd name="T6" fmla="*/ 52 w 64"/>
                <a:gd name="T7" fmla="*/ 32 h 79"/>
                <a:gd name="T8" fmla="*/ 47 w 64"/>
                <a:gd name="T9" fmla="*/ 15 h 79"/>
                <a:gd name="T10" fmla="*/ 33 w 64"/>
                <a:gd name="T11" fmla="*/ 10 h 79"/>
                <a:gd name="T12" fmla="*/ 36 w 64"/>
                <a:gd name="T13" fmla="*/ 79 h 79"/>
                <a:gd name="T14" fmla="*/ 10 w 64"/>
                <a:gd name="T15" fmla="*/ 68 h 79"/>
                <a:gd name="T16" fmla="*/ 0 w 64"/>
                <a:gd name="T17" fmla="*/ 40 h 79"/>
                <a:gd name="T18" fmla="*/ 9 w 64"/>
                <a:gd name="T19" fmla="*/ 11 h 79"/>
                <a:gd name="T20" fmla="*/ 33 w 64"/>
                <a:gd name="T21" fmla="*/ 0 h 79"/>
                <a:gd name="T22" fmla="*/ 56 w 64"/>
                <a:gd name="T23" fmla="*/ 9 h 79"/>
                <a:gd name="T24" fmla="*/ 64 w 64"/>
                <a:gd name="T25" fmla="*/ 34 h 79"/>
                <a:gd name="T26" fmla="*/ 64 w 64"/>
                <a:gd name="T27" fmla="*/ 41 h 79"/>
                <a:gd name="T28" fmla="*/ 12 w 64"/>
                <a:gd name="T29" fmla="*/ 41 h 79"/>
                <a:gd name="T30" fmla="*/ 18 w 64"/>
                <a:gd name="T31" fmla="*/ 62 h 79"/>
                <a:gd name="T32" fmla="*/ 36 w 64"/>
                <a:gd name="T33" fmla="*/ 69 h 79"/>
                <a:gd name="T34" fmla="*/ 61 w 64"/>
                <a:gd name="T35" fmla="*/ 63 h 79"/>
                <a:gd name="T36" fmla="*/ 61 w 64"/>
                <a:gd name="T37" fmla="*/ 74 h 79"/>
                <a:gd name="T38" fmla="*/ 49 w 64"/>
                <a:gd name="T39" fmla="*/ 78 h 79"/>
                <a:gd name="T40" fmla="*/ 36 w 64"/>
                <a:gd name="T41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" h="79">
                  <a:moveTo>
                    <a:pt x="33" y="10"/>
                  </a:moveTo>
                  <a:cubicBezTo>
                    <a:pt x="27" y="10"/>
                    <a:pt x="22" y="12"/>
                    <a:pt x="18" y="16"/>
                  </a:cubicBezTo>
                  <a:cubicBezTo>
                    <a:pt x="15" y="20"/>
                    <a:pt x="13" y="25"/>
                    <a:pt x="12" y="32"/>
                  </a:cubicBezTo>
                  <a:cubicBezTo>
                    <a:pt x="52" y="32"/>
                    <a:pt x="52" y="32"/>
                    <a:pt x="52" y="32"/>
                  </a:cubicBezTo>
                  <a:cubicBezTo>
                    <a:pt x="52" y="25"/>
                    <a:pt x="50" y="19"/>
                    <a:pt x="47" y="15"/>
                  </a:cubicBezTo>
                  <a:cubicBezTo>
                    <a:pt x="44" y="12"/>
                    <a:pt x="39" y="10"/>
                    <a:pt x="33" y="10"/>
                  </a:cubicBezTo>
                  <a:moveTo>
                    <a:pt x="36" y="79"/>
                  </a:moveTo>
                  <a:cubicBezTo>
                    <a:pt x="25" y="79"/>
                    <a:pt x="16" y="75"/>
                    <a:pt x="10" y="68"/>
                  </a:cubicBezTo>
                  <a:cubicBezTo>
                    <a:pt x="3" y="62"/>
                    <a:pt x="0" y="52"/>
                    <a:pt x="0" y="40"/>
                  </a:cubicBezTo>
                  <a:cubicBezTo>
                    <a:pt x="0" y="28"/>
                    <a:pt x="3" y="18"/>
                    <a:pt x="9" y="11"/>
                  </a:cubicBezTo>
                  <a:cubicBezTo>
                    <a:pt x="15" y="4"/>
                    <a:pt x="23" y="0"/>
                    <a:pt x="33" y="0"/>
                  </a:cubicBezTo>
                  <a:cubicBezTo>
                    <a:pt x="43" y="0"/>
                    <a:pt x="50" y="3"/>
                    <a:pt x="56" y="9"/>
                  </a:cubicBezTo>
                  <a:cubicBezTo>
                    <a:pt x="61" y="16"/>
                    <a:pt x="64" y="24"/>
                    <a:pt x="64" y="34"/>
                  </a:cubicBezTo>
                  <a:cubicBezTo>
                    <a:pt x="64" y="41"/>
                    <a:pt x="64" y="41"/>
                    <a:pt x="64" y="41"/>
                  </a:cubicBezTo>
                  <a:cubicBezTo>
                    <a:pt x="12" y="41"/>
                    <a:pt x="12" y="41"/>
                    <a:pt x="12" y="41"/>
                  </a:cubicBezTo>
                  <a:cubicBezTo>
                    <a:pt x="12" y="50"/>
                    <a:pt x="14" y="57"/>
                    <a:pt x="18" y="62"/>
                  </a:cubicBezTo>
                  <a:cubicBezTo>
                    <a:pt x="23" y="66"/>
                    <a:pt x="29" y="69"/>
                    <a:pt x="36" y="69"/>
                  </a:cubicBezTo>
                  <a:cubicBezTo>
                    <a:pt x="45" y="69"/>
                    <a:pt x="53" y="67"/>
                    <a:pt x="61" y="63"/>
                  </a:cubicBezTo>
                  <a:cubicBezTo>
                    <a:pt x="61" y="74"/>
                    <a:pt x="61" y="74"/>
                    <a:pt x="61" y="74"/>
                  </a:cubicBezTo>
                  <a:cubicBezTo>
                    <a:pt x="57" y="75"/>
                    <a:pt x="53" y="77"/>
                    <a:pt x="49" y="78"/>
                  </a:cubicBezTo>
                  <a:cubicBezTo>
                    <a:pt x="46" y="78"/>
                    <a:pt x="41" y="79"/>
                    <a:pt x="36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70" name="Freeform 96"/>
            <p:cNvSpPr>
              <a:spLocks/>
            </p:cNvSpPr>
            <p:nvPr/>
          </p:nvSpPr>
          <p:spPr bwMode="auto">
            <a:xfrm>
              <a:off x="7462360" y="3719667"/>
              <a:ext cx="92889" cy="113396"/>
            </a:xfrm>
            <a:custGeom>
              <a:avLst/>
              <a:gdLst>
                <a:gd name="T0" fmla="*/ 52 w 64"/>
                <a:gd name="T1" fmla="*/ 77 h 77"/>
                <a:gd name="T2" fmla="*/ 52 w 64"/>
                <a:gd name="T3" fmla="*/ 28 h 77"/>
                <a:gd name="T4" fmla="*/ 48 w 64"/>
                <a:gd name="T5" fmla="*/ 14 h 77"/>
                <a:gd name="T6" fmla="*/ 35 w 64"/>
                <a:gd name="T7" fmla="*/ 10 h 77"/>
                <a:gd name="T8" fmla="*/ 17 w 64"/>
                <a:gd name="T9" fmla="*/ 16 h 77"/>
                <a:gd name="T10" fmla="*/ 12 w 64"/>
                <a:gd name="T11" fmla="*/ 38 h 77"/>
                <a:gd name="T12" fmla="*/ 12 w 64"/>
                <a:gd name="T13" fmla="*/ 77 h 77"/>
                <a:gd name="T14" fmla="*/ 0 w 64"/>
                <a:gd name="T15" fmla="*/ 77 h 77"/>
                <a:gd name="T16" fmla="*/ 0 w 64"/>
                <a:gd name="T17" fmla="*/ 2 h 77"/>
                <a:gd name="T18" fmla="*/ 10 w 64"/>
                <a:gd name="T19" fmla="*/ 2 h 77"/>
                <a:gd name="T20" fmla="*/ 12 w 64"/>
                <a:gd name="T21" fmla="*/ 12 h 77"/>
                <a:gd name="T22" fmla="*/ 12 w 64"/>
                <a:gd name="T23" fmla="*/ 12 h 77"/>
                <a:gd name="T24" fmla="*/ 22 w 64"/>
                <a:gd name="T25" fmla="*/ 3 h 77"/>
                <a:gd name="T26" fmla="*/ 36 w 64"/>
                <a:gd name="T27" fmla="*/ 0 h 77"/>
                <a:gd name="T28" fmla="*/ 57 w 64"/>
                <a:gd name="T29" fmla="*/ 7 h 77"/>
                <a:gd name="T30" fmla="*/ 64 w 64"/>
                <a:gd name="T31" fmla="*/ 28 h 77"/>
                <a:gd name="T32" fmla="*/ 64 w 64"/>
                <a:gd name="T33" fmla="*/ 77 h 77"/>
                <a:gd name="T34" fmla="*/ 52 w 64"/>
                <a:gd name="T35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4" h="77">
                  <a:moveTo>
                    <a:pt x="52" y="77"/>
                  </a:moveTo>
                  <a:cubicBezTo>
                    <a:pt x="52" y="28"/>
                    <a:pt x="52" y="28"/>
                    <a:pt x="52" y="28"/>
                  </a:cubicBezTo>
                  <a:cubicBezTo>
                    <a:pt x="52" y="22"/>
                    <a:pt x="51" y="17"/>
                    <a:pt x="48" y="14"/>
                  </a:cubicBezTo>
                  <a:cubicBezTo>
                    <a:pt x="45" y="11"/>
                    <a:pt x="41" y="10"/>
                    <a:pt x="35" y="10"/>
                  </a:cubicBezTo>
                  <a:cubicBezTo>
                    <a:pt x="27" y="10"/>
                    <a:pt x="21" y="12"/>
                    <a:pt x="17" y="16"/>
                  </a:cubicBezTo>
                  <a:cubicBezTo>
                    <a:pt x="14" y="21"/>
                    <a:pt x="12" y="28"/>
                    <a:pt x="12" y="38"/>
                  </a:cubicBezTo>
                  <a:cubicBezTo>
                    <a:pt x="12" y="77"/>
                    <a:pt x="12" y="77"/>
                    <a:pt x="12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5" y="8"/>
                    <a:pt x="18" y="5"/>
                    <a:pt x="22" y="3"/>
                  </a:cubicBezTo>
                  <a:cubicBezTo>
                    <a:pt x="26" y="1"/>
                    <a:pt x="31" y="0"/>
                    <a:pt x="36" y="0"/>
                  </a:cubicBezTo>
                  <a:cubicBezTo>
                    <a:pt x="45" y="0"/>
                    <a:pt x="52" y="2"/>
                    <a:pt x="57" y="7"/>
                  </a:cubicBezTo>
                  <a:cubicBezTo>
                    <a:pt x="61" y="11"/>
                    <a:pt x="64" y="18"/>
                    <a:pt x="64" y="28"/>
                  </a:cubicBezTo>
                  <a:cubicBezTo>
                    <a:pt x="64" y="77"/>
                    <a:pt x="64" y="77"/>
                    <a:pt x="64" y="77"/>
                  </a:cubicBezTo>
                  <a:lnTo>
                    <a:pt x="52" y="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71" name="Freeform 97"/>
            <p:cNvSpPr>
              <a:spLocks/>
            </p:cNvSpPr>
            <p:nvPr/>
          </p:nvSpPr>
          <p:spPr bwMode="auto">
            <a:xfrm>
              <a:off x="7574550" y="3696746"/>
              <a:ext cx="66349" cy="138730"/>
            </a:xfrm>
            <a:custGeom>
              <a:avLst/>
              <a:gdLst>
                <a:gd name="T0" fmla="*/ 35 w 45"/>
                <a:gd name="T1" fmla="*/ 85 h 95"/>
                <a:gd name="T2" fmla="*/ 41 w 45"/>
                <a:gd name="T3" fmla="*/ 85 h 95"/>
                <a:gd name="T4" fmla="*/ 45 w 45"/>
                <a:gd name="T5" fmla="*/ 84 h 95"/>
                <a:gd name="T6" fmla="*/ 45 w 45"/>
                <a:gd name="T7" fmla="*/ 93 h 95"/>
                <a:gd name="T8" fmla="*/ 40 w 45"/>
                <a:gd name="T9" fmla="*/ 94 h 95"/>
                <a:gd name="T10" fmla="*/ 33 w 45"/>
                <a:gd name="T11" fmla="*/ 95 h 95"/>
                <a:gd name="T12" fmla="*/ 11 w 45"/>
                <a:gd name="T13" fmla="*/ 71 h 95"/>
                <a:gd name="T14" fmla="*/ 11 w 45"/>
                <a:gd name="T15" fmla="*/ 26 h 95"/>
                <a:gd name="T16" fmla="*/ 0 w 45"/>
                <a:gd name="T17" fmla="*/ 26 h 95"/>
                <a:gd name="T18" fmla="*/ 0 w 45"/>
                <a:gd name="T19" fmla="*/ 21 h 95"/>
                <a:gd name="T20" fmla="*/ 11 w 45"/>
                <a:gd name="T21" fmla="*/ 16 h 95"/>
                <a:gd name="T22" fmla="*/ 16 w 45"/>
                <a:gd name="T23" fmla="*/ 0 h 95"/>
                <a:gd name="T24" fmla="*/ 23 w 45"/>
                <a:gd name="T25" fmla="*/ 0 h 95"/>
                <a:gd name="T26" fmla="*/ 23 w 45"/>
                <a:gd name="T27" fmla="*/ 18 h 95"/>
                <a:gd name="T28" fmla="*/ 45 w 45"/>
                <a:gd name="T29" fmla="*/ 18 h 95"/>
                <a:gd name="T30" fmla="*/ 45 w 45"/>
                <a:gd name="T31" fmla="*/ 26 h 95"/>
                <a:gd name="T32" fmla="*/ 23 w 45"/>
                <a:gd name="T33" fmla="*/ 26 h 95"/>
                <a:gd name="T34" fmla="*/ 23 w 45"/>
                <a:gd name="T35" fmla="*/ 71 h 95"/>
                <a:gd name="T36" fmla="*/ 26 w 45"/>
                <a:gd name="T37" fmla="*/ 82 h 95"/>
                <a:gd name="T38" fmla="*/ 35 w 45"/>
                <a:gd name="T39" fmla="*/ 8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5" h="95">
                  <a:moveTo>
                    <a:pt x="35" y="85"/>
                  </a:moveTo>
                  <a:cubicBezTo>
                    <a:pt x="37" y="85"/>
                    <a:pt x="39" y="85"/>
                    <a:pt x="41" y="85"/>
                  </a:cubicBezTo>
                  <a:cubicBezTo>
                    <a:pt x="43" y="84"/>
                    <a:pt x="44" y="84"/>
                    <a:pt x="45" y="84"/>
                  </a:cubicBezTo>
                  <a:cubicBezTo>
                    <a:pt x="45" y="93"/>
                    <a:pt x="45" y="93"/>
                    <a:pt x="45" y="93"/>
                  </a:cubicBezTo>
                  <a:cubicBezTo>
                    <a:pt x="44" y="93"/>
                    <a:pt x="42" y="94"/>
                    <a:pt x="40" y="94"/>
                  </a:cubicBezTo>
                  <a:cubicBezTo>
                    <a:pt x="37" y="94"/>
                    <a:pt x="35" y="95"/>
                    <a:pt x="33" y="95"/>
                  </a:cubicBezTo>
                  <a:cubicBezTo>
                    <a:pt x="18" y="95"/>
                    <a:pt x="11" y="87"/>
                    <a:pt x="11" y="71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18"/>
                    <a:pt x="23" y="18"/>
                    <a:pt x="23" y="18"/>
                  </a:cubicBezTo>
                  <a:cubicBezTo>
                    <a:pt x="45" y="18"/>
                    <a:pt x="45" y="18"/>
                    <a:pt x="45" y="18"/>
                  </a:cubicBezTo>
                  <a:cubicBezTo>
                    <a:pt x="45" y="26"/>
                    <a:pt x="45" y="26"/>
                    <a:pt x="45" y="26"/>
                  </a:cubicBezTo>
                  <a:cubicBezTo>
                    <a:pt x="23" y="26"/>
                    <a:pt x="23" y="26"/>
                    <a:pt x="23" y="26"/>
                  </a:cubicBezTo>
                  <a:cubicBezTo>
                    <a:pt x="23" y="71"/>
                    <a:pt x="23" y="71"/>
                    <a:pt x="23" y="71"/>
                  </a:cubicBezTo>
                  <a:cubicBezTo>
                    <a:pt x="23" y="76"/>
                    <a:pt x="24" y="79"/>
                    <a:pt x="26" y="82"/>
                  </a:cubicBezTo>
                  <a:cubicBezTo>
                    <a:pt x="28" y="84"/>
                    <a:pt x="31" y="85"/>
                    <a:pt x="35" y="8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72" name="Freeform 98"/>
            <p:cNvSpPr>
              <a:spLocks/>
            </p:cNvSpPr>
            <p:nvPr/>
          </p:nvSpPr>
          <p:spPr bwMode="auto">
            <a:xfrm>
              <a:off x="7655374" y="3719667"/>
              <a:ext cx="78413" cy="115809"/>
            </a:xfrm>
            <a:custGeom>
              <a:avLst/>
              <a:gdLst>
                <a:gd name="T0" fmla="*/ 54 w 54"/>
                <a:gd name="T1" fmla="*/ 57 h 79"/>
                <a:gd name="T2" fmla="*/ 46 w 54"/>
                <a:gd name="T3" fmla="*/ 73 h 79"/>
                <a:gd name="T4" fmla="*/ 24 w 54"/>
                <a:gd name="T5" fmla="*/ 79 h 79"/>
                <a:gd name="T6" fmla="*/ 1 w 54"/>
                <a:gd name="T7" fmla="*/ 74 h 79"/>
                <a:gd name="T8" fmla="*/ 1 w 54"/>
                <a:gd name="T9" fmla="*/ 63 h 79"/>
                <a:gd name="T10" fmla="*/ 12 w 54"/>
                <a:gd name="T11" fmla="*/ 68 h 79"/>
                <a:gd name="T12" fmla="*/ 24 w 54"/>
                <a:gd name="T13" fmla="*/ 69 h 79"/>
                <a:gd name="T14" fmla="*/ 38 w 54"/>
                <a:gd name="T15" fmla="*/ 66 h 79"/>
                <a:gd name="T16" fmla="*/ 43 w 54"/>
                <a:gd name="T17" fmla="*/ 58 h 79"/>
                <a:gd name="T18" fmla="*/ 39 w 54"/>
                <a:gd name="T19" fmla="*/ 50 h 79"/>
                <a:gd name="T20" fmla="*/ 24 w 54"/>
                <a:gd name="T21" fmla="*/ 43 h 79"/>
                <a:gd name="T22" fmla="*/ 9 w 54"/>
                <a:gd name="T23" fmla="*/ 36 h 79"/>
                <a:gd name="T24" fmla="*/ 3 w 54"/>
                <a:gd name="T25" fmla="*/ 29 h 79"/>
                <a:gd name="T26" fmla="*/ 0 w 54"/>
                <a:gd name="T27" fmla="*/ 20 h 79"/>
                <a:gd name="T28" fmla="*/ 8 w 54"/>
                <a:gd name="T29" fmla="*/ 5 h 79"/>
                <a:gd name="T30" fmla="*/ 29 w 54"/>
                <a:gd name="T31" fmla="*/ 0 h 79"/>
                <a:gd name="T32" fmla="*/ 52 w 54"/>
                <a:gd name="T33" fmla="*/ 5 h 79"/>
                <a:gd name="T34" fmla="*/ 48 w 54"/>
                <a:gd name="T35" fmla="*/ 14 h 79"/>
                <a:gd name="T36" fmla="*/ 28 w 54"/>
                <a:gd name="T37" fmla="*/ 10 h 79"/>
                <a:gd name="T38" fmla="*/ 15 w 54"/>
                <a:gd name="T39" fmla="*/ 12 h 79"/>
                <a:gd name="T40" fmla="*/ 11 w 54"/>
                <a:gd name="T41" fmla="*/ 19 h 79"/>
                <a:gd name="T42" fmla="*/ 13 w 54"/>
                <a:gd name="T43" fmla="*/ 25 h 79"/>
                <a:gd name="T44" fmla="*/ 18 w 54"/>
                <a:gd name="T45" fmla="*/ 29 h 79"/>
                <a:gd name="T46" fmla="*/ 31 w 54"/>
                <a:gd name="T47" fmla="*/ 34 h 79"/>
                <a:gd name="T48" fmla="*/ 49 w 54"/>
                <a:gd name="T49" fmla="*/ 44 h 79"/>
                <a:gd name="T50" fmla="*/ 54 w 54"/>
                <a:gd name="T51" fmla="*/ 5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4" h="79">
                  <a:moveTo>
                    <a:pt x="54" y="57"/>
                  </a:moveTo>
                  <a:cubicBezTo>
                    <a:pt x="54" y="64"/>
                    <a:pt x="51" y="69"/>
                    <a:pt x="46" y="73"/>
                  </a:cubicBezTo>
                  <a:cubicBezTo>
                    <a:pt x="41" y="77"/>
                    <a:pt x="34" y="79"/>
                    <a:pt x="24" y="79"/>
                  </a:cubicBezTo>
                  <a:cubicBezTo>
                    <a:pt x="14" y="79"/>
                    <a:pt x="6" y="77"/>
                    <a:pt x="1" y="74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4" y="65"/>
                    <a:pt x="8" y="67"/>
                    <a:pt x="12" y="68"/>
                  </a:cubicBezTo>
                  <a:cubicBezTo>
                    <a:pt x="16" y="69"/>
                    <a:pt x="21" y="69"/>
                    <a:pt x="24" y="69"/>
                  </a:cubicBezTo>
                  <a:cubicBezTo>
                    <a:pt x="30" y="69"/>
                    <a:pt x="35" y="68"/>
                    <a:pt x="38" y="66"/>
                  </a:cubicBezTo>
                  <a:cubicBezTo>
                    <a:pt x="41" y="64"/>
                    <a:pt x="43" y="61"/>
                    <a:pt x="43" y="58"/>
                  </a:cubicBezTo>
                  <a:cubicBezTo>
                    <a:pt x="43" y="55"/>
                    <a:pt x="42" y="52"/>
                    <a:pt x="39" y="50"/>
                  </a:cubicBezTo>
                  <a:cubicBezTo>
                    <a:pt x="37" y="48"/>
                    <a:pt x="32" y="45"/>
                    <a:pt x="24" y="43"/>
                  </a:cubicBezTo>
                  <a:cubicBezTo>
                    <a:pt x="17" y="40"/>
                    <a:pt x="12" y="38"/>
                    <a:pt x="9" y="36"/>
                  </a:cubicBezTo>
                  <a:cubicBezTo>
                    <a:pt x="6" y="34"/>
                    <a:pt x="4" y="32"/>
                    <a:pt x="3" y="29"/>
                  </a:cubicBezTo>
                  <a:cubicBezTo>
                    <a:pt x="1" y="27"/>
                    <a:pt x="0" y="24"/>
                    <a:pt x="0" y="20"/>
                  </a:cubicBezTo>
                  <a:cubicBezTo>
                    <a:pt x="0" y="14"/>
                    <a:pt x="3" y="9"/>
                    <a:pt x="8" y="5"/>
                  </a:cubicBezTo>
                  <a:cubicBezTo>
                    <a:pt x="13" y="2"/>
                    <a:pt x="20" y="0"/>
                    <a:pt x="29" y="0"/>
                  </a:cubicBezTo>
                  <a:cubicBezTo>
                    <a:pt x="37" y="0"/>
                    <a:pt x="45" y="2"/>
                    <a:pt x="52" y="5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1" y="11"/>
                    <a:pt x="34" y="10"/>
                    <a:pt x="28" y="10"/>
                  </a:cubicBezTo>
                  <a:cubicBezTo>
                    <a:pt x="22" y="10"/>
                    <a:pt x="18" y="11"/>
                    <a:pt x="15" y="12"/>
                  </a:cubicBezTo>
                  <a:cubicBezTo>
                    <a:pt x="13" y="14"/>
                    <a:pt x="11" y="16"/>
                    <a:pt x="11" y="19"/>
                  </a:cubicBezTo>
                  <a:cubicBezTo>
                    <a:pt x="11" y="21"/>
                    <a:pt x="12" y="23"/>
                    <a:pt x="13" y="25"/>
                  </a:cubicBezTo>
                  <a:cubicBezTo>
                    <a:pt x="14" y="26"/>
                    <a:pt x="16" y="27"/>
                    <a:pt x="18" y="29"/>
                  </a:cubicBezTo>
                  <a:cubicBezTo>
                    <a:pt x="20" y="30"/>
                    <a:pt x="25" y="32"/>
                    <a:pt x="31" y="34"/>
                  </a:cubicBezTo>
                  <a:cubicBezTo>
                    <a:pt x="40" y="37"/>
                    <a:pt x="46" y="41"/>
                    <a:pt x="49" y="44"/>
                  </a:cubicBezTo>
                  <a:cubicBezTo>
                    <a:pt x="53" y="47"/>
                    <a:pt x="54" y="52"/>
                    <a:pt x="54" y="5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73" name="Freeform 99"/>
            <p:cNvSpPr>
              <a:spLocks/>
            </p:cNvSpPr>
            <p:nvPr/>
          </p:nvSpPr>
          <p:spPr bwMode="auto">
            <a:xfrm>
              <a:off x="7759119" y="3808936"/>
              <a:ext cx="25334" cy="26540"/>
            </a:xfrm>
            <a:custGeom>
              <a:avLst/>
              <a:gdLst>
                <a:gd name="T0" fmla="*/ 0 w 17"/>
                <a:gd name="T1" fmla="*/ 9 h 18"/>
                <a:gd name="T2" fmla="*/ 2 w 17"/>
                <a:gd name="T3" fmla="*/ 2 h 18"/>
                <a:gd name="T4" fmla="*/ 8 w 17"/>
                <a:gd name="T5" fmla="*/ 0 h 18"/>
                <a:gd name="T6" fmla="*/ 14 w 17"/>
                <a:gd name="T7" fmla="*/ 2 h 18"/>
                <a:gd name="T8" fmla="*/ 17 w 17"/>
                <a:gd name="T9" fmla="*/ 9 h 18"/>
                <a:gd name="T10" fmla="*/ 14 w 17"/>
                <a:gd name="T11" fmla="*/ 16 h 18"/>
                <a:gd name="T12" fmla="*/ 8 w 17"/>
                <a:gd name="T13" fmla="*/ 18 h 18"/>
                <a:gd name="T14" fmla="*/ 2 w 17"/>
                <a:gd name="T15" fmla="*/ 16 h 18"/>
                <a:gd name="T16" fmla="*/ 0 w 17"/>
                <a:gd name="T17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18">
                  <a:moveTo>
                    <a:pt x="0" y="9"/>
                  </a:moveTo>
                  <a:cubicBezTo>
                    <a:pt x="0" y="6"/>
                    <a:pt x="1" y="4"/>
                    <a:pt x="2" y="2"/>
                  </a:cubicBezTo>
                  <a:cubicBezTo>
                    <a:pt x="4" y="0"/>
                    <a:pt x="6" y="0"/>
                    <a:pt x="8" y="0"/>
                  </a:cubicBezTo>
                  <a:cubicBezTo>
                    <a:pt x="11" y="0"/>
                    <a:pt x="13" y="0"/>
                    <a:pt x="14" y="2"/>
                  </a:cubicBezTo>
                  <a:cubicBezTo>
                    <a:pt x="16" y="4"/>
                    <a:pt x="17" y="6"/>
                    <a:pt x="17" y="9"/>
                  </a:cubicBezTo>
                  <a:cubicBezTo>
                    <a:pt x="17" y="12"/>
                    <a:pt x="16" y="14"/>
                    <a:pt x="14" y="16"/>
                  </a:cubicBezTo>
                  <a:cubicBezTo>
                    <a:pt x="13" y="17"/>
                    <a:pt x="11" y="18"/>
                    <a:pt x="8" y="18"/>
                  </a:cubicBezTo>
                  <a:cubicBezTo>
                    <a:pt x="6" y="18"/>
                    <a:pt x="4" y="17"/>
                    <a:pt x="2" y="16"/>
                  </a:cubicBezTo>
                  <a:cubicBezTo>
                    <a:pt x="1" y="15"/>
                    <a:pt x="0" y="12"/>
                    <a:pt x="0" y="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4410318" y="3479777"/>
              <a:ext cx="3347595" cy="1629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</p:grpSp>
    </p:spTree>
    <p:extLst>
      <p:ext uri="{BB962C8B-B14F-4D97-AF65-F5344CB8AC3E}">
        <p14:creationId xmlns:p14="http://schemas.microsoft.com/office/powerpoint/2010/main" val="2269950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oup 66"/>
          <p:cNvGrpSpPr/>
          <p:nvPr userDrawn="1"/>
        </p:nvGrpSpPr>
        <p:grpSpPr>
          <a:xfrm>
            <a:off x="-176" y="-3571"/>
            <a:ext cx="9144176" cy="5147072"/>
            <a:chOff x="-234" y="-4762"/>
            <a:chExt cx="12192234" cy="6862763"/>
          </a:xfrm>
        </p:grpSpPr>
        <p:sp>
          <p:nvSpPr>
            <p:cNvPr id="12" name="Rectangle 11"/>
            <p:cNvSpPr/>
            <p:nvPr/>
          </p:nvSpPr>
          <p:spPr>
            <a:xfrm>
              <a:off x="-234" y="0"/>
              <a:ext cx="12192234" cy="6858000"/>
            </a:xfrm>
            <a:prstGeom prst="rect">
              <a:avLst/>
            </a:prstGeom>
            <a:gradFill flip="none" rotWithShape="1">
              <a:gsLst>
                <a:gs pos="0">
                  <a:srgbClr val="0056AB"/>
                </a:gs>
                <a:gs pos="95000">
                  <a:schemeClr val="accent2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grpSp>
          <p:nvGrpSpPr>
            <p:cNvPr id="38" name="Group 37"/>
            <p:cNvGrpSpPr/>
            <p:nvPr userDrawn="1"/>
          </p:nvGrpSpPr>
          <p:grpSpPr>
            <a:xfrm>
              <a:off x="-234" y="-4762"/>
              <a:ext cx="3238736" cy="6862763"/>
              <a:chOff x="-234" y="-4762"/>
              <a:chExt cx="3238736" cy="6862763"/>
            </a:xfrm>
          </p:grpSpPr>
          <p:sp>
            <p:nvSpPr>
              <p:cNvPr id="39" name="Rectangle 61"/>
              <p:cNvSpPr/>
              <p:nvPr/>
            </p:nvSpPr>
            <p:spPr>
              <a:xfrm>
                <a:off x="0" y="-4762"/>
                <a:ext cx="3228975" cy="6862762"/>
              </a:xfrm>
              <a:custGeom>
                <a:avLst/>
                <a:gdLst>
                  <a:gd name="connsiteX0" fmla="*/ 0 w 2569368"/>
                  <a:gd name="connsiteY0" fmla="*/ 0 h 6862762"/>
                  <a:gd name="connsiteX1" fmla="*/ 2569368 w 2569368"/>
                  <a:gd name="connsiteY1" fmla="*/ 0 h 6862762"/>
                  <a:gd name="connsiteX2" fmla="*/ 2569368 w 2569368"/>
                  <a:gd name="connsiteY2" fmla="*/ 6862762 h 6862762"/>
                  <a:gd name="connsiteX3" fmla="*/ 0 w 2569368"/>
                  <a:gd name="connsiteY3" fmla="*/ 6862762 h 6862762"/>
                  <a:gd name="connsiteX4" fmla="*/ 0 w 2569368"/>
                  <a:gd name="connsiteY4" fmla="*/ 0 h 6862762"/>
                  <a:gd name="connsiteX0" fmla="*/ 0 w 3228975"/>
                  <a:gd name="connsiteY0" fmla="*/ 0 h 6862762"/>
                  <a:gd name="connsiteX1" fmla="*/ 2569368 w 3228975"/>
                  <a:gd name="connsiteY1" fmla="*/ 0 h 6862762"/>
                  <a:gd name="connsiteX2" fmla="*/ 3228975 w 3228975"/>
                  <a:gd name="connsiteY2" fmla="*/ 5398293 h 6862762"/>
                  <a:gd name="connsiteX3" fmla="*/ 2569368 w 3228975"/>
                  <a:gd name="connsiteY3" fmla="*/ 6862762 h 6862762"/>
                  <a:gd name="connsiteX4" fmla="*/ 0 w 3228975"/>
                  <a:gd name="connsiteY4" fmla="*/ 6862762 h 6862762"/>
                  <a:gd name="connsiteX5" fmla="*/ 0 w 3228975"/>
                  <a:gd name="connsiteY5" fmla="*/ 0 h 6862762"/>
                  <a:gd name="connsiteX0" fmla="*/ 0 w 3237443"/>
                  <a:gd name="connsiteY0" fmla="*/ 0 h 6862762"/>
                  <a:gd name="connsiteX1" fmla="*/ 2569368 w 3237443"/>
                  <a:gd name="connsiteY1" fmla="*/ 0 h 6862762"/>
                  <a:gd name="connsiteX2" fmla="*/ 2536031 w 3237443"/>
                  <a:gd name="connsiteY2" fmla="*/ 4024312 h 6862762"/>
                  <a:gd name="connsiteX3" fmla="*/ 3228975 w 3237443"/>
                  <a:gd name="connsiteY3" fmla="*/ 5398293 h 6862762"/>
                  <a:gd name="connsiteX4" fmla="*/ 2569368 w 3237443"/>
                  <a:gd name="connsiteY4" fmla="*/ 6862762 h 6862762"/>
                  <a:gd name="connsiteX5" fmla="*/ 0 w 3237443"/>
                  <a:gd name="connsiteY5" fmla="*/ 6862762 h 6862762"/>
                  <a:gd name="connsiteX6" fmla="*/ 0 w 3237443"/>
                  <a:gd name="connsiteY6" fmla="*/ 0 h 6862762"/>
                  <a:gd name="connsiteX0" fmla="*/ 0 w 3237502"/>
                  <a:gd name="connsiteY0" fmla="*/ 0 h 6862762"/>
                  <a:gd name="connsiteX1" fmla="*/ 2569368 w 3237502"/>
                  <a:gd name="connsiteY1" fmla="*/ 0 h 6862762"/>
                  <a:gd name="connsiteX2" fmla="*/ 1888331 w 3237502"/>
                  <a:gd name="connsiteY2" fmla="*/ 3893343 h 6862762"/>
                  <a:gd name="connsiteX3" fmla="*/ 2536031 w 3237502"/>
                  <a:gd name="connsiteY3" fmla="*/ 4024312 h 6862762"/>
                  <a:gd name="connsiteX4" fmla="*/ 3228975 w 3237502"/>
                  <a:gd name="connsiteY4" fmla="*/ 5398293 h 6862762"/>
                  <a:gd name="connsiteX5" fmla="*/ 2569368 w 3237502"/>
                  <a:gd name="connsiteY5" fmla="*/ 6862762 h 6862762"/>
                  <a:gd name="connsiteX6" fmla="*/ 0 w 3237502"/>
                  <a:gd name="connsiteY6" fmla="*/ 6862762 h 6862762"/>
                  <a:gd name="connsiteX7" fmla="*/ 0 w 3237502"/>
                  <a:gd name="connsiteY7" fmla="*/ 0 h 6862762"/>
                  <a:gd name="connsiteX0" fmla="*/ 0 w 3237502"/>
                  <a:gd name="connsiteY0" fmla="*/ 0 h 6862762"/>
                  <a:gd name="connsiteX1" fmla="*/ 2569368 w 3237502"/>
                  <a:gd name="connsiteY1" fmla="*/ 0 h 6862762"/>
                  <a:gd name="connsiteX2" fmla="*/ 1007268 w 3237502"/>
                  <a:gd name="connsiteY2" fmla="*/ 2147887 h 6862762"/>
                  <a:gd name="connsiteX3" fmla="*/ 1888331 w 3237502"/>
                  <a:gd name="connsiteY3" fmla="*/ 3893343 h 6862762"/>
                  <a:gd name="connsiteX4" fmla="*/ 2536031 w 3237502"/>
                  <a:gd name="connsiteY4" fmla="*/ 4024312 h 6862762"/>
                  <a:gd name="connsiteX5" fmla="*/ 3228975 w 3237502"/>
                  <a:gd name="connsiteY5" fmla="*/ 5398293 h 6862762"/>
                  <a:gd name="connsiteX6" fmla="*/ 2569368 w 3237502"/>
                  <a:gd name="connsiteY6" fmla="*/ 6862762 h 6862762"/>
                  <a:gd name="connsiteX7" fmla="*/ 0 w 3237502"/>
                  <a:gd name="connsiteY7" fmla="*/ 6862762 h 6862762"/>
                  <a:gd name="connsiteX8" fmla="*/ 0 w 3237502"/>
                  <a:gd name="connsiteY8" fmla="*/ 0 h 6862762"/>
                  <a:gd name="connsiteX0" fmla="*/ 0 w 3237502"/>
                  <a:gd name="connsiteY0" fmla="*/ 0 h 6862762"/>
                  <a:gd name="connsiteX1" fmla="*/ 2569368 w 3237502"/>
                  <a:gd name="connsiteY1" fmla="*/ 0 h 6862762"/>
                  <a:gd name="connsiteX2" fmla="*/ 2726530 w 3237502"/>
                  <a:gd name="connsiteY2" fmla="*/ 721518 h 6862762"/>
                  <a:gd name="connsiteX3" fmla="*/ 1007268 w 3237502"/>
                  <a:gd name="connsiteY3" fmla="*/ 2147887 h 6862762"/>
                  <a:gd name="connsiteX4" fmla="*/ 1888331 w 3237502"/>
                  <a:gd name="connsiteY4" fmla="*/ 3893343 h 6862762"/>
                  <a:gd name="connsiteX5" fmla="*/ 2536031 w 3237502"/>
                  <a:gd name="connsiteY5" fmla="*/ 4024312 h 6862762"/>
                  <a:gd name="connsiteX6" fmla="*/ 3228975 w 3237502"/>
                  <a:gd name="connsiteY6" fmla="*/ 5398293 h 6862762"/>
                  <a:gd name="connsiteX7" fmla="*/ 2569368 w 3237502"/>
                  <a:gd name="connsiteY7" fmla="*/ 6862762 h 6862762"/>
                  <a:gd name="connsiteX8" fmla="*/ 0 w 3237502"/>
                  <a:gd name="connsiteY8" fmla="*/ 6862762 h 6862762"/>
                  <a:gd name="connsiteX9" fmla="*/ 0 w 3237502"/>
                  <a:gd name="connsiteY9" fmla="*/ 0 h 6862762"/>
                  <a:gd name="connsiteX0" fmla="*/ 0 w 3237502"/>
                  <a:gd name="connsiteY0" fmla="*/ 0 h 6862762"/>
                  <a:gd name="connsiteX1" fmla="*/ 2717005 w 3237502"/>
                  <a:gd name="connsiteY1" fmla="*/ 4763 h 6862762"/>
                  <a:gd name="connsiteX2" fmla="*/ 2726530 w 3237502"/>
                  <a:gd name="connsiteY2" fmla="*/ 721518 h 6862762"/>
                  <a:gd name="connsiteX3" fmla="*/ 1007268 w 3237502"/>
                  <a:gd name="connsiteY3" fmla="*/ 2147887 h 6862762"/>
                  <a:gd name="connsiteX4" fmla="*/ 1888331 w 3237502"/>
                  <a:gd name="connsiteY4" fmla="*/ 3893343 h 6862762"/>
                  <a:gd name="connsiteX5" fmla="*/ 2536031 w 3237502"/>
                  <a:gd name="connsiteY5" fmla="*/ 4024312 h 6862762"/>
                  <a:gd name="connsiteX6" fmla="*/ 3228975 w 3237502"/>
                  <a:gd name="connsiteY6" fmla="*/ 5398293 h 6862762"/>
                  <a:gd name="connsiteX7" fmla="*/ 2569368 w 3237502"/>
                  <a:gd name="connsiteY7" fmla="*/ 6862762 h 6862762"/>
                  <a:gd name="connsiteX8" fmla="*/ 0 w 3237502"/>
                  <a:gd name="connsiteY8" fmla="*/ 6862762 h 6862762"/>
                  <a:gd name="connsiteX9" fmla="*/ 0 w 3237502"/>
                  <a:gd name="connsiteY9" fmla="*/ 0 h 6862762"/>
                  <a:gd name="connsiteX0" fmla="*/ 0 w 3237502"/>
                  <a:gd name="connsiteY0" fmla="*/ 0 h 6862762"/>
                  <a:gd name="connsiteX1" fmla="*/ 2717005 w 3237502"/>
                  <a:gd name="connsiteY1" fmla="*/ 4763 h 6862762"/>
                  <a:gd name="connsiteX2" fmla="*/ 2726530 w 3237502"/>
                  <a:gd name="connsiteY2" fmla="*/ 721518 h 6862762"/>
                  <a:gd name="connsiteX3" fmla="*/ 1007268 w 3237502"/>
                  <a:gd name="connsiteY3" fmla="*/ 2147887 h 6862762"/>
                  <a:gd name="connsiteX4" fmla="*/ 1888331 w 3237502"/>
                  <a:gd name="connsiteY4" fmla="*/ 3893343 h 6862762"/>
                  <a:gd name="connsiteX5" fmla="*/ 2536031 w 3237502"/>
                  <a:gd name="connsiteY5" fmla="*/ 4024312 h 6862762"/>
                  <a:gd name="connsiteX6" fmla="*/ 3228975 w 3237502"/>
                  <a:gd name="connsiteY6" fmla="*/ 5398293 h 6862762"/>
                  <a:gd name="connsiteX7" fmla="*/ 2569368 w 3237502"/>
                  <a:gd name="connsiteY7" fmla="*/ 6862762 h 6862762"/>
                  <a:gd name="connsiteX8" fmla="*/ 0 w 3237502"/>
                  <a:gd name="connsiteY8" fmla="*/ 6862762 h 6862762"/>
                  <a:gd name="connsiteX9" fmla="*/ 0 w 3237502"/>
                  <a:gd name="connsiteY9" fmla="*/ 0 h 6862762"/>
                  <a:gd name="connsiteX0" fmla="*/ 0 w 3237502"/>
                  <a:gd name="connsiteY0" fmla="*/ 0 h 6862762"/>
                  <a:gd name="connsiteX1" fmla="*/ 2688430 w 3237502"/>
                  <a:gd name="connsiteY1" fmla="*/ 14289 h 6862762"/>
                  <a:gd name="connsiteX2" fmla="*/ 2726530 w 3237502"/>
                  <a:gd name="connsiteY2" fmla="*/ 721518 h 6862762"/>
                  <a:gd name="connsiteX3" fmla="*/ 1007268 w 3237502"/>
                  <a:gd name="connsiteY3" fmla="*/ 2147887 h 6862762"/>
                  <a:gd name="connsiteX4" fmla="*/ 1888331 w 3237502"/>
                  <a:gd name="connsiteY4" fmla="*/ 3893343 h 6862762"/>
                  <a:gd name="connsiteX5" fmla="*/ 2536031 w 3237502"/>
                  <a:gd name="connsiteY5" fmla="*/ 4024312 h 6862762"/>
                  <a:gd name="connsiteX6" fmla="*/ 3228975 w 3237502"/>
                  <a:gd name="connsiteY6" fmla="*/ 5398293 h 6862762"/>
                  <a:gd name="connsiteX7" fmla="*/ 2569368 w 3237502"/>
                  <a:gd name="connsiteY7" fmla="*/ 6862762 h 6862762"/>
                  <a:gd name="connsiteX8" fmla="*/ 0 w 3237502"/>
                  <a:gd name="connsiteY8" fmla="*/ 6862762 h 6862762"/>
                  <a:gd name="connsiteX9" fmla="*/ 0 w 3237502"/>
                  <a:gd name="connsiteY9" fmla="*/ 0 h 6862762"/>
                  <a:gd name="connsiteX0" fmla="*/ 0 w 3237502"/>
                  <a:gd name="connsiteY0" fmla="*/ 0 h 6862762"/>
                  <a:gd name="connsiteX1" fmla="*/ 2717005 w 3237502"/>
                  <a:gd name="connsiteY1" fmla="*/ 4764 h 6862762"/>
                  <a:gd name="connsiteX2" fmla="*/ 2726530 w 3237502"/>
                  <a:gd name="connsiteY2" fmla="*/ 721518 h 6862762"/>
                  <a:gd name="connsiteX3" fmla="*/ 1007268 w 3237502"/>
                  <a:gd name="connsiteY3" fmla="*/ 2147887 h 6862762"/>
                  <a:gd name="connsiteX4" fmla="*/ 1888331 w 3237502"/>
                  <a:gd name="connsiteY4" fmla="*/ 3893343 h 6862762"/>
                  <a:gd name="connsiteX5" fmla="*/ 2536031 w 3237502"/>
                  <a:gd name="connsiteY5" fmla="*/ 4024312 h 6862762"/>
                  <a:gd name="connsiteX6" fmla="*/ 3228975 w 3237502"/>
                  <a:gd name="connsiteY6" fmla="*/ 5398293 h 6862762"/>
                  <a:gd name="connsiteX7" fmla="*/ 2569368 w 3237502"/>
                  <a:gd name="connsiteY7" fmla="*/ 6862762 h 6862762"/>
                  <a:gd name="connsiteX8" fmla="*/ 0 w 3237502"/>
                  <a:gd name="connsiteY8" fmla="*/ 6862762 h 6862762"/>
                  <a:gd name="connsiteX9" fmla="*/ 0 w 3237502"/>
                  <a:gd name="connsiteY9" fmla="*/ 0 h 6862762"/>
                  <a:gd name="connsiteX0" fmla="*/ 0 w 3237502"/>
                  <a:gd name="connsiteY0" fmla="*/ 0 h 6862762"/>
                  <a:gd name="connsiteX1" fmla="*/ 2717005 w 3237502"/>
                  <a:gd name="connsiteY1" fmla="*/ 4764 h 6862762"/>
                  <a:gd name="connsiteX2" fmla="*/ 2726530 w 3237502"/>
                  <a:gd name="connsiteY2" fmla="*/ 721518 h 6862762"/>
                  <a:gd name="connsiteX3" fmla="*/ 1007268 w 3237502"/>
                  <a:gd name="connsiteY3" fmla="*/ 2147887 h 6862762"/>
                  <a:gd name="connsiteX4" fmla="*/ 1888331 w 3237502"/>
                  <a:gd name="connsiteY4" fmla="*/ 3893343 h 6862762"/>
                  <a:gd name="connsiteX5" fmla="*/ 2536031 w 3237502"/>
                  <a:gd name="connsiteY5" fmla="*/ 4024312 h 6862762"/>
                  <a:gd name="connsiteX6" fmla="*/ 3228975 w 3237502"/>
                  <a:gd name="connsiteY6" fmla="*/ 5398293 h 6862762"/>
                  <a:gd name="connsiteX7" fmla="*/ 2569368 w 3237502"/>
                  <a:gd name="connsiteY7" fmla="*/ 6862762 h 6862762"/>
                  <a:gd name="connsiteX8" fmla="*/ 0 w 3237502"/>
                  <a:gd name="connsiteY8" fmla="*/ 6862762 h 6862762"/>
                  <a:gd name="connsiteX9" fmla="*/ 0 w 3237502"/>
                  <a:gd name="connsiteY9" fmla="*/ 0 h 6862762"/>
                  <a:gd name="connsiteX0" fmla="*/ 0 w 3237502"/>
                  <a:gd name="connsiteY0" fmla="*/ 0 h 6862762"/>
                  <a:gd name="connsiteX1" fmla="*/ 2717005 w 3237502"/>
                  <a:gd name="connsiteY1" fmla="*/ 4764 h 6862762"/>
                  <a:gd name="connsiteX2" fmla="*/ 2726530 w 3237502"/>
                  <a:gd name="connsiteY2" fmla="*/ 721518 h 6862762"/>
                  <a:gd name="connsiteX3" fmla="*/ 1007268 w 3237502"/>
                  <a:gd name="connsiteY3" fmla="*/ 2147887 h 6862762"/>
                  <a:gd name="connsiteX4" fmla="*/ 1888331 w 3237502"/>
                  <a:gd name="connsiteY4" fmla="*/ 3893343 h 6862762"/>
                  <a:gd name="connsiteX5" fmla="*/ 2536031 w 3237502"/>
                  <a:gd name="connsiteY5" fmla="*/ 4024312 h 6862762"/>
                  <a:gd name="connsiteX6" fmla="*/ 3228975 w 3237502"/>
                  <a:gd name="connsiteY6" fmla="*/ 5398293 h 6862762"/>
                  <a:gd name="connsiteX7" fmla="*/ 2569368 w 3237502"/>
                  <a:gd name="connsiteY7" fmla="*/ 6862762 h 6862762"/>
                  <a:gd name="connsiteX8" fmla="*/ 0 w 3237502"/>
                  <a:gd name="connsiteY8" fmla="*/ 6862762 h 6862762"/>
                  <a:gd name="connsiteX9" fmla="*/ 0 w 3237502"/>
                  <a:gd name="connsiteY9" fmla="*/ 0 h 6862762"/>
                  <a:gd name="connsiteX0" fmla="*/ 0 w 3237502"/>
                  <a:gd name="connsiteY0" fmla="*/ 0 h 6862762"/>
                  <a:gd name="connsiteX1" fmla="*/ 2717005 w 3237502"/>
                  <a:gd name="connsiteY1" fmla="*/ 4764 h 6862762"/>
                  <a:gd name="connsiteX2" fmla="*/ 2726530 w 3237502"/>
                  <a:gd name="connsiteY2" fmla="*/ 721518 h 6862762"/>
                  <a:gd name="connsiteX3" fmla="*/ 1007268 w 3237502"/>
                  <a:gd name="connsiteY3" fmla="*/ 2147887 h 6862762"/>
                  <a:gd name="connsiteX4" fmla="*/ 1888331 w 3237502"/>
                  <a:gd name="connsiteY4" fmla="*/ 3893343 h 6862762"/>
                  <a:gd name="connsiteX5" fmla="*/ 2536031 w 3237502"/>
                  <a:gd name="connsiteY5" fmla="*/ 4024312 h 6862762"/>
                  <a:gd name="connsiteX6" fmla="*/ 3228975 w 3237502"/>
                  <a:gd name="connsiteY6" fmla="*/ 5398293 h 6862762"/>
                  <a:gd name="connsiteX7" fmla="*/ 2569368 w 3237502"/>
                  <a:gd name="connsiteY7" fmla="*/ 6862762 h 6862762"/>
                  <a:gd name="connsiteX8" fmla="*/ 0 w 3237502"/>
                  <a:gd name="connsiteY8" fmla="*/ 6862762 h 6862762"/>
                  <a:gd name="connsiteX9" fmla="*/ 0 w 3237502"/>
                  <a:gd name="connsiteY9" fmla="*/ 0 h 6862762"/>
                  <a:gd name="connsiteX0" fmla="*/ 0 w 3228975"/>
                  <a:gd name="connsiteY0" fmla="*/ 0 h 6862762"/>
                  <a:gd name="connsiteX1" fmla="*/ 2717005 w 3228975"/>
                  <a:gd name="connsiteY1" fmla="*/ 4764 h 6862762"/>
                  <a:gd name="connsiteX2" fmla="*/ 2726530 w 3228975"/>
                  <a:gd name="connsiteY2" fmla="*/ 721518 h 6862762"/>
                  <a:gd name="connsiteX3" fmla="*/ 1007268 w 3228975"/>
                  <a:gd name="connsiteY3" fmla="*/ 2147887 h 6862762"/>
                  <a:gd name="connsiteX4" fmla="*/ 1888331 w 3228975"/>
                  <a:gd name="connsiteY4" fmla="*/ 3893343 h 6862762"/>
                  <a:gd name="connsiteX5" fmla="*/ 2536031 w 3228975"/>
                  <a:gd name="connsiteY5" fmla="*/ 4024312 h 6862762"/>
                  <a:gd name="connsiteX6" fmla="*/ 3228975 w 3228975"/>
                  <a:gd name="connsiteY6" fmla="*/ 5398293 h 6862762"/>
                  <a:gd name="connsiteX7" fmla="*/ 2569368 w 3228975"/>
                  <a:gd name="connsiteY7" fmla="*/ 6862762 h 6862762"/>
                  <a:gd name="connsiteX8" fmla="*/ 0 w 3228975"/>
                  <a:gd name="connsiteY8" fmla="*/ 6862762 h 6862762"/>
                  <a:gd name="connsiteX9" fmla="*/ 0 w 3228975"/>
                  <a:gd name="connsiteY9" fmla="*/ 0 h 6862762"/>
                  <a:gd name="connsiteX0" fmla="*/ 0 w 3228975"/>
                  <a:gd name="connsiteY0" fmla="*/ 0 h 6862762"/>
                  <a:gd name="connsiteX1" fmla="*/ 2717005 w 3228975"/>
                  <a:gd name="connsiteY1" fmla="*/ 2383 h 6862762"/>
                  <a:gd name="connsiteX2" fmla="*/ 2726530 w 3228975"/>
                  <a:gd name="connsiteY2" fmla="*/ 721518 h 6862762"/>
                  <a:gd name="connsiteX3" fmla="*/ 1007268 w 3228975"/>
                  <a:gd name="connsiteY3" fmla="*/ 2147887 h 6862762"/>
                  <a:gd name="connsiteX4" fmla="*/ 1888331 w 3228975"/>
                  <a:gd name="connsiteY4" fmla="*/ 3893343 h 6862762"/>
                  <a:gd name="connsiteX5" fmla="*/ 2536031 w 3228975"/>
                  <a:gd name="connsiteY5" fmla="*/ 4024312 h 6862762"/>
                  <a:gd name="connsiteX6" fmla="*/ 3228975 w 3228975"/>
                  <a:gd name="connsiteY6" fmla="*/ 5398293 h 6862762"/>
                  <a:gd name="connsiteX7" fmla="*/ 2569368 w 3228975"/>
                  <a:gd name="connsiteY7" fmla="*/ 6862762 h 6862762"/>
                  <a:gd name="connsiteX8" fmla="*/ 0 w 3228975"/>
                  <a:gd name="connsiteY8" fmla="*/ 6862762 h 6862762"/>
                  <a:gd name="connsiteX9" fmla="*/ 0 w 3228975"/>
                  <a:gd name="connsiteY9" fmla="*/ 0 h 6862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228975" h="6862762">
                    <a:moveTo>
                      <a:pt x="0" y="0"/>
                    </a:moveTo>
                    <a:lnTo>
                      <a:pt x="2717005" y="2383"/>
                    </a:lnTo>
                    <a:lnTo>
                      <a:pt x="2726530" y="721518"/>
                    </a:lnTo>
                    <a:lnTo>
                      <a:pt x="1007268" y="2147887"/>
                    </a:lnTo>
                    <a:lnTo>
                      <a:pt x="1888331" y="3893343"/>
                    </a:lnTo>
                    <a:lnTo>
                      <a:pt x="2536031" y="4024312"/>
                    </a:lnTo>
                    <a:lnTo>
                      <a:pt x="3228975" y="5398293"/>
                    </a:lnTo>
                    <a:lnTo>
                      <a:pt x="2569368" y="6862762"/>
                    </a:lnTo>
                    <a:lnTo>
                      <a:pt x="0" y="686276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D5D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40" name="Rectangle 62"/>
              <p:cNvSpPr/>
              <p:nvPr/>
            </p:nvSpPr>
            <p:spPr>
              <a:xfrm>
                <a:off x="0" y="1912620"/>
                <a:ext cx="2247900" cy="4945380"/>
              </a:xfrm>
              <a:custGeom>
                <a:avLst/>
                <a:gdLst>
                  <a:gd name="connsiteX0" fmla="*/ 0 w 1238251"/>
                  <a:gd name="connsiteY0" fmla="*/ 0 h 4945380"/>
                  <a:gd name="connsiteX1" fmla="*/ 1238251 w 1238251"/>
                  <a:gd name="connsiteY1" fmla="*/ 0 h 4945380"/>
                  <a:gd name="connsiteX2" fmla="*/ 1238251 w 1238251"/>
                  <a:gd name="connsiteY2" fmla="*/ 4945380 h 4945380"/>
                  <a:gd name="connsiteX3" fmla="*/ 0 w 1238251"/>
                  <a:gd name="connsiteY3" fmla="*/ 4945380 h 4945380"/>
                  <a:gd name="connsiteX4" fmla="*/ 0 w 1238251"/>
                  <a:gd name="connsiteY4" fmla="*/ 0 h 4945380"/>
                  <a:gd name="connsiteX0" fmla="*/ 0 w 2247901"/>
                  <a:gd name="connsiteY0" fmla="*/ 0 h 4945380"/>
                  <a:gd name="connsiteX1" fmla="*/ 1238251 w 2247901"/>
                  <a:gd name="connsiteY1" fmla="*/ 0 h 4945380"/>
                  <a:gd name="connsiteX2" fmla="*/ 2247900 w 2247901"/>
                  <a:gd name="connsiteY2" fmla="*/ 2735580 h 4945380"/>
                  <a:gd name="connsiteX3" fmla="*/ 1238251 w 2247901"/>
                  <a:gd name="connsiteY3" fmla="*/ 4945380 h 4945380"/>
                  <a:gd name="connsiteX4" fmla="*/ 0 w 2247901"/>
                  <a:gd name="connsiteY4" fmla="*/ 4945380 h 4945380"/>
                  <a:gd name="connsiteX5" fmla="*/ 0 w 2247901"/>
                  <a:gd name="connsiteY5" fmla="*/ 0 h 4945380"/>
                  <a:gd name="connsiteX0" fmla="*/ 0 w 2247900"/>
                  <a:gd name="connsiteY0" fmla="*/ 0 h 4945380"/>
                  <a:gd name="connsiteX1" fmla="*/ 872491 w 2247900"/>
                  <a:gd name="connsiteY1" fmla="*/ 784860 h 4945380"/>
                  <a:gd name="connsiteX2" fmla="*/ 2247900 w 2247900"/>
                  <a:gd name="connsiteY2" fmla="*/ 2735580 h 4945380"/>
                  <a:gd name="connsiteX3" fmla="*/ 1238251 w 2247900"/>
                  <a:gd name="connsiteY3" fmla="*/ 4945380 h 4945380"/>
                  <a:gd name="connsiteX4" fmla="*/ 0 w 2247900"/>
                  <a:gd name="connsiteY4" fmla="*/ 4945380 h 4945380"/>
                  <a:gd name="connsiteX5" fmla="*/ 0 w 2247900"/>
                  <a:gd name="connsiteY5" fmla="*/ 0 h 4945380"/>
                  <a:gd name="connsiteX0" fmla="*/ 0 w 2247900"/>
                  <a:gd name="connsiteY0" fmla="*/ 0 h 4945380"/>
                  <a:gd name="connsiteX1" fmla="*/ 994411 w 2247900"/>
                  <a:gd name="connsiteY1" fmla="*/ 236220 h 4945380"/>
                  <a:gd name="connsiteX2" fmla="*/ 2247900 w 2247900"/>
                  <a:gd name="connsiteY2" fmla="*/ 2735580 h 4945380"/>
                  <a:gd name="connsiteX3" fmla="*/ 1238251 w 2247900"/>
                  <a:gd name="connsiteY3" fmla="*/ 4945380 h 4945380"/>
                  <a:gd name="connsiteX4" fmla="*/ 0 w 2247900"/>
                  <a:gd name="connsiteY4" fmla="*/ 4945380 h 4945380"/>
                  <a:gd name="connsiteX5" fmla="*/ 0 w 2247900"/>
                  <a:gd name="connsiteY5" fmla="*/ 0 h 4945380"/>
                  <a:gd name="connsiteX0" fmla="*/ 0 w 2247900"/>
                  <a:gd name="connsiteY0" fmla="*/ 0 h 4945380"/>
                  <a:gd name="connsiteX1" fmla="*/ 994411 w 2247900"/>
                  <a:gd name="connsiteY1" fmla="*/ 236220 h 4945380"/>
                  <a:gd name="connsiteX2" fmla="*/ 2247900 w 2247900"/>
                  <a:gd name="connsiteY2" fmla="*/ 2735580 h 4945380"/>
                  <a:gd name="connsiteX3" fmla="*/ 1238251 w 2247900"/>
                  <a:gd name="connsiteY3" fmla="*/ 4945380 h 4945380"/>
                  <a:gd name="connsiteX4" fmla="*/ 0 w 2247900"/>
                  <a:gd name="connsiteY4" fmla="*/ 4945380 h 4945380"/>
                  <a:gd name="connsiteX5" fmla="*/ 0 w 2247900"/>
                  <a:gd name="connsiteY5" fmla="*/ 0 h 4945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247900" h="4945380">
                    <a:moveTo>
                      <a:pt x="0" y="0"/>
                    </a:moveTo>
                    <a:lnTo>
                      <a:pt x="994411" y="236220"/>
                    </a:lnTo>
                    <a:lnTo>
                      <a:pt x="2247900" y="2735580"/>
                    </a:lnTo>
                    <a:lnTo>
                      <a:pt x="1238251" y="4945380"/>
                    </a:lnTo>
                    <a:lnTo>
                      <a:pt x="0" y="4945380"/>
                    </a:ln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grpSp>
            <p:nvGrpSpPr>
              <p:cNvPr id="41" name="Group 40"/>
              <p:cNvGrpSpPr/>
              <p:nvPr/>
            </p:nvGrpSpPr>
            <p:grpSpPr>
              <a:xfrm>
                <a:off x="-234" y="0"/>
                <a:ext cx="3238736" cy="6858001"/>
                <a:chOff x="-234" y="0"/>
                <a:chExt cx="3238736" cy="6858001"/>
              </a:xfrm>
            </p:grpSpPr>
            <p:sp>
              <p:nvSpPr>
                <p:cNvPr id="42" name="Rectangle 4"/>
                <p:cNvSpPr/>
                <p:nvPr/>
              </p:nvSpPr>
              <p:spPr>
                <a:xfrm>
                  <a:off x="1009650" y="0"/>
                  <a:ext cx="1724026" cy="2147888"/>
                </a:xfrm>
                <a:custGeom>
                  <a:avLst/>
                  <a:gdLst>
                    <a:gd name="connsiteX0" fmla="*/ 0 w 723901"/>
                    <a:gd name="connsiteY0" fmla="*/ 0 h 2152650"/>
                    <a:gd name="connsiteX1" fmla="*/ 723901 w 723901"/>
                    <a:gd name="connsiteY1" fmla="*/ 0 h 2152650"/>
                    <a:gd name="connsiteX2" fmla="*/ 723901 w 723901"/>
                    <a:gd name="connsiteY2" fmla="*/ 2152650 h 2152650"/>
                    <a:gd name="connsiteX3" fmla="*/ 0 w 723901"/>
                    <a:gd name="connsiteY3" fmla="*/ 2152650 h 2152650"/>
                    <a:gd name="connsiteX4" fmla="*/ 0 w 723901"/>
                    <a:gd name="connsiteY4" fmla="*/ 0 h 2152650"/>
                    <a:gd name="connsiteX0" fmla="*/ 981075 w 1704976"/>
                    <a:gd name="connsiteY0" fmla="*/ 0 h 2152650"/>
                    <a:gd name="connsiteX1" fmla="*/ 1704976 w 1704976"/>
                    <a:gd name="connsiteY1" fmla="*/ 0 h 2152650"/>
                    <a:gd name="connsiteX2" fmla="*/ 1704976 w 1704976"/>
                    <a:gd name="connsiteY2" fmla="*/ 2152650 h 2152650"/>
                    <a:gd name="connsiteX3" fmla="*/ 0 w 1704976"/>
                    <a:gd name="connsiteY3" fmla="*/ 2143125 h 2152650"/>
                    <a:gd name="connsiteX4" fmla="*/ 981075 w 1704976"/>
                    <a:gd name="connsiteY4" fmla="*/ 0 h 2152650"/>
                    <a:gd name="connsiteX0" fmla="*/ 981075 w 1719264"/>
                    <a:gd name="connsiteY0" fmla="*/ 0 h 2143125"/>
                    <a:gd name="connsiteX1" fmla="*/ 1704976 w 1719264"/>
                    <a:gd name="connsiteY1" fmla="*/ 0 h 2143125"/>
                    <a:gd name="connsiteX2" fmla="*/ 1719264 w 1719264"/>
                    <a:gd name="connsiteY2" fmla="*/ 719137 h 2143125"/>
                    <a:gd name="connsiteX3" fmla="*/ 0 w 1719264"/>
                    <a:gd name="connsiteY3" fmla="*/ 2143125 h 2143125"/>
                    <a:gd name="connsiteX4" fmla="*/ 981075 w 1719264"/>
                    <a:gd name="connsiteY4" fmla="*/ 0 h 2143125"/>
                    <a:gd name="connsiteX0" fmla="*/ 981075 w 1719264"/>
                    <a:gd name="connsiteY0" fmla="*/ 0 h 2147888"/>
                    <a:gd name="connsiteX1" fmla="*/ 1704976 w 1719264"/>
                    <a:gd name="connsiteY1" fmla="*/ 0 h 2147888"/>
                    <a:gd name="connsiteX2" fmla="*/ 1719264 w 1719264"/>
                    <a:gd name="connsiteY2" fmla="*/ 719137 h 2147888"/>
                    <a:gd name="connsiteX3" fmla="*/ 0 w 1719264"/>
                    <a:gd name="connsiteY3" fmla="*/ 2147888 h 2147888"/>
                    <a:gd name="connsiteX4" fmla="*/ 981075 w 1719264"/>
                    <a:gd name="connsiteY4" fmla="*/ 0 h 2147888"/>
                    <a:gd name="connsiteX0" fmla="*/ 985837 w 1724026"/>
                    <a:gd name="connsiteY0" fmla="*/ 0 h 2147888"/>
                    <a:gd name="connsiteX1" fmla="*/ 1709738 w 1724026"/>
                    <a:gd name="connsiteY1" fmla="*/ 0 h 2147888"/>
                    <a:gd name="connsiteX2" fmla="*/ 1724026 w 1724026"/>
                    <a:gd name="connsiteY2" fmla="*/ 719137 h 2147888"/>
                    <a:gd name="connsiteX3" fmla="*/ 0 w 1724026"/>
                    <a:gd name="connsiteY3" fmla="*/ 2147888 h 2147888"/>
                    <a:gd name="connsiteX4" fmla="*/ 985837 w 1724026"/>
                    <a:gd name="connsiteY4" fmla="*/ 0 h 21478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4026" h="2147888">
                      <a:moveTo>
                        <a:pt x="985837" y="0"/>
                      </a:moveTo>
                      <a:lnTo>
                        <a:pt x="1709738" y="0"/>
                      </a:lnTo>
                      <a:lnTo>
                        <a:pt x="1724026" y="719137"/>
                      </a:lnTo>
                      <a:lnTo>
                        <a:pt x="0" y="2147888"/>
                      </a:lnTo>
                      <a:lnTo>
                        <a:pt x="985837" y="0"/>
                      </a:lnTo>
                      <a:close/>
                    </a:path>
                  </a:pathLst>
                </a:custGeom>
                <a:solidFill>
                  <a:srgbClr val="CED5D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43" name="Rectangle 5"/>
                <p:cNvSpPr/>
                <p:nvPr/>
              </p:nvSpPr>
              <p:spPr>
                <a:xfrm>
                  <a:off x="0" y="1"/>
                  <a:ext cx="1995488" cy="2147887"/>
                </a:xfrm>
                <a:custGeom>
                  <a:avLst/>
                  <a:gdLst>
                    <a:gd name="connsiteX0" fmla="*/ 0 w 1995488"/>
                    <a:gd name="connsiteY0" fmla="*/ 0 h 159544"/>
                    <a:gd name="connsiteX1" fmla="*/ 1995488 w 1995488"/>
                    <a:gd name="connsiteY1" fmla="*/ 0 h 159544"/>
                    <a:gd name="connsiteX2" fmla="*/ 1995488 w 1995488"/>
                    <a:gd name="connsiteY2" fmla="*/ 159544 h 159544"/>
                    <a:gd name="connsiteX3" fmla="*/ 0 w 1995488"/>
                    <a:gd name="connsiteY3" fmla="*/ 159544 h 159544"/>
                    <a:gd name="connsiteX4" fmla="*/ 0 w 1995488"/>
                    <a:gd name="connsiteY4" fmla="*/ 0 h 159544"/>
                    <a:gd name="connsiteX0" fmla="*/ 0 w 1995488"/>
                    <a:gd name="connsiteY0" fmla="*/ 0 h 1528762"/>
                    <a:gd name="connsiteX1" fmla="*/ 1995488 w 1995488"/>
                    <a:gd name="connsiteY1" fmla="*/ 0 h 1528762"/>
                    <a:gd name="connsiteX2" fmla="*/ 1285875 w 1995488"/>
                    <a:gd name="connsiteY2" fmla="*/ 1528762 h 1528762"/>
                    <a:gd name="connsiteX3" fmla="*/ 0 w 1995488"/>
                    <a:gd name="connsiteY3" fmla="*/ 159544 h 1528762"/>
                    <a:gd name="connsiteX4" fmla="*/ 0 w 1995488"/>
                    <a:gd name="connsiteY4" fmla="*/ 0 h 1528762"/>
                    <a:gd name="connsiteX0" fmla="*/ 0 w 1995488"/>
                    <a:gd name="connsiteY0" fmla="*/ 0 h 2145506"/>
                    <a:gd name="connsiteX1" fmla="*/ 1995488 w 1995488"/>
                    <a:gd name="connsiteY1" fmla="*/ 0 h 2145506"/>
                    <a:gd name="connsiteX2" fmla="*/ 1014412 w 1995488"/>
                    <a:gd name="connsiteY2" fmla="*/ 2145506 h 2145506"/>
                    <a:gd name="connsiteX3" fmla="*/ 0 w 1995488"/>
                    <a:gd name="connsiteY3" fmla="*/ 159544 h 2145506"/>
                    <a:gd name="connsiteX4" fmla="*/ 0 w 1995488"/>
                    <a:gd name="connsiteY4" fmla="*/ 0 h 2145506"/>
                    <a:gd name="connsiteX0" fmla="*/ 0 w 1995488"/>
                    <a:gd name="connsiteY0" fmla="*/ 0 h 2145506"/>
                    <a:gd name="connsiteX1" fmla="*/ 1995488 w 1995488"/>
                    <a:gd name="connsiteY1" fmla="*/ 0 h 2145506"/>
                    <a:gd name="connsiteX2" fmla="*/ 1014412 w 1995488"/>
                    <a:gd name="connsiteY2" fmla="*/ 2145506 h 2145506"/>
                    <a:gd name="connsiteX3" fmla="*/ 983456 w 1995488"/>
                    <a:gd name="connsiteY3" fmla="*/ 907255 h 2145506"/>
                    <a:gd name="connsiteX4" fmla="*/ 0 w 1995488"/>
                    <a:gd name="connsiteY4" fmla="*/ 159544 h 2145506"/>
                    <a:gd name="connsiteX5" fmla="*/ 0 w 1995488"/>
                    <a:gd name="connsiteY5" fmla="*/ 0 h 2145506"/>
                    <a:gd name="connsiteX0" fmla="*/ 0 w 1995488"/>
                    <a:gd name="connsiteY0" fmla="*/ 0 h 2145506"/>
                    <a:gd name="connsiteX1" fmla="*/ 1995488 w 1995488"/>
                    <a:gd name="connsiteY1" fmla="*/ 0 h 2145506"/>
                    <a:gd name="connsiteX2" fmla="*/ 1014412 w 1995488"/>
                    <a:gd name="connsiteY2" fmla="*/ 2145506 h 2145506"/>
                    <a:gd name="connsiteX3" fmla="*/ 983456 w 1995488"/>
                    <a:gd name="connsiteY3" fmla="*/ 907255 h 2145506"/>
                    <a:gd name="connsiteX4" fmla="*/ 0 w 1995488"/>
                    <a:gd name="connsiteY4" fmla="*/ 159544 h 2145506"/>
                    <a:gd name="connsiteX5" fmla="*/ 0 w 1995488"/>
                    <a:gd name="connsiteY5" fmla="*/ 0 h 2145506"/>
                    <a:gd name="connsiteX0" fmla="*/ 0 w 1995488"/>
                    <a:gd name="connsiteY0" fmla="*/ 0 h 2145506"/>
                    <a:gd name="connsiteX1" fmla="*/ 1995488 w 1995488"/>
                    <a:gd name="connsiteY1" fmla="*/ 0 h 2145506"/>
                    <a:gd name="connsiteX2" fmla="*/ 1014412 w 1995488"/>
                    <a:gd name="connsiteY2" fmla="*/ 2145506 h 2145506"/>
                    <a:gd name="connsiteX3" fmla="*/ 914400 w 1995488"/>
                    <a:gd name="connsiteY3" fmla="*/ 926305 h 2145506"/>
                    <a:gd name="connsiteX4" fmla="*/ 0 w 1995488"/>
                    <a:gd name="connsiteY4" fmla="*/ 159544 h 2145506"/>
                    <a:gd name="connsiteX5" fmla="*/ 0 w 1995488"/>
                    <a:gd name="connsiteY5" fmla="*/ 0 h 2145506"/>
                    <a:gd name="connsiteX0" fmla="*/ 0 w 1995488"/>
                    <a:gd name="connsiteY0" fmla="*/ 0 h 2145506"/>
                    <a:gd name="connsiteX1" fmla="*/ 1995488 w 1995488"/>
                    <a:gd name="connsiteY1" fmla="*/ 0 h 2145506"/>
                    <a:gd name="connsiteX2" fmla="*/ 1014412 w 1995488"/>
                    <a:gd name="connsiteY2" fmla="*/ 2145506 h 2145506"/>
                    <a:gd name="connsiteX3" fmla="*/ 985838 w 1995488"/>
                    <a:gd name="connsiteY3" fmla="*/ 912018 h 2145506"/>
                    <a:gd name="connsiteX4" fmla="*/ 0 w 1995488"/>
                    <a:gd name="connsiteY4" fmla="*/ 159544 h 2145506"/>
                    <a:gd name="connsiteX5" fmla="*/ 0 w 1995488"/>
                    <a:gd name="connsiteY5" fmla="*/ 0 h 2145506"/>
                    <a:gd name="connsiteX0" fmla="*/ 0 w 1995488"/>
                    <a:gd name="connsiteY0" fmla="*/ 0 h 2147887"/>
                    <a:gd name="connsiteX1" fmla="*/ 1995488 w 1995488"/>
                    <a:gd name="connsiteY1" fmla="*/ 0 h 2147887"/>
                    <a:gd name="connsiteX2" fmla="*/ 1009649 w 1995488"/>
                    <a:gd name="connsiteY2" fmla="*/ 2147887 h 2147887"/>
                    <a:gd name="connsiteX3" fmla="*/ 985838 w 1995488"/>
                    <a:gd name="connsiteY3" fmla="*/ 912018 h 2147887"/>
                    <a:gd name="connsiteX4" fmla="*/ 0 w 1995488"/>
                    <a:gd name="connsiteY4" fmla="*/ 159544 h 2147887"/>
                    <a:gd name="connsiteX5" fmla="*/ 0 w 1995488"/>
                    <a:gd name="connsiteY5" fmla="*/ 0 h 21478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995488" h="2147887">
                      <a:moveTo>
                        <a:pt x="0" y="0"/>
                      </a:moveTo>
                      <a:lnTo>
                        <a:pt x="1995488" y="0"/>
                      </a:lnTo>
                      <a:lnTo>
                        <a:pt x="1009649" y="2147887"/>
                      </a:lnTo>
                      <a:lnTo>
                        <a:pt x="985838" y="912018"/>
                      </a:lnTo>
                      <a:lnTo>
                        <a:pt x="0" y="15954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A9B2C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44" name="Rectangle 6"/>
                <p:cNvSpPr/>
                <p:nvPr/>
              </p:nvSpPr>
              <p:spPr>
                <a:xfrm>
                  <a:off x="-1" y="159544"/>
                  <a:ext cx="1016793" cy="1993107"/>
                </a:xfrm>
                <a:custGeom>
                  <a:avLst/>
                  <a:gdLst>
                    <a:gd name="connsiteX0" fmla="*/ 0 w 1014412"/>
                    <a:gd name="connsiteY0" fmla="*/ 0 h 1219201"/>
                    <a:gd name="connsiteX1" fmla="*/ 1014412 w 1014412"/>
                    <a:gd name="connsiteY1" fmla="*/ 0 h 1219201"/>
                    <a:gd name="connsiteX2" fmla="*/ 1014412 w 1014412"/>
                    <a:gd name="connsiteY2" fmla="*/ 1219201 h 1219201"/>
                    <a:gd name="connsiteX3" fmla="*/ 0 w 1014412"/>
                    <a:gd name="connsiteY3" fmla="*/ 1219201 h 1219201"/>
                    <a:gd name="connsiteX4" fmla="*/ 0 w 1014412"/>
                    <a:gd name="connsiteY4" fmla="*/ 0 h 1219201"/>
                    <a:gd name="connsiteX0" fmla="*/ 0 w 1014412"/>
                    <a:gd name="connsiteY0" fmla="*/ 0 h 1990726"/>
                    <a:gd name="connsiteX1" fmla="*/ 1014412 w 1014412"/>
                    <a:gd name="connsiteY1" fmla="*/ 0 h 1990726"/>
                    <a:gd name="connsiteX2" fmla="*/ 1012031 w 1014412"/>
                    <a:gd name="connsiteY2" fmla="*/ 1990726 h 1990726"/>
                    <a:gd name="connsiteX3" fmla="*/ 0 w 1014412"/>
                    <a:gd name="connsiteY3" fmla="*/ 1219201 h 1990726"/>
                    <a:gd name="connsiteX4" fmla="*/ 0 w 1014412"/>
                    <a:gd name="connsiteY4" fmla="*/ 0 h 1990726"/>
                    <a:gd name="connsiteX0" fmla="*/ 0 w 1012031"/>
                    <a:gd name="connsiteY0" fmla="*/ 0 h 1990726"/>
                    <a:gd name="connsiteX1" fmla="*/ 1012031 w 1012031"/>
                    <a:gd name="connsiteY1" fmla="*/ 1990726 h 1990726"/>
                    <a:gd name="connsiteX2" fmla="*/ 0 w 1012031"/>
                    <a:gd name="connsiteY2" fmla="*/ 1219201 h 1990726"/>
                    <a:gd name="connsiteX3" fmla="*/ 0 w 1012031"/>
                    <a:gd name="connsiteY3" fmla="*/ 0 h 1990726"/>
                    <a:gd name="connsiteX0" fmla="*/ 0 w 1016793"/>
                    <a:gd name="connsiteY0" fmla="*/ 0 h 1990726"/>
                    <a:gd name="connsiteX1" fmla="*/ 1016793 w 1016793"/>
                    <a:gd name="connsiteY1" fmla="*/ 1990726 h 1990726"/>
                    <a:gd name="connsiteX2" fmla="*/ 0 w 1016793"/>
                    <a:gd name="connsiteY2" fmla="*/ 1219201 h 1990726"/>
                    <a:gd name="connsiteX3" fmla="*/ 0 w 1016793"/>
                    <a:gd name="connsiteY3" fmla="*/ 0 h 1990726"/>
                    <a:gd name="connsiteX0" fmla="*/ 0 w 1016793"/>
                    <a:gd name="connsiteY0" fmla="*/ 0 h 1993107"/>
                    <a:gd name="connsiteX1" fmla="*/ 1016793 w 1016793"/>
                    <a:gd name="connsiteY1" fmla="*/ 1993107 h 1993107"/>
                    <a:gd name="connsiteX2" fmla="*/ 0 w 1016793"/>
                    <a:gd name="connsiteY2" fmla="*/ 1219201 h 1993107"/>
                    <a:gd name="connsiteX3" fmla="*/ 0 w 1016793"/>
                    <a:gd name="connsiteY3" fmla="*/ 0 h 1993107"/>
                    <a:gd name="connsiteX0" fmla="*/ 0 w 1016793"/>
                    <a:gd name="connsiteY0" fmla="*/ 0 h 1993107"/>
                    <a:gd name="connsiteX1" fmla="*/ 1016793 w 1016793"/>
                    <a:gd name="connsiteY1" fmla="*/ 1993107 h 1993107"/>
                    <a:gd name="connsiteX2" fmla="*/ 0 w 1016793"/>
                    <a:gd name="connsiteY2" fmla="*/ 1221582 h 1993107"/>
                    <a:gd name="connsiteX3" fmla="*/ 0 w 1016793"/>
                    <a:gd name="connsiteY3" fmla="*/ 0 h 19931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016793" h="1993107">
                      <a:moveTo>
                        <a:pt x="0" y="0"/>
                      </a:moveTo>
                      <a:lnTo>
                        <a:pt x="1016793" y="1993107"/>
                      </a:lnTo>
                      <a:lnTo>
                        <a:pt x="0" y="122158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6D7C8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45" name="Rectangle 7"/>
                <p:cNvSpPr/>
                <p:nvPr/>
              </p:nvSpPr>
              <p:spPr>
                <a:xfrm>
                  <a:off x="1" y="1378744"/>
                  <a:ext cx="1009650" cy="769144"/>
                </a:xfrm>
                <a:custGeom>
                  <a:avLst/>
                  <a:gdLst>
                    <a:gd name="connsiteX0" fmla="*/ 0 w 862013"/>
                    <a:gd name="connsiteY0" fmla="*/ 0 h 561975"/>
                    <a:gd name="connsiteX1" fmla="*/ 862013 w 862013"/>
                    <a:gd name="connsiteY1" fmla="*/ 0 h 561975"/>
                    <a:gd name="connsiteX2" fmla="*/ 862013 w 862013"/>
                    <a:gd name="connsiteY2" fmla="*/ 561975 h 561975"/>
                    <a:gd name="connsiteX3" fmla="*/ 0 w 862013"/>
                    <a:gd name="connsiteY3" fmla="*/ 561975 h 561975"/>
                    <a:gd name="connsiteX4" fmla="*/ 0 w 862013"/>
                    <a:gd name="connsiteY4" fmla="*/ 0 h 561975"/>
                    <a:gd name="connsiteX0" fmla="*/ 0 w 1009650"/>
                    <a:gd name="connsiteY0" fmla="*/ 0 h 769144"/>
                    <a:gd name="connsiteX1" fmla="*/ 862013 w 1009650"/>
                    <a:gd name="connsiteY1" fmla="*/ 0 h 769144"/>
                    <a:gd name="connsiteX2" fmla="*/ 1009650 w 1009650"/>
                    <a:gd name="connsiteY2" fmla="*/ 769144 h 769144"/>
                    <a:gd name="connsiteX3" fmla="*/ 0 w 1009650"/>
                    <a:gd name="connsiteY3" fmla="*/ 561975 h 769144"/>
                    <a:gd name="connsiteX4" fmla="*/ 0 w 1009650"/>
                    <a:gd name="connsiteY4" fmla="*/ 0 h 769144"/>
                    <a:gd name="connsiteX0" fmla="*/ 0 w 1009650"/>
                    <a:gd name="connsiteY0" fmla="*/ 0 h 769144"/>
                    <a:gd name="connsiteX1" fmla="*/ 1009650 w 1009650"/>
                    <a:gd name="connsiteY1" fmla="*/ 769144 h 769144"/>
                    <a:gd name="connsiteX2" fmla="*/ 0 w 1009650"/>
                    <a:gd name="connsiteY2" fmla="*/ 561975 h 769144"/>
                    <a:gd name="connsiteX3" fmla="*/ 0 w 1009650"/>
                    <a:gd name="connsiteY3" fmla="*/ 0 h 7691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009650" h="769144">
                      <a:moveTo>
                        <a:pt x="0" y="0"/>
                      </a:moveTo>
                      <a:lnTo>
                        <a:pt x="1009650" y="769144"/>
                      </a:lnTo>
                      <a:lnTo>
                        <a:pt x="0" y="56197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8895A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46" name="Rectangle 8"/>
                <p:cNvSpPr/>
                <p:nvPr/>
              </p:nvSpPr>
              <p:spPr>
                <a:xfrm>
                  <a:off x="0" y="159545"/>
                  <a:ext cx="1012033" cy="1990726"/>
                </a:xfrm>
                <a:custGeom>
                  <a:avLst/>
                  <a:gdLst>
                    <a:gd name="connsiteX0" fmla="*/ 0 w 1009652"/>
                    <a:gd name="connsiteY0" fmla="*/ 0 h 1985963"/>
                    <a:gd name="connsiteX1" fmla="*/ 1009652 w 1009652"/>
                    <a:gd name="connsiteY1" fmla="*/ 0 h 1985963"/>
                    <a:gd name="connsiteX2" fmla="*/ 1009652 w 1009652"/>
                    <a:gd name="connsiteY2" fmla="*/ 1985963 h 1985963"/>
                    <a:gd name="connsiteX3" fmla="*/ 0 w 1009652"/>
                    <a:gd name="connsiteY3" fmla="*/ 1985963 h 1985963"/>
                    <a:gd name="connsiteX4" fmla="*/ 0 w 1009652"/>
                    <a:gd name="connsiteY4" fmla="*/ 0 h 1985963"/>
                    <a:gd name="connsiteX0" fmla="*/ 0 w 1009652"/>
                    <a:gd name="connsiteY0" fmla="*/ 0 h 1985963"/>
                    <a:gd name="connsiteX1" fmla="*/ 983459 w 1009652"/>
                    <a:gd name="connsiteY1" fmla="*/ 747713 h 1985963"/>
                    <a:gd name="connsiteX2" fmla="*/ 1009652 w 1009652"/>
                    <a:gd name="connsiteY2" fmla="*/ 1985963 h 1985963"/>
                    <a:gd name="connsiteX3" fmla="*/ 0 w 1009652"/>
                    <a:gd name="connsiteY3" fmla="*/ 1985963 h 1985963"/>
                    <a:gd name="connsiteX4" fmla="*/ 0 w 1009652"/>
                    <a:gd name="connsiteY4" fmla="*/ 0 h 1985963"/>
                    <a:gd name="connsiteX0" fmla="*/ 0 w 1009652"/>
                    <a:gd name="connsiteY0" fmla="*/ 0 h 1985963"/>
                    <a:gd name="connsiteX1" fmla="*/ 983459 w 1009652"/>
                    <a:gd name="connsiteY1" fmla="*/ 747713 h 1985963"/>
                    <a:gd name="connsiteX2" fmla="*/ 1009652 w 1009652"/>
                    <a:gd name="connsiteY2" fmla="*/ 1985963 h 1985963"/>
                    <a:gd name="connsiteX3" fmla="*/ 0 w 1009652"/>
                    <a:gd name="connsiteY3" fmla="*/ 0 h 1985963"/>
                    <a:gd name="connsiteX0" fmla="*/ 0 w 1012033"/>
                    <a:gd name="connsiteY0" fmla="*/ 0 h 1988345"/>
                    <a:gd name="connsiteX1" fmla="*/ 983459 w 1012033"/>
                    <a:gd name="connsiteY1" fmla="*/ 747713 h 1988345"/>
                    <a:gd name="connsiteX2" fmla="*/ 1012033 w 1012033"/>
                    <a:gd name="connsiteY2" fmla="*/ 1988345 h 1988345"/>
                    <a:gd name="connsiteX3" fmla="*/ 0 w 1012033"/>
                    <a:gd name="connsiteY3" fmla="*/ 0 h 1988345"/>
                    <a:gd name="connsiteX0" fmla="*/ 0 w 1012033"/>
                    <a:gd name="connsiteY0" fmla="*/ 0 h 1988345"/>
                    <a:gd name="connsiteX1" fmla="*/ 985841 w 1012033"/>
                    <a:gd name="connsiteY1" fmla="*/ 750094 h 1988345"/>
                    <a:gd name="connsiteX2" fmla="*/ 1012033 w 1012033"/>
                    <a:gd name="connsiteY2" fmla="*/ 1988345 h 1988345"/>
                    <a:gd name="connsiteX3" fmla="*/ 0 w 1012033"/>
                    <a:gd name="connsiteY3" fmla="*/ 0 h 1988345"/>
                    <a:gd name="connsiteX0" fmla="*/ 0 w 1012033"/>
                    <a:gd name="connsiteY0" fmla="*/ 0 h 1988345"/>
                    <a:gd name="connsiteX1" fmla="*/ 985841 w 1012033"/>
                    <a:gd name="connsiteY1" fmla="*/ 750094 h 1988345"/>
                    <a:gd name="connsiteX2" fmla="*/ 1012033 w 1012033"/>
                    <a:gd name="connsiteY2" fmla="*/ 1988345 h 1988345"/>
                    <a:gd name="connsiteX3" fmla="*/ 0 w 1012033"/>
                    <a:gd name="connsiteY3" fmla="*/ 0 h 1988345"/>
                    <a:gd name="connsiteX0" fmla="*/ 0 w 1014415"/>
                    <a:gd name="connsiteY0" fmla="*/ 0 h 1990726"/>
                    <a:gd name="connsiteX1" fmla="*/ 985841 w 1014415"/>
                    <a:gd name="connsiteY1" fmla="*/ 750094 h 1990726"/>
                    <a:gd name="connsiteX2" fmla="*/ 1014415 w 1014415"/>
                    <a:gd name="connsiteY2" fmla="*/ 1990726 h 1990726"/>
                    <a:gd name="connsiteX3" fmla="*/ 0 w 1014415"/>
                    <a:gd name="connsiteY3" fmla="*/ 0 h 1990726"/>
                    <a:gd name="connsiteX0" fmla="*/ 0 w 1012033"/>
                    <a:gd name="connsiteY0" fmla="*/ 0 h 1990726"/>
                    <a:gd name="connsiteX1" fmla="*/ 985841 w 1012033"/>
                    <a:gd name="connsiteY1" fmla="*/ 750094 h 1990726"/>
                    <a:gd name="connsiteX2" fmla="*/ 1012033 w 1012033"/>
                    <a:gd name="connsiteY2" fmla="*/ 1990726 h 1990726"/>
                    <a:gd name="connsiteX3" fmla="*/ 0 w 1012033"/>
                    <a:gd name="connsiteY3" fmla="*/ 0 h 19907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012033" h="1990726">
                      <a:moveTo>
                        <a:pt x="0" y="0"/>
                      </a:moveTo>
                      <a:lnTo>
                        <a:pt x="985841" y="750094"/>
                      </a:lnTo>
                      <a:lnTo>
                        <a:pt x="1012033" y="19907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59687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47" name="Rectangle 9"/>
                <p:cNvSpPr/>
                <p:nvPr/>
              </p:nvSpPr>
              <p:spPr>
                <a:xfrm>
                  <a:off x="-1" y="1935922"/>
                  <a:ext cx="1009651" cy="488227"/>
                </a:xfrm>
                <a:custGeom>
                  <a:avLst/>
                  <a:gdLst>
                    <a:gd name="connsiteX0" fmla="*/ 0 w 1009651"/>
                    <a:gd name="connsiteY0" fmla="*/ 0 h 471487"/>
                    <a:gd name="connsiteX1" fmla="*/ 1009651 w 1009651"/>
                    <a:gd name="connsiteY1" fmla="*/ 0 h 471487"/>
                    <a:gd name="connsiteX2" fmla="*/ 1009651 w 1009651"/>
                    <a:gd name="connsiteY2" fmla="*/ 471487 h 471487"/>
                    <a:gd name="connsiteX3" fmla="*/ 0 w 1009651"/>
                    <a:gd name="connsiteY3" fmla="*/ 471487 h 471487"/>
                    <a:gd name="connsiteX4" fmla="*/ 0 w 1009651"/>
                    <a:gd name="connsiteY4" fmla="*/ 0 h 471487"/>
                    <a:gd name="connsiteX0" fmla="*/ 0 w 1009651"/>
                    <a:gd name="connsiteY0" fmla="*/ 0 h 471487"/>
                    <a:gd name="connsiteX1" fmla="*/ 1009651 w 1009651"/>
                    <a:gd name="connsiteY1" fmla="*/ 209550 h 471487"/>
                    <a:gd name="connsiteX2" fmla="*/ 1009651 w 1009651"/>
                    <a:gd name="connsiteY2" fmla="*/ 471487 h 471487"/>
                    <a:gd name="connsiteX3" fmla="*/ 0 w 1009651"/>
                    <a:gd name="connsiteY3" fmla="*/ 471487 h 471487"/>
                    <a:gd name="connsiteX4" fmla="*/ 0 w 1009651"/>
                    <a:gd name="connsiteY4" fmla="*/ 0 h 471487"/>
                    <a:gd name="connsiteX0" fmla="*/ 0 w 1009651"/>
                    <a:gd name="connsiteY0" fmla="*/ 0 h 471487"/>
                    <a:gd name="connsiteX1" fmla="*/ 1009651 w 1009651"/>
                    <a:gd name="connsiteY1" fmla="*/ 209550 h 471487"/>
                    <a:gd name="connsiteX2" fmla="*/ 0 w 1009651"/>
                    <a:gd name="connsiteY2" fmla="*/ 471487 h 471487"/>
                    <a:gd name="connsiteX3" fmla="*/ 0 w 1009651"/>
                    <a:gd name="connsiteY3" fmla="*/ 0 h 471487"/>
                    <a:gd name="connsiteX0" fmla="*/ 0 w 1009651"/>
                    <a:gd name="connsiteY0" fmla="*/ 0 h 476250"/>
                    <a:gd name="connsiteX1" fmla="*/ 1009651 w 1009651"/>
                    <a:gd name="connsiteY1" fmla="*/ 209550 h 476250"/>
                    <a:gd name="connsiteX2" fmla="*/ 0 w 1009651"/>
                    <a:gd name="connsiteY2" fmla="*/ 476250 h 476250"/>
                    <a:gd name="connsiteX3" fmla="*/ 0 w 1009651"/>
                    <a:gd name="connsiteY3" fmla="*/ 0 h 476250"/>
                    <a:gd name="connsiteX0" fmla="*/ 0 w 1009651"/>
                    <a:gd name="connsiteY0" fmla="*/ 0 h 478631"/>
                    <a:gd name="connsiteX1" fmla="*/ 1009651 w 1009651"/>
                    <a:gd name="connsiteY1" fmla="*/ 209550 h 478631"/>
                    <a:gd name="connsiteX2" fmla="*/ 0 w 1009651"/>
                    <a:gd name="connsiteY2" fmla="*/ 478631 h 478631"/>
                    <a:gd name="connsiteX3" fmla="*/ 0 w 1009651"/>
                    <a:gd name="connsiteY3" fmla="*/ 0 h 478631"/>
                    <a:gd name="connsiteX0" fmla="*/ 0 w 1009651"/>
                    <a:gd name="connsiteY0" fmla="*/ 0 h 483393"/>
                    <a:gd name="connsiteX1" fmla="*/ 1009651 w 1009651"/>
                    <a:gd name="connsiteY1" fmla="*/ 209550 h 483393"/>
                    <a:gd name="connsiteX2" fmla="*/ 0 w 1009651"/>
                    <a:gd name="connsiteY2" fmla="*/ 483393 h 483393"/>
                    <a:gd name="connsiteX3" fmla="*/ 0 w 1009651"/>
                    <a:gd name="connsiteY3" fmla="*/ 0 h 4833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009651" h="483393">
                      <a:moveTo>
                        <a:pt x="0" y="0"/>
                      </a:moveTo>
                      <a:lnTo>
                        <a:pt x="1009651" y="209550"/>
                      </a:lnTo>
                      <a:lnTo>
                        <a:pt x="0" y="48339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2C6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48" name="Rectangle 10"/>
                <p:cNvSpPr/>
                <p:nvPr/>
              </p:nvSpPr>
              <p:spPr>
                <a:xfrm>
                  <a:off x="-1" y="2143126"/>
                  <a:ext cx="1014414" cy="800099"/>
                </a:xfrm>
                <a:custGeom>
                  <a:avLst/>
                  <a:gdLst>
                    <a:gd name="connsiteX0" fmla="*/ 0 w 1009651"/>
                    <a:gd name="connsiteY0" fmla="*/ 0 h 488156"/>
                    <a:gd name="connsiteX1" fmla="*/ 1009651 w 1009651"/>
                    <a:gd name="connsiteY1" fmla="*/ 0 h 488156"/>
                    <a:gd name="connsiteX2" fmla="*/ 1009651 w 1009651"/>
                    <a:gd name="connsiteY2" fmla="*/ 488156 h 488156"/>
                    <a:gd name="connsiteX3" fmla="*/ 0 w 1009651"/>
                    <a:gd name="connsiteY3" fmla="*/ 488156 h 488156"/>
                    <a:gd name="connsiteX4" fmla="*/ 0 w 1009651"/>
                    <a:gd name="connsiteY4" fmla="*/ 0 h 488156"/>
                    <a:gd name="connsiteX0" fmla="*/ 0 w 1009651"/>
                    <a:gd name="connsiteY0" fmla="*/ 269081 h 757237"/>
                    <a:gd name="connsiteX1" fmla="*/ 1009651 w 1009651"/>
                    <a:gd name="connsiteY1" fmla="*/ 0 h 757237"/>
                    <a:gd name="connsiteX2" fmla="*/ 1009651 w 1009651"/>
                    <a:gd name="connsiteY2" fmla="*/ 757237 h 757237"/>
                    <a:gd name="connsiteX3" fmla="*/ 0 w 1009651"/>
                    <a:gd name="connsiteY3" fmla="*/ 757237 h 757237"/>
                    <a:gd name="connsiteX4" fmla="*/ 0 w 1009651"/>
                    <a:gd name="connsiteY4" fmla="*/ 269081 h 757237"/>
                    <a:gd name="connsiteX0" fmla="*/ 0 w 1012032"/>
                    <a:gd name="connsiteY0" fmla="*/ 264318 h 752474"/>
                    <a:gd name="connsiteX1" fmla="*/ 1012032 w 1012032"/>
                    <a:gd name="connsiteY1" fmla="*/ 0 h 752474"/>
                    <a:gd name="connsiteX2" fmla="*/ 1009651 w 1012032"/>
                    <a:gd name="connsiteY2" fmla="*/ 752474 h 752474"/>
                    <a:gd name="connsiteX3" fmla="*/ 0 w 1012032"/>
                    <a:gd name="connsiteY3" fmla="*/ 752474 h 752474"/>
                    <a:gd name="connsiteX4" fmla="*/ 0 w 1012032"/>
                    <a:gd name="connsiteY4" fmla="*/ 264318 h 752474"/>
                    <a:gd name="connsiteX0" fmla="*/ 0 w 1012032"/>
                    <a:gd name="connsiteY0" fmla="*/ 264318 h 795337"/>
                    <a:gd name="connsiteX1" fmla="*/ 1012032 w 1012032"/>
                    <a:gd name="connsiteY1" fmla="*/ 0 h 795337"/>
                    <a:gd name="connsiteX2" fmla="*/ 64295 w 1012032"/>
                    <a:gd name="connsiteY2" fmla="*/ 795337 h 795337"/>
                    <a:gd name="connsiteX3" fmla="*/ 0 w 1012032"/>
                    <a:gd name="connsiteY3" fmla="*/ 752474 h 795337"/>
                    <a:gd name="connsiteX4" fmla="*/ 0 w 1012032"/>
                    <a:gd name="connsiteY4" fmla="*/ 264318 h 795337"/>
                    <a:gd name="connsiteX0" fmla="*/ 0 w 1012032"/>
                    <a:gd name="connsiteY0" fmla="*/ 264318 h 795337"/>
                    <a:gd name="connsiteX1" fmla="*/ 1012032 w 1012032"/>
                    <a:gd name="connsiteY1" fmla="*/ 0 h 795337"/>
                    <a:gd name="connsiteX2" fmla="*/ 64295 w 1012032"/>
                    <a:gd name="connsiteY2" fmla="*/ 795337 h 795337"/>
                    <a:gd name="connsiteX3" fmla="*/ 0 w 1012032"/>
                    <a:gd name="connsiteY3" fmla="*/ 752474 h 795337"/>
                    <a:gd name="connsiteX4" fmla="*/ 0 w 1012032"/>
                    <a:gd name="connsiteY4" fmla="*/ 264318 h 795337"/>
                    <a:gd name="connsiteX0" fmla="*/ 0 w 1014414"/>
                    <a:gd name="connsiteY0" fmla="*/ 261937 h 792956"/>
                    <a:gd name="connsiteX1" fmla="*/ 1014414 w 1014414"/>
                    <a:gd name="connsiteY1" fmla="*/ 0 h 792956"/>
                    <a:gd name="connsiteX2" fmla="*/ 64295 w 1014414"/>
                    <a:gd name="connsiteY2" fmla="*/ 792956 h 792956"/>
                    <a:gd name="connsiteX3" fmla="*/ 0 w 1014414"/>
                    <a:gd name="connsiteY3" fmla="*/ 750093 h 792956"/>
                    <a:gd name="connsiteX4" fmla="*/ 0 w 1014414"/>
                    <a:gd name="connsiteY4" fmla="*/ 261937 h 792956"/>
                    <a:gd name="connsiteX0" fmla="*/ 0 w 1019176"/>
                    <a:gd name="connsiteY0" fmla="*/ 264318 h 795337"/>
                    <a:gd name="connsiteX1" fmla="*/ 1019176 w 1019176"/>
                    <a:gd name="connsiteY1" fmla="*/ 0 h 795337"/>
                    <a:gd name="connsiteX2" fmla="*/ 64295 w 1019176"/>
                    <a:gd name="connsiteY2" fmla="*/ 795337 h 795337"/>
                    <a:gd name="connsiteX3" fmla="*/ 0 w 1019176"/>
                    <a:gd name="connsiteY3" fmla="*/ 752474 h 795337"/>
                    <a:gd name="connsiteX4" fmla="*/ 0 w 1019176"/>
                    <a:gd name="connsiteY4" fmla="*/ 264318 h 795337"/>
                    <a:gd name="connsiteX0" fmla="*/ 0 w 1019176"/>
                    <a:gd name="connsiteY0" fmla="*/ 264318 h 797718"/>
                    <a:gd name="connsiteX1" fmla="*/ 1019176 w 1019176"/>
                    <a:gd name="connsiteY1" fmla="*/ 0 h 797718"/>
                    <a:gd name="connsiteX2" fmla="*/ 64295 w 1019176"/>
                    <a:gd name="connsiteY2" fmla="*/ 797718 h 797718"/>
                    <a:gd name="connsiteX3" fmla="*/ 0 w 1019176"/>
                    <a:gd name="connsiteY3" fmla="*/ 752474 h 797718"/>
                    <a:gd name="connsiteX4" fmla="*/ 0 w 1019176"/>
                    <a:gd name="connsiteY4" fmla="*/ 264318 h 797718"/>
                    <a:gd name="connsiteX0" fmla="*/ 0 w 1016795"/>
                    <a:gd name="connsiteY0" fmla="*/ 264318 h 797718"/>
                    <a:gd name="connsiteX1" fmla="*/ 1016795 w 1016795"/>
                    <a:gd name="connsiteY1" fmla="*/ 0 h 797718"/>
                    <a:gd name="connsiteX2" fmla="*/ 64295 w 1016795"/>
                    <a:gd name="connsiteY2" fmla="*/ 797718 h 797718"/>
                    <a:gd name="connsiteX3" fmla="*/ 0 w 1016795"/>
                    <a:gd name="connsiteY3" fmla="*/ 752474 h 797718"/>
                    <a:gd name="connsiteX4" fmla="*/ 0 w 1016795"/>
                    <a:gd name="connsiteY4" fmla="*/ 264318 h 797718"/>
                    <a:gd name="connsiteX0" fmla="*/ 0 w 1014414"/>
                    <a:gd name="connsiteY0" fmla="*/ 266699 h 800099"/>
                    <a:gd name="connsiteX1" fmla="*/ 1014414 w 1014414"/>
                    <a:gd name="connsiteY1" fmla="*/ 0 h 800099"/>
                    <a:gd name="connsiteX2" fmla="*/ 64295 w 1014414"/>
                    <a:gd name="connsiteY2" fmla="*/ 800099 h 800099"/>
                    <a:gd name="connsiteX3" fmla="*/ 0 w 1014414"/>
                    <a:gd name="connsiteY3" fmla="*/ 754855 h 800099"/>
                    <a:gd name="connsiteX4" fmla="*/ 0 w 1014414"/>
                    <a:gd name="connsiteY4" fmla="*/ 266699 h 80009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14414" h="800099">
                      <a:moveTo>
                        <a:pt x="0" y="266699"/>
                      </a:moveTo>
                      <a:lnTo>
                        <a:pt x="1014414" y="0"/>
                      </a:lnTo>
                      <a:lnTo>
                        <a:pt x="64295" y="800099"/>
                      </a:lnTo>
                      <a:lnTo>
                        <a:pt x="0" y="754855"/>
                      </a:lnTo>
                      <a:lnTo>
                        <a:pt x="0" y="266699"/>
                      </a:lnTo>
                      <a:close/>
                    </a:path>
                  </a:pathLst>
                </a:custGeom>
                <a:solidFill>
                  <a:srgbClr val="0034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49" name="Rectangle 11"/>
                <p:cNvSpPr/>
                <p:nvPr/>
              </p:nvSpPr>
              <p:spPr>
                <a:xfrm>
                  <a:off x="0" y="2894433"/>
                  <a:ext cx="61913" cy="47104"/>
                </a:xfrm>
                <a:custGeom>
                  <a:avLst/>
                  <a:gdLst>
                    <a:gd name="connsiteX0" fmla="*/ 0 w 61913"/>
                    <a:gd name="connsiteY0" fmla="*/ 0 h 45719"/>
                    <a:gd name="connsiteX1" fmla="*/ 61913 w 61913"/>
                    <a:gd name="connsiteY1" fmla="*/ 0 h 45719"/>
                    <a:gd name="connsiteX2" fmla="*/ 61913 w 61913"/>
                    <a:gd name="connsiteY2" fmla="*/ 45719 h 45719"/>
                    <a:gd name="connsiteX3" fmla="*/ 0 w 61913"/>
                    <a:gd name="connsiteY3" fmla="*/ 45719 h 45719"/>
                    <a:gd name="connsiteX4" fmla="*/ 0 w 61913"/>
                    <a:gd name="connsiteY4" fmla="*/ 0 h 45719"/>
                    <a:gd name="connsiteX0" fmla="*/ 0 w 61913"/>
                    <a:gd name="connsiteY0" fmla="*/ 0 h 45719"/>
                    <a:gd name="connsiteX1" fmla="*/ 61913 w 61913"/>
                    <a:gd name="connsiteY1" fmla="*/ 45719 h 45719"/>
                    <a:gd name="connsiteX2" fmla="*/ 0 w 61913"/>
                    <a:gd name="connsiteY2" fmla="*/ 45719 h 45719"/>
                    <a:gd name="connsiteX3" fmla="*/ 0 w 61913"/>
                    <a:gd name="connsiteY3" fmla="*/ 0 h 457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1913" h="45719">
                      <a:moveTo>
                        <a:pt x="0" y="0"/>
                      </a:moveTo>
                      <a:lnTo>
                        <a:pt x="61913" y="45719"/>
                      </a:lnTo>
                      <a:lnTo>
                        <a:pt x="0" y="4571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2A6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50" name="Rectangle 12"/>
                <p:cNvSpPr/>
                <p:nvPr/>
              </p:nvSpPr>
              <p:spPr>
                <a:xfrm>
                  <a:off x="0" y="2941537"/>
                  <a:ext cx="61913" cy="51694"/>
                </a:xfrm>
                <a:custGeom>
                  <a:avLst/>
                  <a:gdLst>
                    <a:gd name="connsiteX0" fmla="*/ 0 w 61913"/>
                    <a:gd name="connsiteY0" fmla="*/ 0 h 51694"/>
                    <a:gd name="connsiteX1" fmla="*/ 61913 w 61913"/>
                    <a:gd name="connsiteY1" fmla="*/ 0 h 51694"/>
                    <a:gd name="connsiteX2" fmla="*/ 61913 w 61913"/>
                    <a:gd name="connsiteY2" fmla="*/ 51694 h 51694"/>
                    <a:gd name="connsiteX3" fmla="*/ 0 w 61913"/>
                    <a:gd name="connsiteY3" fmla="*/ 51694 h 51694"/>
                    <a:gd name="connsiteX4" fmla="*/ 0 w 61913"/>
                    <a:gd name="connsiteY4" fmla="*/ 0 h 51694"/>
                    <a:gd name="connsiteX0" fmla="*/ 0 w 61913"/>
                    <a:gd name="connsiteY0" fmla="*/ 0 h 51694"/>
                    <a:gd name="connsiteX1" fmla="*/ 61913 w 61913"/>
                    <a:gd name="connsiteY1" fmla="*/ 0 h 51694"/>
                    <a:gd name="connsiteX2" fmla="*/ 0 w 61913"/>
                    <a:gd name="connsiteY2" fmla="*/ 51694 h 51694"/>
                    <a:gd name="connsiteX3" fmla="*/ 0 w 61913"/>
                    <a:gd name="connsiteY3" fmla="*/ 0 h 5169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1913" h="51694">
                      <a:moveTo>
                        <a:pt x="0" y="0"/>
                      </a:moveTo>
                      <a:lnTo>
                        <a:pt x="61913" y="0"/>
                      </a:lnTo>
                      <a:lnTo>
                        <a:pt x="0" y="5169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F8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51" name="Rectangle 13"/>
                <p:cNvSpPr/>
                <p:nvPr/>
              </p:nvSpPr>
              <p:spPr>
                <a:xfrm>
                  <a:off x="-1" y="2940843"/>
                  <a:ext cx="1040607" cy="1631157"/>
                </a:xfrm>
                <a:custGeom>
                  <a:avLst/>
                  <a:gdLst>
                    <a:gd name="connsiteX0" fmla="*/ 0 w 1042989"/>
                    <a:gd name="connsiteY0" fmla="*/ 0 h 1578769"/>
                    <a:gd name="connsiteX1" fmla="*/ 1042989 w 1042989"/>
                    <a:gd name="connsiteY1" fmla="*/ 0 h 1578769"/>
                    <a:gd name="connsiteX2" fmla="*/ 1042989 w 1042989"/>
                    <a:gd name="connsiteY2" fmla="*/ 1578769 h 1578769"/>
                    <a:gd name="connsiteX3" fmla="*/ 0 w 1042989"/>
                    <a:gd name="connsiteY3" fmla="*/ 1578769 h 1578769"/>
                    <a:gd name="connsiteX4" fmla="*/ 0 w 1042989"/>
                    <a:gd name="connsiteY4" fmla="*/ 0 h 1578769"/>
                    <a:gd name="connsiteX0" fmla="*/ 0 w 1042989"/>
                    <a:gd name="connsiteY0" fmla="*/ 50006 h 1628775"/>
                    <a:gd name="connsiteX1" fmla="*/ 61914 w 1042989"/>
                    <a:gd name="connsiteY1" fmla="*/ 0 h 1628775"/>
                    <a:gd name="connsiteX2" fmla="*/ 1042989 w 1042989"/>
                    <a:gd name="connsiteY2" fmla="*/ 50006 h 1628775"/>
                    <a:gd name="connsiteX3" fmla="*/ 1042989 w 1042989"/>
                    <a:gd name="connsiteY3" fmla="*/ 1628775 h 1628775"/>
                    <a:gd name="connsiteX4" fmla="*/ 0 w 1042989"/>
                    <a:gd name="connsiteY4" fmla="*/ 1628775 h 1628775"/>
                    <a:gd name="connsiteX5" fmla="*/ 0 w 1042989"/>
                    <a:gd name="connsiteY5" fmla="*/ 50006 h 1628775"/>
                    <a:gd name="connsiteX0" fmla="*/ 0 w 1042989"/>
                    <a:gd name="connsiteY0" fmla="*/ 50006 h 1628775"/>
                    <a:gd name="connsiteX1" fmla="*/ 61914 w 1042989"/>
                    <a:gd name="connsiteY1" fmla="*/ 0 h 1628775"/>
                    <a:gd name="connsiteX2" fmla="*/ 1042989 w 1042989"/>
                    <a:gd name="connsiteY2" fmla="*/ 50006 h 1628775"/>
                    <a:gd name="connsiteX3" fmla="*/ 1040607 w 1042989"/>
                    <a:gd name="connsiteY3" fmla="*/ 757238 h 1628775"/>
                    <a:gd name="connsiteX4" fmla="*/ 1042989 w 1042989"/>
                    <a:gd name="connsiteY4" fmla="*/ 1628775 h 1628775"/>
                    <a:gd name="connsiteX5" fmla="*/ 0 w 1042989"/>
                    <a:gd name="connsiteY5" fmla="*/ 1628775 h 1628775"/>
                    <a:gd name="connsiteX6" fmla="*/ 0 w 1042989"/>
                    <a:gd name="connsiteY6" fmla="*/ 50006 h 1628775"/>
                    <a:gd name="connsiteX0" fmla="*/ 0 w 1042989"/>
                    <a:gd name="connsiteY0" fmla="*/ 50006 h 1628775"/>
                    <a:gd name="connsiteX1" fmla="*/ 61914 w 1042989"/>
                    <a:gd name="connsiteY1" fmla="*/ 0 h 1628775"/>
                    <a:gd name="connsiteX2" fmla="*/ 1040607 w 1042989"/>
                    <a:gd name="connsiteY2" fmla="*/ 757238 h 1628775"/>
                    <a:gd name="connsiteX3" fmla="*/ 1042989 w 1042989"/>
                    <a:gd name="connsiteY3" fmla="*/ 1628775 h 1628775"/>
                    <a:gd name="connsiteX4" fmla="*/ 0 w 1042989"/>
                    <a:gd name="connsiteY4" fmla="*/ 1628775 h 1628775"/>
                    <a:gd name="connsiteX5" fmla="*/ 0 w 1042989"/>
                    <a:gd name="connsiteY5" fmla="*/ 50006 h 1628775"/>
                    <a:gd name="connsiteX0" fmla="*/ 0 w 1040607"/>
                    <a:gd name="connsiteY0" fmla="*/ 50006 h 1628775"/>
                    <a:gd name="connsiteX1" fmla="*/ 61914 w 1040607"/>
                    <a:gd name="connsiteY1" fmla="*/ 0 h 1628775"/>
                    <a:gd name="connsiteX2" fmla="*/ 1040607 w 1040607"/>
                    <a:gd name="connsiteY2" fmla="*/ 757238 h 1628775"/>
                    <a:gd name="connsiteX3" fmla="*/ 0 w 1040607"/>
                    <a:gd name="connsiteY3" fmla="*/ 1628775 h 1628775"/>
                    <a:gd name="connsiteX4" fmla="*/ 0 w 1040607"/>
                    <a:gd name="connsiteY4" fmla="*/ 50006 h 1628775"/>
                    <a:gd name="connsiteX0" fmla="*/ 0 w 1040607"/>
                    <a:gd name="connsiteY0" fmla="*/ 50006 h 1628775"/>
                    <a:gd name="connsiteX1" fmla="*/ 61914 w 1040607"/>
                    <a:gd name="connsiteY1" fmla="*/ 0 h 1628775"/>
                    <a:gd name="connsiteX2" fmla="*/ 1040607 w 1040607"/>
                    <a:gd name="connsiteY2" fmla="*/ 757238 h 1628775"/>
                    <a:gd name="connsiteX3" fmla="*/ 0 w 1040607"/>
                    <a:gd name="connsiteY3" fmla="*/ 1628775 h 1628775"/>
                    <a:gd name="connsiteX4" fmla="*/ 0 w 1040607"/>
                    <a:gd name="connsiteY4" fmla="*/ 50006 h 1628775"/>
                    <a:gd name="connsiteX0" fmla="*/ 0 w 1040607"/>
                    <a:gd name="connsiteY0" fmla="*/ 50006 h 1628775"/>
                    <a:gd name="connsiteX1" fmla="*/ 59532 w 1040607"/>
                    <a:gd name="connsiteY1" fmla="*/ 0 h 1628775"/>
                    <a:gd name="connsiteX2" fmla="*/ 1040607 w 1040607"/>
                    <a:gd name="connsiteY2" fmla="*/ 757238 h 1628775"/>
                    <a:gd name="connsiteX3" fmla="*/ 0 w 1040607"/>
                    <a:gd name="connsiteY3" fmla="*/ 1628775 h 1628775"/>
                    <a:gd name="connsiteX4" fmla="*/ 0 w 1040607"/>
                    <a:gd name="connsiteY4" fmla="*/ 50006 h 1628775"/>
                    <a:gd name="connsiteX0" fmla="*/ 0 w 1040607"/>
                    <a:gd name="connsiteY0" fmla="*/ 50006 h 1628775"/>
                    <a:gd name="connsiteX1" fmla="*/ 64294 w 1040607"/>
                    <a:gd name="connsiteY1" fmla="*/ 0 h 1628775"/>
                    <a:gd name="connsiteX2" fmla="*/ 1040607 w 1040607"/>
                    <a:gd name="connsiteY2" fmla="*/ 757238 h 1628775"/>
                    <a:gd name="connsiteX3" fmla="*/ 0 w 1040607"/>
                    <a:gd name="connsiteY3" fmla="*/ 1628775 h 1628775"/>
                    <a:gd name="connsiteX4" fmla="*/ 0 w 1040607"/>
                    <a:gd name="connsiteY4" fmla="*/ 50006 h 1628775"/>
                    <a:gd name="connsiteX0" fmla="*/ 0 w 1040607"/>
                    <a:gd name="connsiteY0" fmla="*/ 52388 h 1631157"/>
                    <a:gd name="connsiteX1" fmla="*/ 59532 w 1040607"/>
                    <a:gd name="connsiteY1" fmla="*/ 0 h 1631157"/>
                    <a:gd name="connsiteX2" fmla="*/ 1040607 w 1040607"/>
                    <a:gd name="connsiteY2" fmla="*/ 759620 h 1631157"/>
                    <a:gd name="connsiteX3" fmla="*/ 0 w 1040607"/>
                    <a:gd name="connsiteY3" fmla="*/ 1631157 h 1631157"/>
                    <a:gd name="connsiteX4" fmla="*/ 0 w 1040607"/>
                    <a:gd name="connsiteY4" fmla="*/ 52388 h 1631157"/>
                    <a:gd name="connsiteX0" fmla="*/ 0 w 1040607"/>
                    <a:gd name="connsiteY0" fmla="*/ 50006 h 1631157"/>
                    <a:gd name="connsiteX1" fmla="*/ 59532 w 1040607"/>
                    <a:gd name="connsiteY1" fmla="*/ 0 h 1631157"/>
                    <a:gd name="connsiteX2" fmla="*/ 1040607 w 1040607"/>
                    <a:gd name="connsiteY2" fmla="*/ 759620 h 1631157"/>
                    <a:gd name="connsiteX3" fmla="*/ 0 w 1040607"/>
                    <a:gd name="connsiteY3" fmla="*/ 1631157 h 1631157"/>
                    <a:gd name="connsiteX4" fmla="*/ 0 w 1040607"/>
                    <a:gd name="connsiteY4" fmla="*/ 50006 h 16311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40607" h="1631157">
                      <a:moveTo>
                        <a:pt x="0" y="50006"/>
                      </a:moveTo>
                      <a:lnTo>
                        <a:pt x="59532" y="0"/>
                      </a:lnTo>
                      <a:lnTo>
                        <a:pt x="1040607" y="759620"/>
                      </a:lnTo>
                      <a:lnTo>
                        <a:pt x="0" y="1631157"/>
                      </a:lnTo>
                      <a:lnTo>
                        <a:pt x="0" y="50006"/>
                      </a:lnTo>
                      <a:close/>
                    </a:path>
                  </a:pathLst>
                </a:custGeom>
                <a:solidFill>
                  <a:srgbClr val="004EA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52" name="Rectangle 14"/>
                <p:cNvSpPr/>
                <p:nvPr/>
              </p:nvSpPr>
              <p:spPr>
                <a:xfrm>
                  <a:off x="1" y="3698080"/>
                  <a:ext cx="1064418" cy="1245395"/>
                </a:xfrm>
                <a:custGeom>
                  <a:avLst/>
                  <a:gdLst>
                    <a:gd name="connsiteX0" fmla="*/ 0 w 1040606"/>
                    <a:gd name="connsiteY0" fmla="*/ 0 h 147638"/>
                    <a:gd name="connsiteX1" fmla="*/ 1040606 w 1040606"/>
                    <a:gd name="connsiteY1" fmla="*/ 0 h 147638"/>
                    <a:gd name="connsiteX2" fmla="*/ 1040606 w 1040606"/>
                    <a:gd name="connsiteY2" fmla="*/ 147638 h 147638"/>
                    <a:gd name="connsiteX3" fmla="*/ 0 w 1040606"/>
                    <a:gd name="connsiteY3" fmla="*/ 147638 h 147638"/>
                    <a:gd name="connsiteX4" fmla="*/ 0 w 1040606"/>
                    <a:gd name="connsiteY4" fmla="*/ 0 h 147638"/>
                    <a:gd name="connsiteX0" fmla="*/ 0 w 1062037"/>
                    <a:gd name="connsiteY0" fmla="*/ 0 h 371476"/>
                    <a:gd name="connsiteX1" fmla="*/ 1040606 w 1062037"/>
                    <a:gd name="connsiteY1" fmla="*/ 0 h 371476"/>
                    <a:gd name="connsiteX2" fmla="*/ 1062037 w 1062037"/>
                    <a:gd name="connsiteY2" fmla="*/ 371476 h 371476"/>
                    <a:gd name="connsiteX3" fmla="*/ 0 w 1062037"/>
                    <a:gd name="connsiteY3" fmla="*/ 147638 h 371476"/>
                    <a:gd name="connsiteX4" fmla="*/ 0 w 1062037"/>
                    <a:gd name="connsiteY4" fmla="*/ 0 h 371476"/>
                    <a:gd name="connsiteX0" fmla="*/ 0 w 1062037"/>
                    <a:gd name="connsiteY0" fmla="*/ 878681 h 1250157"/>
                    <a:gd name="connsiteX1" fmla="*/ 1040606 w 1062037"/>
                    <a:gd name="connsiteY1" fmla="*/ 0 h 1250157"/>
                    <a:gd name="connsiteX2" fmla="*/ 1062037 w 1062037"/>
                    <a:gd name="connsiteY2" fmla="*/ 1250157 h 1250157"/>
                    <a:gd name="connsiteX3" fmla="*/ 0 w 1062037"/>
                    <a:gd name="connsiteY3" fmla="*/ 1026319 h 1250157"/>
                    <a:gd name="connsiteX4" fmla="*/ 0 w 1062037"/>
                    <a:gd name="connsiteY4" fmla="*/ 878681 h 1250157"/>
                    <a:gd name="connsiteX0" fmla="*/ 0 w 1062037"/>
                    <a:gd name="connsiteY0" fmla="*/ 873919 h 1245395"/>
                    <a:gd name="connsiteX1" fmla="*/ 1040606 w 1062037"/>
                    <a:gd name="connsiteY1" fmla="*/ 0 h 1245395"/>
                    <a:gd name="connsiteX2" fmla="*/ 1062037 w 1062037"/>
                    <a:gd name="connsiteY2" fmla="*/ 1245395 h 1245395"/>
                    <a:gd name="connsiteX3" fmla="*/ 0 w 1062037"/>
                    <a:gd name="connsiteY3" fmla="*/ 1021557 h 1245395"/>
                    <a:gd name="connsiteX4" fmla="*/ 0 w 1062037"/>
                    <a:gd name="connsiteY4" fmla="*/ 873919 h 1245395"/>
                    <a:gd name="connsiteX0" fmla="*/ 0 w 1064418"/>
                    <a:gd name="connsiteY0" fmla="*/ 873919 h 1245395"/>
                    <a:gd name="connsiteX1" fmla="*/ 1040606 w 1064418"/>
                    <a:gd name="connsiteY1" fmla="*/ 0 h 1245395"/>
                    <a:gd name="connsiteX2" fmla="*/ 1064418 w 1064418"/>
                    <a:gd name="connsiteY2" fmla="*/ 1245395 h 1245395"/>
                    <a:gd name="connsiteX3" fmla="*/ 0 w 1064418"/>
                    <a:gd name="connsiteY3" fmla="*/ 1021557 h 1245395"/>
                    <a:gd name="connsiteX4" fmla="*/ 0 w 1064418"/>
                    <a:gd name="connsiteY4" fmla="*/ 873919 h 1245395"/>
                    <a:gd name="connsiteX0" fmla="*/ 0 w 1064418"/>
                    <a:gd name="connsiteY0" fmla="*/ 871538 h 1243014"/>
                    <a:gd name="connsiteX1" fmla="*/ 1042987 w 1064418"/>
                    <a:gd name="connsiteY1" fmla="*/ 0 h 1243014"/>
                    <a:gd name="connsiteX2" fmla="*/ 1064418 w 1064418"/>
                    <a:gd name="connsiteY2" fmla="*/ 1243014 h 1243014"/>
                    <a:gd name="connsiteX3" fmla="*/ 0 w 1064418"/>
                    <a:gd name="connsiteY3" fmla="*/ 1019176 h 1243014"/>
                    <a:gd name="connsiteX4" fmla="*/ 0 w 1064418"/>
                    <a:gd name="connsiteY4" fmla="*/ 871538 h 1243014"/>
                    <a:gd name="connsiteX0" fmla="*/ 0 w 1064418"/>
                    <a:gd name="connsiteY0" fmla="*/ 866776 h 1243014"/>
                    <a:gd name="connsiteX1" fmla="*/ 1042987 w 1064418"/>
                    <a:gd name="connsiteY1" fmla="*/ 0 h 1243014"/>
                    <a:gd name="connsiteX2" fmla="*/ 1064418 w 1064418"/>
                    <a:gd name="connsiteY2" fmla="*/ 1243014 h 1243014"/>
                    <a:gd name="connsiteX3" fmla="*/ 0 w 1064418"/>
                    <a:gd name="connsiteY3" fmla="*/ 1019176 h 1243014"/>
                    <a:gd name="connsiteX4" fmla="*/ 0 w 1064418"/>
                    <a:gd name="connsiteY4" fmla="*/ 866776 h 1243014"/>
                    <a:gd name="connsiteX0" fmla="*/ 0 w 1064418"/>
                    <a:gd name="connsiteY0" fmla="*/ 869157 h 1245395"/>
                    <a:gd name="connsiteX1" fmla="*/ 1042987 w 1064418"/>
                    <a:gd name="connsiteY1" fmla="*/ 0 h 1245395"/>
                    <a:gd name="connsiteX2" fmla="*/ 1064418 w 1064418"/>
                    <a:gd name="connsiteY2" fmla="*/ 1245395 h 1245395"/>
                    <a:gd name="connsiteX3" fmla="*/ 0 w 1064418"/>
                    <a:gd name="connsiteY3" fmla="*/ 1021557 h 1245395"/>
                    <a:gd name="connsiteX4" fmla="*/ 0 w 1064418"/>
                    <a:gd name="connsiteY4" fmla="*/ 869157 h 12453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64418" h="1245395">
                      <a:moveTo>
                        <a:pt x="0" y="869157"/>
                      </a:moveTo>
                      <a:lnTo>
                        <a:pt x="1042987" y="0"/>
                      </a:lnTo>
                      <a:lnTo>
                        <a:pt x="1064418" y="1245395"/>
                      </a:lnTo>
                      <a:lnTo>
                        <a:pt x="0" y="1021557"/>
                      </a:lnTo>
                      <a:lnTo>
                        <a:pt x="0" y="869157"/>
                      </a:lnTo>
                      <a:close/>
                    </a:path>
                  </a:pathLst>
                </a:custGeom>
                <a:solidFill>
                  <a:srgbClr val="002C6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53" name="Rectangle 15"/>
                <p:cNvSpPr/>
                <p:nvPr/>
              </p:nvSpPr>
              <p:spPr>
                <a:xfrm>
                  <a:off x="-2" y="4719638"/>
                  <a:ext cx="1073944" cy="1419225"/>
                </a:xfrm>
                <a:custGeom>
                  <a:avLst/>
                  <a:gdLst>
                    <a:gd name="connsiteX0" fmla="*/ 0 w 1183482"/>
                    <a:gd name="connsiteY0" fmla="*/ 0 h 1416843"/>
                    <a:gd name="connsiteX1" fmla="*/ 1183482 w 1183482"/>
                    <a:gd name="connsiteY1" fmla="*/ 0 h 1416843"/>
                    <a:gd name="connsiteX2" fmla="*/ 1183482 w 1183482"/>
                    <a:gd name="connsiteY2" fmla="*/ 1416843 h 1416843"/>
                    <a:gd name="connsiteX3" fmla="*/ 0 w 1183482"/>
                    <a:gd name="connsiteY3" fmla="*/ 1416843 h 1416843"/>
                    <a:gd name="connsiteX4" fmla="*/ 0 w 1183482"/>
                    <a:gd name="connsiteY4" fmla="*/ 0 h 1416843"/>
                    <a:gd name="connsiteX0" fmla="*/ 0 w 1183482"/>
                    <a:gd name="connsiteY0" fmla="*/ 0 h 1416843"/>
                    <a:gd name="connsiteX1" fmla="*/ 1183482 w 1183482"/>
                    <a:gd name="connsiteY1" fmla="*/ 0 h 1416843"/>
                    <a:gd name="connsiteX2" fmla="*/ 1083469 w 1183482"/>
                    <a:gd name="connsiteY2" fmla="*/ 511968 h 1416843"/>
                    <a:gd name="connsiteX3" fmla="*/ 0 w 1183482"/>
                    <a:gd name="connsiteY3" fmla="*/ 1416843 h 1416843"/>
                    <a:gd name="connsiteX4" fmla="*/ 0 w 1183482"/>
                    <a:gd name="connsiteY4" fmla="*/ 0 h 1416843"/>
                    <a:gd name="connsiteX0" fmla="*/ 0 w 1083469"/>
                    <a:gd name="connsiteY0" fmla="*/ 0 h 1416843"/>
                    <a:gd name="connsiteX1" fmla="*/ 1064420 w 1083469"/>
                    <a:gd name="connsiteY1" fmla="*/ 221456 h 1416843"/>
                    <a:gd name="connsiteX2" fmla="*/ 1083469 w 1083469"/>
                    <a:gd name="connsiteY2" fmla="*/ 511968 h 1416843"/>
                    <a:gd name="connsiteX3" fmla="*/ 0 w 1083469"/>
                    <a:gd name="connsiteY3" fmla="*/ 1416843 h 1416843"/>
                    <a:gd name="connsiteX4" fmla="*/ 0 w 1083469"/>
                    <a:gd name="connsiteY4" fmla="*/ 0 h 1416843"/>
                    <a:gd name="connsiteX0" fmla="*/ 0 w 1073944"/>
                    <a:gd name="connsiteY0" fmla="*/ 0 h 1416843"/>
                    <a:gd name="connsiteX1" fmla="*/ 1064420 w 1073944"/>
                    <a:gd name="connsiteY1" fmla="*/ 221456 h 1416843"/>
                    <a:gd name="connsiteX2" fmla="*/ 1073944 w 1073944"/>
                    <a:gd name="connsiteY2" fmla="*/ 519112 h 1416843"/>
                    <a:gd name="connsiteX3" fmla="*/ 0 w 1073944"/>
                    <a:gd name="connsiteY3" fmla="*/ 1416843 h 1416843"/>
                    <a:gd name="connsiteX4" fmla="*/ 0 w 1073944"/>
                    <a:gd name="connsiteY4" fmla="*/ 0 h 1416843"/>
                    <a:gd name="connsiteX0" fmla="*/ 0 w 1073944"/>
                    <a:gd name="connsiteY0" fmla="*/ 0 h 1419225"/>
                    <a:gd name="connsiteX1" fmla="*/ 1064420 w 1073944"/>
                    <a:gd name="connsiteY1" fmla="*/ 221456 h 1419225"/>
                    <a:gd name="connsiteX2" fmla="*/ 1073944 w 1073944"/>
                    <a:gd name="connsiteY2" fmla="*/ 519112 h 1419225"/>
                    <a:gd name="connsiteX3" fmla="*/ 0 w 1073944"/>
                    <a:gd name="connsiteY3" fmla="*/ 1419225 h 1419225"/>
                    <a:gd name="connsiteX4" fmla="*/ 0 w 1073944"/>
                    <a:gd name="connsiteY4" fmla="*/ 0 h 14192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73944" h="1419225">
                      <a:moveTo>
                        <a:pt x="0" y="0"/>
                      </a:moveTo>
                      <a:lnTo>
                        <a:pt x="1064420" y="221456"/>
                      </a:lnTo>
                      <a:lnTo>
                        <a:pt x="1073944" y="519112"/>
                      </a:lnTo>
                      <a:lnTo>
                        <a:pt x="0" y="141922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1F4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54" name="Rectangle 16"/>
                <p:cNvSpPr/>
                <p:nvPr/>
              </p:nvSpPr>
              <p:spPr>
                <a:xfrm>
                  <a:off x="-234" y="5233987"/>
                  <a:ext cx="1105134" cy="1624013"/>
                </a:xfrm>
                <a:custGeom>
                  <a:avLst/>
                  <a:gdLst>
                    <a:gd name="connsiteX0" fmla="*/ 0 w 392906"/>
                    <a:gd name="connsiteY0" fmla="*/ 0 h 757237"/>
                    <a:gd name="connsiteX1" fmla="*/ 392906 w 392906"/>
                    <a:gd name="connsiteY1" fmla="*/ 0 h 757237"/>
                    <a:gd name="connsiteX2" fmla="*/ 392906 w 392906"/>
                    <a:gd name="connsiteY2" fmla="*/ 757237 h 757237"/>
                    <a:gd name="connsiteX3" fmla="*/ 0 w 392906"/>
                    <a:gd name="connsiteY3" fmla="*/ 757237 h 757237"/>
                    <a:gd name="connsiteX4" fmla="*/ 0 w 392906"/>
                    <a:gd name="connsiteY4" fmla="*/ 0 h 757237"/>
                    <a:gd name="connsiteX0" fmla="*/ 0 w 392906"/>
                    <a:gd name="connsiteY0" fmla="*/ 857250 h 1614487"/>
                    <a:gd name="connsiteX1" fmla="*/ 361950 w 392906"/>
                    <a:gd name="connsiteY1" fmla="*/ 0 h 1614487"/>
                    <a:gd name="connsiteX2" fmla="*/ 392906 w 392906"/>
                    <a:gd name="connsiteY2" fmla="*/ 1614487 h 1614487"/>
                    <a:gd name="connsiteX3" fmla="*/ 0 w 392906"/>
                    <a:gd name="connsiteY3" fmla="*/ 1614487 h 1614487"/>
                    <a:gd name="connsiteX4" fmla="*/ 0 w 392906"/>
                    <a:gd name="connsiteY4" fmla="*/ 857250 h 1614487"/>
                    <a:gd name="connsiteX0" fmla="*/ 0 w 1107282"/>
                    <a:gd name="connsiteY0" fmla="*/ 1066800 h 1614487"/>
                    <a:gd name="connsiteX1" fmla="*/ 1076326 w 1107282"/>
                    <a:gd name="connsiteY1" fmla="*/ 0 h 1614487"/>
                    <a:gd name="connsiteX2" fmla="*/ 1107282 w 1107282"/>
                    <a:gd name="connsiteY2" fmla="*/ 1614487 h 1614487"/>
                    <a:gd name="connsiteX3" fmla="*/ 714376 w 1107282"/>
                    <a:gd name="connsiteY3" fmla="*/ 1614487 h 1614487"/>
                    <a:gd name="connsiteX4" fmla="*/ 0 w 1107282"/>
                    <a:gd name="connsiteY4" fmla="*/ 1066800 h 1614487"/>
                    <a:gd name="connsiteX0" fmla="*/ 7983 w 1115265"/>
                    <a:gd name="connsiteY0" fmla="*/ 1066800 h 1614487"/>
                    <a:gd name="connsiteX1" fmla="*/ 10364 w 1115265"/>
                    <a:gd name="connsiteY1" fmla="*/ 890587 h 1614487"/>
                    <a:gd name="connsiteX2" fmla="*/ 1084309 w 1115265"/>
                    <a:gd name="connsiteY2" fmla="*/ 0 h 1614487"/>
                    <a:gd name="connsiteX3" fmla="*/ 1115265 w 1115265"/>
                    <a:gd name="connsiteY3" fmla="*/ 1614487 h 1614487"/>
                    <a:gd name="connsiteX4" fmla="*/ 722359 w 1115265"/>
                    <a:gd name="connsiteY4" fmla="*/ 1614487 h 1614487"/>
                    <a:gd name="connsiteX5" fmla="*/ 7983 w 1115265"/>
                    <a:gd name="connsiteY5" fmla="*/ 1066800 h 1614487"/>
                    <a:gd name="connsiteX0" fmla="*/ 0 w 1107282"/>
                    <a:gd name="connsiteY0" fmla="*/ 1066800 h 1614487"/>
                    <a:gd name="connsiteX1" fmla="*/ 2381 w 1107282"/>
                    <a:gd name="connsiteY1" fmla="*/ 890587 h 1614487"/>
                    <a:gd name="connsiteX2" fmla="*/ 1076326 w 1107282"/>
                    <a:gd name="connsiteY2" fmla="*/ 0 h 1614487"/>
                    <a:gd name="connsiteX3" fmla="*/ 1107282 w 1107282"/>
                    <a:gd name="connsiteY3" fmla="*/ 1614487 h 1614487"/>
                    <a:gd name="connsiteX4" fmla="*/ 714376 w 1107282"/>
                    <a:gd name="connsiteY4" fmla="*/ 1614487 h 1614487"/>
                    <a:gd name="connsiteX5" fmla="*/ 0 w 1107282"/>
                    <a:gd name="connsiteY5" fmla="*/ 1066800 h 1614487"/>
                    <a:gd name="connsiteX0" fmla="*/ 0 w 1107282"/>
                    <a:gd name="connsiteY0" fmla="*/ 1069182 h 1616869"/>
                    <a:gd name="connsiteX1" fmla="*/ 2381 w 1107282"/>
                    <a:gd name="connsiteY1" fmla="*/ 892969 h 1616869"/>
                    <a:gd name="connsiteX2" fmla="*/ 1073945 w 1107282"/>
                    <a:gd name="connsiteY2" fmla="*/ 0 h 1616869"/>
                    <a:gd name="connsiteX3" fmla="*/ 1107282 w 1107282"/>
                    <a:gd name="connsiteY3" fmla="*/ 1616869 h 1616869"/>
                    <a:gd name="connsiteX4" fmla="*/ 714376 w 1107282"/>
                    <a:gd name="connsiteY4" fmla="*/ 1616869 h 1616869"/>
                    <a:gd name="connsiteX5" fmla="*/ 0 w 1107282"/>
                    <a:gd name="connsiteY5" fmla="*/ 1069182 h 1616869"/>
                    <a:gd name="connsiteX0" fmla="*/ 232 w 1107514"/>
                    <a:gd name="connsiteY0" fmla="*/ 1069182 h 1616869"/>
                    <a:gd name="connsiteX1" fmla="*/ 227 w 1107514"/>
                    <a:gd name="connsiteY1" fmla="*/ 895350 h 1616869"/>
                    <a:gd name="connsiteX2" fmla="*/ 1074177 w 1107514"/>
                    <a:gd name="connsiteY2" fmla="*/ 0 h 1616869"/>
                    <a:gd name="connsiteX3" fmla="*/ 1107514 w 1107514"/>
                    <a:gd name="connsiteY3" fmla="*/ 1616869 h 1616869"/>
                    <a:gd name="connsiteX4" fmla="*/ 714608 w 1107514"/>
                    <a:gd name="connsiteY4" fmla="*/ 1616869 h 1616869"/>
                    <a:gd name="connsiteX5" fmla="*/ 232 w 1107514"/>
                    <a:gd name="connsiteY5" fmla="*/ 1069182 h 1616869"/>
                    <a:gd name="connsiteX0" fmla="*/ 233 w 1107515"/>
                    <a:gd name="connsiteY0" fmla="*/ 1073944 h 1621631"/>
                    <a:gd name="connsiteX1" fmla="*/ 228 w 1107515"/>
                    <a:gd name="connsiteY1" fmla="*/ 900112 h 1621631"/>
                    <a:gd name="connsiteX2" fmla="*/ 1076565 w 1107515"/>
                    <a:gd name="connsiteY2" fmla="*/ 0 h 1621631"/>
                    <a:gd name="connsiteX3" fmla="*/ 1107515 w 1107515"/>
                    <a:gd name="connsiteY3" fmla="*/ 1621631 h 1621631"/>
                    <a:gd name="connsiteX4" fmla="*/ 714609 w 1107515"/>
                    <a:gd name="connsiteY4" fmla="*/ 1621631 h 1621631"/>
                    <a:gd name="connsiteX5" fmla="*/ 233 w 1107515"/>
                    <a:gd name="connsiteY5" fmla="*/ 1073944 h 1621631"/>
                    <a:gd name="connsiteX0" fmla="*/ 233 w 1107515"/>
                    <a:gd name="connsiteY0" fmla="*/ 1076326 h 1624013"/>
                    <a:gd name="connsiteX1" fmla="*/ 228 w 1107515"/>
                    <a:gd name="connsiteY1" fmla="*/ 902494 h 1624013"/>
                    <a:gd name="connsiteX2" fmla="*/ 1076565 w 1107515"/>
                    <a:gd name="connsiteY2" fmla="*/ 0 h 1624013"/>
                    <a:gd name="connsiteX3" fmla="*/ 1107515 w 1107515"/>
                    <a:gd name="connsiteY3" fmla="*/ 1624013 h 1624013"/>
                    <a:gd name="connsiteX4" fmla="*/ 714609 w 1107515"/>
                    <a:gd name="connsiteY4" fmla="*/ 1624013 h 1624013"/>
                    <a:gd name="connsiteX5" fmla="*/ 233 w 1107515"/>
                    <a:gd name="connsiteY5" fmla="*/ 1076326 h 16240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107515" h="1624013">
                      <a:moveTo>
                        <a:pt x="233" y="1076326"/>
                      </a:moveTo>
                      <a:cubicBezTo>
                        <a:pt x="1027" y="1017588"/>
                        <a:pt x="-566" y="961232"/>
                        <a:pt x="228" y="902494"/>
                      </a:cubicBezTo>
                      <a:lnTo>
                        <a:pt x="1076565" y="0"/>
                      </a:lnTo>
                      <a:lnTo>
                        <a:pt x="1107515" y="1624013"/>
                      </a:lnTo>
                      <a:lnTo>
                        <a:pt x="714609" y="1624013"/>
                      </a:lnTo>
                      <a:lnTo>
                        <a:pt x="233" y="1076326"/>
                      </a:lnTo>
                      <a:close/>
                    </a:path>
                  </a:pathLst>
                </a:custGeom>
                <a:solidFill>
                  <a:srgbClr val="00255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55" name="Right Triangle 54"/>
                <p:cNvSpPr/>
                <p:nvPr/>
              </p:nvSpPr>
              <p:spPr>
                <a:xfrm>
                  <a:off x="0" y="6307931"/>
                  <a:ext cx="716756" cy="550069"/>
                </a:xfrm>
                <a:prstGeom prst="rtTriangle">
                  <a:avLst/>
                </a:prstGeom>
                <a:solidFill>
                  <a:srgbClr val="0034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56" name="Rectangle 18"/>
                <p:cNvSpPr/>
                <p:nvPr/>
              </p:nvSpPr>
              <p:spPr>
                <a:xfrm>
                  <a:off x="1069181" y="4998244"/>
                  <a:ext cx="838201" cy="1859756"/>
                </a:xfrm>
                <a:custGeom>
                  <a:avLst/>
                  <a:gdLst>
                    <a:gd name="connsiteX0" fmla="*/ 0 w 152400"/>
                    <a:gd name="connsiteY0" fmla="*/ 0 h 1290637"/>
                    <a:gd name="connsiteX1" fmla="*/ 152400 w 152400"/>
                    <a:gd name="connsiteY1" fmla="*/ 0 h 1290637"/>
                    <a:gd name="connsiteX2" fmla="*/ 152400 w 152400"/>
                    <a:gd name="connsiteY2" fmla="*/ 1290637 h 1290637"/>
                    <a:gd name="connsiteX3" fmla="*/ 0 w 152400"/>
                    <a:gd name="connsiteY3" fmla="*/ 1290637 h 1290637"/>
                    <a:gd name="connsiteX4" fmla="*/ 0 w 152400"/>
                    <a:gd name="connsiteY4" fmla="*/ 0 h 1290637"/>
                    <a:gd name="connsiteX0" fmla="*/ 0 w 802481"/>
                    <a:gd name="connsiteY0" fmla="*/ 133350 h 1423987"/>
                    <a:gd name="connsiteX1" fmla="*/ 802481 w 802481"/>
                    <a:gd name="connsiteY1" fmla="*/ 0 h 1423987"/>
                    <a:gd name="connsiteX2" fmla="*/ 152400 w 802481"/>
                    <a:gd name="connsiteY2" fmla="*/ 1423987 h 1423987"/>
                    <a:gd name="connsiteX3" fmla="*/ 0 w 802481"/>
                    <a:gd name="connsiteY3" fmla="*/ 1423987 h 1423987"/>
                    <a:gd name="connsiteX4" fmla="*/ 0 w 802481"/>
                    <a:gd name="connsiteY4" fmla="*/ 133350 h 1423987"/>
                    <a:gd name="connsiteX0" fmla="*/ 0 w 802481"/>
                    <a:gd name="connsiteY0" fmla="*/ 492919 h 1783556"/>
                    <a:gd name="connsiteX1" fmla="*/ 633412 w 802481"/>
                    <a:gd name="connsiteY1" fmla="*/ 0 h 1783556"/>
                    <a:gd name="connsiteX2" fmla="*/ 802481 w 802481"/>
                    <a:gd name="connsiteY2" fmla="*/ 359569 h 1783556"/>
                    <a:gd name="connsiteX3" fmla="*/ 152400 w 802481"/>
                    <a:gd name="connsiteY3" fmla="*/ 1783556 h 1783556"/>
                    <a:gd name="connsiteX4" fmla="*/ 0 w 802481"/>
                    <a:gd name="connsiteY4" fmla="*/ 1783556 h 1783556"/>
                    <a:gd name="connsiteX5" fmla="*/ 0 w 802481"/>
                    <a:gd name="connsiteY5" fmla="*/ 492919 h 1783556"/>
                    <a:gd name="connsiteX0" fmla="*/ 0 w 802481"/>
                    <a:gd name="connsiteY0" fmla="*/ 594283 h 1884920"/>
                    <a:gd name="connsiteX1" fmla="*/ 252412 w 802481"/>
                    <a:gd name="connsiteY1" fmla="*/ 25164 h 1884920"/>
                    <a:gd name="connsiteX2" fmla="*/ 633412 w 802481"/>
                    <a:gd name="connsiteY2" fmla="*/ 101364 h 1884920"/>
                    <a:gd name="connsiteX3" fmla="*/ 802481 w 802481"/>
                    <a:gd name="connsiteY3" fmla="*/ 460933 h 1884920"/>
                    <a:gd name="connsiteX4" fmla="*/ 152400 w 802481"/>
                    <a:gd name="connsiteY4" fmla="*/ 1884920 h 1884920"/>
                    <a:gd name="connsiteX5" fmla="*/ 0 w 802481"/>
                    <a:gd name="connsiteY5" fmla="*/ 1884920 h 1884920"/>
                    <a:gd name="connsiteX6" fmla="*/ 0 w 802481"/>
                    <a:gd name="connsiteY6" fmla="*/ 594283 h 1884920"/>
                    <a:gd name="connsiteX0" fmla="*/ 0 w 835819"/>
                    <a:gd name="connsiteY0" fmla="*/ 268052 h 1884920"/>
                    <a:gd name="connsiteX1" fmla="*/ 285750 w 835819"/>
                    <a:gd name="connsiteY1" fmla="*/ 25164 h 1884920"/>
                    <a:gd name="connsiteX2" fmla="*/ 666750 w 835819"/>
                    <a:gd name="connsiteY2" fmla="*/ 101364 h 1884920"/>
                    <a:gd name="connsiteX3" fmla="*/ 835819 w 835819"/>
                    <a:gd name="connsiteY3" fmla="*/ 460933 h 1884920"/>
                    <a:gd name="connsiteX4" fmla="*/ 185738 w 835819"/>
                    <a:gd name="connsiteY4" fmla="*/ 1884920 h 1884920"/>
                    <a:gd name="connsiteX5" fmla="*/ 33338 w 835819"/>
                    <a:gd name="connsiteY5" fmla="*/ 1884920 h 1884920"/>
                    <a:gd name="connsiteX6" fmla="*/ 0 w 835819"/>
                    <a:gd name="connsiteY6" fmla="*/ 268052 h 1884920"/>
                    <a:gd name="connsiteX0" fmla="*/ 0 w 835819"/>
                    <a:gd name="connsiteY0" fmla="*/ 268052 h 1884920"/>
                    <a:gd name="connsiteX1" fmla="*/ 285750 w 835819"/>
                    <a:gd name="connsiteY1" fmla="*/ 25164 h 1884920"/>
                    <a:gd name="connsiteX2" fmla="*/ 666750 w 835819"/>
                    <a:gd name="connsiteY2" fmla="*/ 101364 h 1884920"/>
                    <a:gd name="connsiteX3" fmla="*/ 835819 w 835819"/>
                    <a:gd name="connsiteY3" fmla="*/ 460933 h 1884920"/>
                    <a:gd name="connsiteX4" fmla="*/ 185738 w 835819"/>
                    <a:gd name="connsiteY4" fmla="*/ 1884920 h 1884920"/>
                    <a:gd name="connsiteX5" fmla="*/ 33338 w 835819"/>
                    <a:gd name="connsiteY5" fmla="*/ 1884920 h 1884920"/>
                    <a:gd name="connsiteX6" fmla="*/ 0 w 835819"/>
                    <a:gd name="connsiteY6" fmla="*/ 268052 h 1884920"/>
                    <a:gd name="connsiteX0" fmla="*/ 0 w 835819"/>
                    <a:gd name="connsiteY0" fmla="*/ 242888 h 1859756"/>
                    <a:gd name="connsiteX1" fmla="*/ 285750 w 835819"/>
                    <a:gd name="connsiteY1" fmla="*/ 0 h 1859756"/>
                    <a:gd name="connsiteX2" fmla="*/ 666750 w 835819"/>
                    <a:gd name="connsiteY2" fmla="*/ 76200 h 1859756"/>
                    <a:gd name="connsiteX3" fmla="*/ 835819 w 835819"/>
                    <a:gd name="connsiteY3" fmla="*/ 435769 h 1859756"/>
                    <a:gd name="connsiteX4" fmla="*/ 185738 w 835819"/>
                    <a:gd name="connsiteY4" fmla="*/ 1859756 h 1859756"/>
                    <a:gd name="connsiteX5" fmla="*/ 33338 w 835819"/>
                    <a:gd name="connsiteY5" fmla="*/ 1859756 h 1859756"/>
                    <a:gd name="connsiteX6" fmla="*/ 0 w 835819"/>
                    <a:gd name="connsiteY6" fmla="*/ 242888 h 1859756"/>
                    <a:gd name="connsiteX0" fmla="*/ 0 w 835819"/>
                    <a:gd name="connsiteY0" fmla="*/ 238125 h 1859756"/>
                    <a:gd name="connsiteX1" fmla="*/ 285750 w 835819"/>
                    <a:gd name="connsiteY1" fmla="*/ 0 h 1859756"/>
                    <a:gd name="connsiteX2" fmla="*/ 666750 w 835819"/>
                    <a:gd name="connsiteY2" fmla="*/ 76200 h 1859756"/>
                    <a:gd name="connsiteX3" fmla="*/ 835819 w 835819"/>
                    <a:gd name="connsiteY3" fmla="*/ 435769 h 1859756"/>
                    <a:gd name="connsiteX4" fmla="*/ 185738 w 835819"/>
                    <a:gd name="connsiteY4" fmla="*/ 1859756 h 1859756"/>
                    <a:gd name="connsiteX5" fmla="*/ 33338 w 835819"/>
                    <a:gd name="connsiteY5" fmla="*/ 1859756 h 1859756"/>
                    <a:gd name="connsiteX6" fmla="*/ 0 w 835819"/>
                    <a:gd name="connsiteY6" fmla="*/ 238125 h 1859756"/>
                    <a:gd name="connsiteX0" fmla="*/ 0 w 838201"/>
                    <a:gd name="connsiteY0" fmla="*/ 238125 h 1859756"/>
                    <a:gd name="connsiteX1" fmla="*/ 288132 w 838201"/>
                    <a:gd name="connsiteY1" fmla="*/ 0 h 1859756"/>
                    <a:gd name="connsiteX2" fmla="*/ 669132 w 838201"/>
                    <a:gd name="connsiteY2" fmla="*/ 76200 h 1859756"/>
                    <a:gd name="connsiteX3" fmla="*/ 838201 w 838201"/>
                    <a:gd name="connsiteY3" fmla="*/ 435769 h 1859756"/>
                    <a:gd name="connsiteX4" fmla="*/ 188120 w 838201"/>
                    <a:gd name="connsiteY4" fmla="*/ 1859756 h 1859756"/>
                    <a:gd name="connsiteX5" fmla="*/ 35720 w 838201"/>
                    <a:gd name="connsiteY5" fmla="*/ 1859756 h 1859756"/>
                    <a:gd name="connsiteX6" fmla="*/ 0 w 838201"/>
                    <a:gd name="connsiteY6" fmla="*/ 238125 h 18597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38201" h="1859756">
                      <a:moveTo>
                        <a:pt x="0" y="238125"/>
                      </a:moveTo>
                      <a:lnTo>
                        <a:pt x="288132" y="0"/>
                      </a:lnTo>
                      <a:lnTo>
                        <a:pt x="669132" y="76200"/>
                      </a:lnTo>
                      <a:lnTo>
                        <a:pt x="838201" y="435769"/>
                      </a:lnTo>
                      <a:lnTo>
                        <a:pt x="188120" y="1859756"/>
                      </a:lnTo>
                      <a:lnTo>
                        <a:pt x="35720" y="1859756"/>
                      </a:lnTo>
                      <a:lnTo>
                        <a:pt x="0" y="238125"/>
                      </a:lnTo>
                      <a:close/>
                    </a:path>
                  </a:pathLst>
                </a:custGeom>
                <a:solidFill>
                  <a:srgbClr val="002C6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57" name="Rectangle 19"/>
                <p:cNvSpPr/>
                <p:nvPr/>
              </p:nvSpPr>
              <p:spPr>
                <a:xfrm>
                  <a:off x="1062037" y="4941094"/>
                  <a:ext cx="297658" cy="300038"/>
                </a:xfrm>
                <a:custGeom>
                  <a:avLst/>
                  <a:gdLst>
                    <a:gd name="connsiteX0" fmla="*/ 0 w 295276"/>
                    <a:gd name="connsiteY0" fmla="*/ 0 h 228600"/>
                    <a:gd name="connsiteX1" fmla="*/ 295276 w 295276"/>
                    <a:gd name="connsiteY1" fmla="*/ 0 h 228600"/>
                    <a:gd name="connsiteX2" fmla="*/ 295276 w 295276"/>
                    <a:gd name="connsiteY2" fmla="*/ 228600 h 228600"/>
                    <a:gd name="connsiteX3" fmla="*/ 0 w 295276"/>
                    <a:gd name="connsiteY3" fmla="*/ 228600 h 228600"/>
                    <a:gd name="connsiteX4" fmla="*/ 0 w 295276"/>
                    <a:gd name="connsiteY4" fmla="*/ 0 h 228600"/>
                    <a:gd name="connsiteX0" fmla="*/ 0 w 295276"/>
                    <a:gd name="connsiteY0" fmla="*/ 0 h 297657"/>
                    <a:gd name="connsiteX1" fmla="*/ 295276 w 295276"/>
                    <a:gd name="connsiteY1" fmla="*/ 0 h 297657"/>
                    <a:gd name="connsiteX2" fmla="*/ 295276 w 295276"/>
                    <a:gd name="connsiteY2" fmla="*/ 228600 h 297657"/>
                    <a:gd name="connsiteX3" fmla="*/ 9525 w 295276"/>
                    <a:gd name="connsiteY3" fmla="*/ 297657 h 297657"/>
                    <a:gd name="connsiteX4" fmla="*/ 0 w 295276"/>
                    <a:gd name="connsiteY4" fmla="*/ 0 h 297657"/>
                    <a:gd name="connsiteX0" fmla="*/ 0 w 295276"/>
                    <a:gd name="connsiteY0" fmla="*/ 0 h 297657"/>
                    <a:gd name="connsiteX1" fmla="*/ 295276 w 295276"/>
                    <a:gd name="connsiteY1" fmla="*/ 0 h 297657"/>
                    <a:gd name="connsiteX2" fmla="*/ 9525 w 295276"/>
                    <a:gd name="connsiteY2" fmla="*/ 297657 h 297657"/>
                    <a:gd name="connsiteX3" fmla="*/ 0 w 295276"/>
                    <a:gd name="connsiteY3" fmla="*/ 0 h 297657"/>
                    <a:gd name="connsiteX0" fmla="*/ 0 w 297658"/>
                    <a:gd name="connsiteY0" fmla="*/ 0 h 297657"/>
                    <a:gd name="connsiteX1" fmla="*/ 297658 w 297658"/>
                    <a:gd name="connsiteY1" fmla="*/ 57150 h 297657"/>
                    <a:gd name="connsiteX2" fmla="*/ 9525 w 297658"/>
                    <a:gd name="connsiteY2" fmla="*/ 297657 h 297657"/>
                    <a:gd name="connsiteX3" fmla="*/ 0 w 297658"/>
                    <a:gd name="connsiteY3" fmla="*/ 0 h 297657"/>
                    <a:gd name="connsiteX0" fmla="*/ 0 w 297658"/>
                    <a:gd name="connsiteY0" fmla="*/ 0 h 300038"/>
                    <a:gd name="connsiteX1" fmla="*/ 297658 w 297658"/>
                    <a:gd name="connsiteY1" fmla="*/ 59531 h 300038"/>
                    <a:gd name="connsiteX2" fmla="*/ 9525 w 297658"/>
                    <a:gd name="connsiteY2" fmla="*/ 300038 h 300038"/>
                    <a:gd name="connsiteX3" fmla="*/ 0 w 297658"/>
                    <a:gd name="connsiteY3" fmla="*/ 0 h 3000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97658" h="300038">
                      <a:moveTo>
                        <a:pt x="0" y="0"/>
                      </a:moveTo>
                      <a:lnTo>
                        <a:pt x="297658" y="59531"/>
                      </a:lnTo>
                      <a:lnTo>
                        <a:pt x="9525" y="30003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255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58" name="Rectangle 20"/>
                <p:cNvSpPr/>
                <p:nvPr/>
              </p:nvSpPr>
              <p:spPr>
                <a:xfrm>
                  <a:off x="1354932" y="4438650"/>
                  <a:ext cx="916781" cy="995362"/>
                </a:xfrm>
                <a:custGeom>
                  <a:avLst/>
                  <a:gdLst>
                    <a:gd name="connsiteX0" fmla="*/ 0 w 814387"/>
                    <a:gd name="connsiteY0" fmla="*/ 0 h 647700"/>
                    <a:gd name="connsiteX1" fmla="*/ 814387 w 814387"/>
                    <a:gd name="connsiteY1" fmla="*/ 0 h 647700"/>
                    <a:gd name="connsiteX2" fmla="*/ 814387 w 814387"/>
                    <a:gd name="connsiteY2" fmla="*/ 647700 h 647700"/>
                    <a:gd name="connsiteX3" fmla="*/ 0 w 814387"/>
                    <a:gd name="connsiteY3" fmla="*/ 647700 h 647700"/>
                    <a:gd name="connsiteX4" fmla="*/ 0 w 814387"/>
                    <a:gd name="connsiteY4" fmla="*/ 0 h 647700"/>
                    <a:gd name="connsiteX0" fmla="*/ 0 w 814387"/>
                    <a:gd name="connsiteY0" fmla="*/ 0 h 647700"/>
                    <a:gd name="connsiteX1" fmla="*/ 797719 w 814387"/>
                    <a:gd name="connsiteY1" fmla="*/ 111918 h 647700"/>
                    <a:gd name="connsiteX2" fmla="*/ 814387 w 814387"/>
                    <a:gd name="connsiteY2" fmla="*/ 647700 h 647700"/>
                    <a:gd name="connsiteX3" fmla="*/ 0 w 814387"/>
                    <a:gd name="connsiteY3" fmla="*/ 647700 h 647700"/>
                    <a:gd name="connsiteX4" fmla="*/ 0 w 814387"/>
                    <a:gd name="connsiteY4" fmla="*/ 0 h 647700"/>
                    <a:gd name="connsiteX0" fmla="*/ 0 w 797719"/>
                    <a:gd name="connsiteY0" fmla="*/ 0 h 909637"/>
                    <a:gd name="connsiteX1" fmla="*/ 797719 w 797719"/>
                    <a:gd name="connsiteY1" fmla="*/ 111918 h 909637"/>
                    <a:gd name="connsiteX2" fmla="*/ 435768 w 797719"/>
                    <a:gd name="connsiteY2" fmla="*/ 909637 h 909637"/>
                    <a:gd name="connsiteX3" fmla="*/ 0 w 797719"/>
                    <a:gd name="connsiteY3" fmla="*/ 647700 h 909637"/>
                    <a:gd name="connsiteX4" fmla="*/ 0 w 797719"/>
                    <a:gd name="connsiteY4" fmla="*/ 0 h 909637"/>
                    <a:gd name="connsiteX0" fmla="*/ 114300 w 912019"/>
                    <a:gd name="connsiteY0" fmla="*/ 0 h 909637"/>
                    <a:gd name="connsiteX1" fmla="*/ 912019 w 912019"/>
                    <a:gd name="connsiteY1" fmla="*/ 111918 h 909637"/>
                    <a:gd name="connsiteX2" fmla="*/ 550068 w 912019"/>
                    <a:gd name="connsiteY2" fmla="*/ 909637 h 909637"/>
                    <a:gd name="connsiteX3" fmla="*/ 0 w 912019"/>
                    <a:gd name="connsiteY3" fmla="*/ 478631 h 909637"/>
                    <a:gd name="connsiteX4" fmla="*/ 114300 w 912019"/>
                    <a:gd name="connsiteY4" fmla="*/ 0 h 909637"/>
                    <a:gd name="connsiteX0" fmla="*/ 664369 w 912019"/>
                    <a:gd name="connsiteY0" fmla="*/ 0 h 981074"/>
                    <a:gd name="connsiteX1" fmla="*/ 912019 w 912019"/>
                    <a:gd name="connsiteY1" fmla="*/ 183355 h 981074"/>
                    <a:gd name="connsiteX2" fmla="*/ 550068 w 912019"/>
                    <a:gd name="connsiteY2" fmla="*/ 981074 h 981074"/>
                    <a:gd name="connsiteX3" fmla="*/ 0 w 912019"/>
                    <a:gd name="connsiteY3" fmla="*/ 550068 h 981074"/>
                    <a:gd name="connsiteX4" fmla="*/ 664369 w 912019"/>
                    <a:gd name="connsiteY4" fmla="*/ 0 h 981074"/>
                    <a:gd name="connsiteX0" fmla="*/ 664369 w 912019"/>
                    <a:gd name="connsiteY0" fmla="*/ 0 h 981074"/>
                    <a:gd name="connsiteX1" fmla="*/ 912019 w 912019"/>
                    <a:gd name="connsiteY1" fmla="*/ 183355 h 981074"/>
                    <a:gd name="connsiteX2" fmla="*/ 550068 w 912019"/>
                    <a:gd name="connsiteY2" fmla="*/ 981074 h 981074"/>
                    <a:gd name="connsiteX3" fmla="*/ 373856 w 912019"/>
                    <a:gd name="connsiteY3" fmla="*/ 631031 h 981074"/>
                    <a:gd name="connsiteX4" fmla="*/ 0 w 912019"/>
                    <a:gd name="connsiteY4" fmla="*/ 550068 h 981074"/>
                    <a:gd name="connsiteX5" fmla="*/ 664369 w 912019"/>
                    <a:gd name="connsiteY5" fmla="*/ 0 h 981074"/>
                    <a:gd name="connsiteX0" fmla="*/ 664369 w 912019"/>
                    <a:gd name="connsiteY0" fmla="*/ 0 h 981074"/>
                    <a:gd name="connsiteX1" fmla="*/ 912019 w 912019"/>
                    <a:gd name="connsiteY1" fmla="*/ 183355 h 981074"/>
                    <a:gd name="connsiteX2" fmla="*/ 550068 w 912019"/>
                    <a:gd name="connsiteY2" fmla="*/ 981074 h 981074"/>
                    <a:gd name="connsiteX3" fmla="*/ 373856 w 912019"/>
                    <a:gd name="connsiteY3" fmla="*/ 631031 h 981074"/>
                    <a:gd name="connsiteX4" fmla="*/ 0 w 912019"/>
                    <a:gd name="connsiteY4" fmla="*/ 550068 h 981074"/>
                    <a:gd name="connsiteX5" fmla="*/ 664369 w 912019"/>
                    <a:gd name="connsiteY5" fmla="*/ 0 h 981074"/>
                    <a:gd name="connsiteX0" fmla="*/ 664369 w 912019"/>
                    <a:gd name="connsiteY0" fmla="*/ 0 h 981074"/>
                    <a:gd name="connsiteX1" fmla="*/ 912019 w 912019"/>
                    <a:gd name="connsiteY1" fmla="*/ 183355 h 981074"/>
                    <a:gd name="connsiteX2" fmla="*/ 545306 w 912019"/>
                    <a:gd name="connsiteY2" fmla="*/ 981074 h 981074"/>
                    <a:gd name="connsiteX3" fmla="*/ 373856 w 912019"/>
                    <a:gd name="connsiteY3" fmla="*/ 631031 h 981074"/>
                    <a:gd name="connsiteX4" fmla="*/ 0 w 912019"/>
                    <a:gd name="connsiteY4" fmla="*/ 550068 h 981074"/>
                    <a:gd name="connsiteX5" fmla="*/ 664369 w 912019"/>
                    <a:gd name="connsiteY5" fmla="*/ 0 h 981074"/>
                    <a:gd name="connsiteX0" fmla="*/ 669131 w 916781"/>
                    <a:gd name="connsiteY0" fmla="*/ 0 h 981074"/>
                    <a:gd name="connsiteX1" fmla="*/ 916781 w 916781"/>
                    <a:gd name="connsiteY1" fmla="*/ 183355 h 981074"/>
                    <a:gd name="connsiteX2" fmla="*/ 550068 w 916781"/>
                    <a:gd name="connsiteY2" fmla="*/ 981074 h 981074"/>
                    <a:gd name="connsiteX3" fmla="*/ 378618 w 916781"/>
                    <a:gd name="connsiteY3" fmla="*/ 631031 h 981074"/>
                    <a:gd name="connsiteX4" fmla="*/ 0 w 916781"/>
                    <a:gd name="connsiteY4" fmla="*/ 554830 h 981074"/>
                    <a:gd name="connsiteX5" fmla="*/ 669131 w 916781"/>
                    <a:gd name="connsiteY5" fmla="*/ 0 h 981074"/>
                    <a:gd name="connsiteX0" fmla="*/ 671512 w 916781"/>
                    <a:gd name="connsiteY0" fmla="*/ 0 h 988218"/>
                    <a:gd name="connsiteX1" fmla="*/ 916781 w 916781"/>
                    <a:gd name="connsiteY1" fmla="*/ 190499 h 988218"/>
                    <a:gd name="connsiteX2" fmla="*/ 550068 w 916781"/>
                    <a:gd name="connsiteY2" fmla="*/ 988218 h 988218"/>
                    <a:gd name="connsiteX3" fmla="*/ 378618 w 916781"/>
                    <a:gd name="connsiteY3" fmla="*/ 638175 h 988218"/>
                    <a:gd name="connsiteX4" fmla="*/ 0 w 916781"/>
                    <a:gd name="connsiteY4" fmla="*/ 561974 h 988218"/>
                    <a:gd name="connsiteX5" fmla="*/ 671512 w 916781"/>
                    <a:gd name="connsiteY5" fmla="*/ 0 h 988218"/>
                    <a:gd name="connsiteX0" fmla="*/ 671512 w 916781"/>
                    <a:gd name="connsiteY0" fmla="*/ 0 h 995362"/>
                    <a:gd name="connsiteX1" fmla="*/ 916781 w 916781"/>
                    <a:gd name="connsiteY1" fmla="*/ 190499 h 995362"/>
                    <a:gd name="connsiteX2" fmla="*/ 550068 w 916781"/>
                    <a:gd name="connsiteY2" fmla="*/ 995362 h 995362"/>
                    <a:gd name="connsiteX3" fmla="*/ 378618 w 916781"/>
                    <a:gd name="connsiteY3" fmla="*/ 638175 h 995362"/>
                    <a:gd name="connsiteX4" fmla="*/ 0 w 916781"/>
                    <a:gd name="connsiteY4" fmla="*/ 561974 h 995362"/>
                    <a:gd name="connsiteX5" fmla="*/ 671512 w 916781"/>
                    <a:gd name="connsiteY5" fmla="*/ 0 h 9953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916781" h="995362">
                      <a:moveTo>
                        <a:pt x="671512" y="0"/>
                      </a:moveTo>
                      <a:lnTo>
                        <a:pt x="916781" y="190499"/>
                      </a:lnTo>
                      <a:lnTo>
                        <a:pt x="550068" y="995362"/>
                      </a:lnTo>
                      <a:lnTo>
                        <a:pt x="378618" y="638175"/>
                      </a:lnTo>
                      <a:lnTo>
                        <a:pt x="0" y="561974"/>
                      </a:lnTo>
                      <a:lnTo>
                        <a:pt x="671512" y="0"/>
                      </a:lnTo>
                      <a:close/>
                    </a:path>
                  </a:pathLst>
                </a:custGeom>
                <a:solidFill>
                  <a:srgbClr val="003F8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59" name="Rectangle 21"/>
                <p:cNvSpPr/>
                <p:nvPr/>
              </p:nvSpPr>
              <p:spPr>
                <a:xfrm>
                  <a:off x="2021684" y="4350544"/>
                  <a:ext cx="250030" cy="278606"/>
                </a:xfrm>
                <a:custGeom>
                  <a:avLst/>
                  <a:gdLst>
                    <a:gd name="connsiteX0" fmla="*/ 0 w 257175"/>
                    <a:gd name="connsiteY0" fmla="*/ 0 h 276225"/>
                    <a:gd name="connsiteX1" fmla="*/ 257175 w 257175"/>
                    <a:gd name="connsiteY1" fmla="*/ 0 h 276225"/>
                    <a:gd name="connsiteX2" fmla="*/ 257175 w 257175"/>
                    <a:gd name="connsiteY2" fmla="*/ 276225 h 276225"/>
                    <a:gd name="connsiteX3" fmla="*/ 0 w 257175"/>
                    <a:gd name="connsiteY3" fmla="*/ 276225 h 276225"/>
                    <a:gd name="connsiteX4" fmla="*/ 0 w 257175"/>
                    <a:gd name="connsiteY4" fmla="*/ 0 h 276225"/>
                    <a:gd name="connsiteX0" fmla="*/ 0 w 257175"/>
                    <a:gd name="connsiteY0" fmla="*/ 2381 h 278606"/>
                    <a:gd name="connsiteX1" fmla="*/ 116681 w 257175"/>
                    <a:gd name="connsiteY1" fmla="*/ 0 h 278606"/>
                    <a:gd name="connsiteX2" fmla="*/ 257175 w 257175"/>
                    <a:gd name="connsiteY2" fmla="*/ 278606 h 278606"/>
                    <a:gd name="connsiteX3" fmla="*/ 0 w 257175"/>
                    <a:gd name="connsiteY3" fmla="*/ 278606 h 278606"/>
                    <a:gd name="connsiteX4" fmla="*/ 0 w 257175"/>
                    <a:gd name="connsiteY4" fmla="*/ 2381 h 278606"/>
                    <a:gd name="connsiteX0" fmla="*/ 7144 w 257175"/>
                    <a:gd name="connsiteY0" fmla="*/ 95249 h 278606"/>
                    <a:gd name="connsiteX1" fmla="*/ 116681 w 257175"/>
                    <a:gd name="connsiteY1" fmla="*/ 0 h 278606"/>
                    <a:gd name="connsiteX2" fmla="*/ 257175 w 257175"/>
                    <a:gd name="connsiteY2" fmla="*/ 278606 h 278606"/>
                    <a:gd name="connsiteX3" fmla="*/ 0 w 257175"/>
                    <a:gd name="connsiteY3" fmla="*/ 278606 h 278606"/>
                    <a:gd name="connsiteX4" fmla="*/ 7144 w 257175"/>
                    <a:gd name="connsiteY4" fmla="*/ 95249 h 278606"/>
                    <a:gd name="connsiteX0" fmla="*/ 0 w 250031"/>
                    <a:gd name="connsiteY0" fmla="*/ 95249 h 278606"/>
                    <a:gd name="connsiteX1" fmla="*/ 109537 w 250031"/>
                    <a:gd name="connsiteY1" fmla="*/ 0 h 278606"/>
                    <a:gd name="connsiteX2" fmla="*/ 250031 w 250031"/>
                    <a:gd name="connsiteY2" fmla="*/ 278606 h 278606"/>
                    <a:gd name="connsiteX3" fmla="*/ 0 w 250031"/>
                    <a:gd name="connsiteY3" fmla="*/ 95249 h 278606"/>
                    <a:gd name="connsiteX0" fmla="*/ 0 w 252412"/>
                    <a:gd name="connsiteY0" fmla="*/ 92868 h 278606"/>
                    <a:gd name="connsiteX1" fmla="*/ 111918 w 252412"/>
                    <a:gd name="connsiteY1" fmla="*/ 0 h 278606"/>
                    <a:gd name="connsiteX2" fmla="*/ 252412 w 252412"/>
                    <a:gd name="connsiteY2" fmla="*/ 278606 h 278606"/>
                    <a:gd name="connsiteX3" fmla="*/ 0 w 252412"/>
                    <a:gd name="connsiteY3" fmla="*/ 92868 h 278606"/>
                    <a:gd name="connsiteX0" fmla="*/ 0 w 247649"/>
                    <a:gd name="connsiteY0" fmla="*/ 97630 h 278606"/>
                    <a:gd name="connsiteX1" fmla="*/ 107155 w 247649"/>
                    <a:gd name="connsiteY1" fmla="*/ 0 h 278606"/>
                    <a:gd name="connsiteX2" fmla="*/ 247649 w 247649"/>
                    <a:gd name="connsiteY2" fmla="*/ 278606 h 278606"/>
                    <a:gd name="connsiteX3" fmla="*/ 0 w 247649"/>
                    <a:gd name="connsiteY3" fmla="*/ 97630 h 278606"/>
                    <a:gd name="connsiteX0" fmla="*/ 0 w 245268"/>
                    <a:gd name="connsiteY0" fmla="*/ 97630 h 278606"/>
                    <a:gd name="connsiteX1" fmla="*/ 104774 w 245268"/>
                    <a:gd name="connsiteY1" fmla="*/ 0 h 278606"/>
                    <a:gd name="connsiteX2" fmla="*/ 245268 w 245268"/>
                    <a:gd name="connsiteY2" fmla="*/ 278606 h 278606"/>
                    <a:gd name="connsiteX3" fmla="*/ 0 w 245268"/>
                    <a:gd name="connsiteY3" fmla="*/ 97630 h 278606"/>
                    <a:gd name="connsiteX0" fmla="*/ 0 w 250030"/>
                    <a:gd name="connsiteY0" fmla="*/ 92867 h 278606"/>
                    <a:gd name="connsiteX1" fmla="*/ 109536 w 250030"/>
                    <a:gd name="connsiteY1" fmla="*/ 0 h 278606"/>
                    <a:gd name="connsiteX2" fmla="*/ 250030 w 250030"/>
                    <a:gd name="connsiteY2" fmla="*/ 278606 h 278606"/>
                    <a:gd name="connsiteX3" fmla="*/ 0 w 250030"/>
                    <a:gd name="connsiteY3" fmla="*/ 92867 h 27860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50030" h="278606">
                      <a:moveTo>
                        <a:pt x="0" y="92867"/>
                      </a:moveTo>
                      <a:lnTo>
                        <a:pt x="109536" y="0"/>
                      </a:lnTo>
                      <a:lnTo>
                        <a:pt x="250030" y="278606"/>
                      </a:lnTo>
                      <a:lnTo>
                        <a:pt x="0" y="92867"/>
                      </a:lnTo>
                      <a:close/>
                    </a:path>
                  </a:pathLst>
                </a:custGeom>
                <a:solidFill>
                  <a:srgbClr val="004D9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60" name="Rectangle 22"/>
                <p:cNvSpPr/>
                <p:nvPr/>
              </p:nvSpPr>
              <p:spPr>
                <a:xfrm>
                  <a:off x="1040606" y="3698080"/>
                  <a:ext cx="983457" cy="1304927"/>
                </a:xfrm>
                <a:custGeom>
                  <a:avLst/>
                  <a:gdLst>
                    <a:gd name="connsiteX0" fmla="*/ 0 w 700088"/>
                    <a:gd name="connsiteY0" fmla="*/ 0 h 1243014"/>
                    <a:gd name="connsiteX1" fmla="*/ 700088 w 700088"/>
                    <a:gd name="connsiteY1" fmla="*/ 0 h 1243014"/>
                    <a:gd name="connsiteX2" fmla="*/ 700088 w 700088"/>
                    <a:gd name="connsiteY2" fmla="*/ 1243014 h 1243014"/>
                    <a:gd name="connsiteX3" fmla="*/ 0 w 700088"/>
                    <a:gd name="connsiteY3" fmla="*/ 1243014 h 1243014"/>
                    <a:gd name="connsiteX4" fmla="*/ 0 w 700088"/>
                    <a:gd name="connsiteY4" fmla="*/ 0 h 1243014"/>
                    <a:gd name="connsiteX0" fmla="*/ 0 w 700088"/>
                    <a:gd name="connsiteY0" fmla="*/ 0 h 1304927"/>
                    <a:gd name="connsiteX1" fmla="*/ 700088 w 700088"/>
                    <a:gd name="connsiteY1" fmla="*/ 0 h 1304927"/>
                    <a:gd name="connsiteX2" fmla="*/ 316707 w 700088"/>
                    <a:gd name="connsiteY2" fmla="*/ 1304927 h 1304927"/>
                    <a:gd name="connsiteX3" fmla="*/ 0 w 700088"/>
                    <a:gd name="connsiteY3" fmla="*/ 1243014 h 1304927"/>
                    <a:gd name="connsiteX4" fmla="*/ 0 w 700088"/>
                    <a:gd name="connsiteY4" fmla="*/ 0 h 1304927"/>
                    <a:gd name="connsiteX0" fmla="*/ 0 w 700088"/>
                    <a:gd name="connsiteY0" fmla="*/ 0 h 1304927"/>
                    <a:gd name="connsiteX1" fmla="*/ 700088 w 700088"/>
                    <a:gd name="connsiteY1" fmla="*/ 0 h 1304927"/>
                    <a:gd name="connsiteX2" fmla="*/ 316707 w 700088"/>
                    <a:gd name="connsiteY2" fmla="*/ 1304927 h 1304927"/>
                    <a:gd name="connsiteX3" fmla="*/ 21432 w 700088"/>
                    <a:gd name="connsiteY3" fmla="*/ 1245396 h 1304927"/>
                    <a:gd name="connsiteX4" fmla="*/ 0 w 700088"/>
                    <a:gd name="connsiteY4" fmla="*/ 0 h 1304927"/>
                    <a:gd name="connsiteX0" fmla="*/ 0 w 983457"/>
                    <a:gd name="connsiteY0" fmla="*/ 0 h 1304927"/>
                    <a:gd name="connsiteX1" fmla="*/ 983457 w 983457"/>
                    <a:gd name="connsiteY1" fmla="*/ 745332 h 1304927"/>
                    <a:gd name="connsiteX2" fmla="*/ 316707 w 983457"/>
                    <a:gd name="connsiteY2" fmla="*/ 1304927 h 1304927"/>
                    <a:gd name="connsiteX3" fmla="*/ 21432 w 983457"/>
                    <a:gd name="connsiteY3" fmla="*/ 1245396 h 1304927"/>
                    <a:gd name="connsiteX4" fmla="*/ 0 w 983457"/>
                    <a:gd name="connsiteY4" fmla="*/ 0 h 1304927"/>
                    <a:gd name="connsiteX0" fmla="*/ 0 w 983457"/>
                    <a:gd name="connsiteY0" fmla="*/ 0 h 1304927"/>
                    <a:gd name="connsiteX1" fmla="*/ 983457 w 983457"/>
                    <a:gd name="connsiteY1" fmla="*/ 742951 h 1304927"/>
                    <a:gd name="connsiteX2" fmla="*/ 316707 w 983457"/>
                    <a:gd name="connsiteY2" fmla="*/ 1304927 h 1304927"/>
                    <a:gd name="connsiteX3" fmla="*/ 21432 w 983457"/>
                    <a:gd name="connsiteY3" fmla="*/ 1245396 h 1304927"/>
                    <a:gd name="connsiteX4" fmla="*/ 0 w 983457"/>
                    <a:gd name="connsiteY4" fmla="*/ 0 h 13049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83457" h="1304927">
                      <a:moveTo>
                        <a:pt x="0" y="0"/>
                      </a:moveTo>
                      <a:lnTo>
                        <a:pt x="983457" y="742951"/>
                      </a:lnTo>
                      <a:lnTo>
                        <a:pt x="316707" y="1304927"/>
                      </a:lnTo>
                      <a:lnTo>
                        <a:pt x="21432" y="124539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47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61" name="Freeform 60"/>
                <p:cNvSpPr/>
                <p:nvPr/>
              </p:nvSpPr>
              <p:spPr>
                <a:xfrm>
                  <a:off x="1040606" y="3700463"/>
                  <a:ext cx="1092994" cy="742951"/>
                </a:xfrm>
                <a:custGeom>
                  <a:avLst/>
                  <a:gdLst>
                    <a:gd name="connsiteX0" fmla="*/ 0 w 1092994"/>
                    <a:gd name="connsiteY0" fmla="*/ 0 h 745331"/>
                    <a:gd name="connsiteX1" fmla="*/ 857250 w 1092994"/>
                    <a:gd name="connsiteY1" fmla="*/ 180975 h 745331"/>
                    <a:gd name="connsiteX2" fmla="*/ 1092994 w 1092994"/>
                    <a:gd name="connsiteY2" fmla="*/ 657225 h 745331"/>
                    <a:gd name="connsiteX3" fmla="*/ 981075 w 1092994"/>
                    <a:gd name="connsiteY3" fmla="*/ 745331 h 745331"/>
                    <a:gd name="connsiteX4" fmla="*/ 0 w 1092994"/>
                    <a:gd name="connsiteY4" fmla="*/ 0 h 745331"/>
                    <a:gd name="connsiteX0" fmla="*/ 0 w 1092994"/>
                    <a:gd name="connsiteY0" fmla="*/ 0 h 740569"/>
                    <a:gd name="connsiteX1" fmla="*/ 857250 w 1092994"/>
                    <a:gd name="connsiteY1" fmla="*/ 180975 h 740569"/>
                    <a:gd name="connsiteX2" fmla="*/ 1092994 w 1092994"/>
                    <a:gd name="connsiteY2" fmla="*/ 657225 h 740569"/>
                    <a:gd name="connsiteX3" fmla="*/ 978693 w 1092994"/>
                    <a:gd name="connsiteY3" fmla="*/ 740569 h 740569"/>
                    <a:gd name="connsiteX4" fmla="*/ 0 w 1092994"/>
                    <a:gd name="connsiteY4" fmla="*/ 0 h 740569"/>
                    <a:gd name="connsiteX0" fmla="*/ 0 w 1092994"/>
                    <a:gd name="connsiteY0" fmla="*/ 0 h 742951"/>
                    <a:gd name="connsiteX1" fmla="*/ 857250 w 1092994"/>
                    <a:gd name="connsiteY1" fmla="*/ 180975 h 742951"/>
                    <a:gd name="connsiteX2" fmla="*/ 1092994 w 1092994"/>
                    <a:gd name="connsiteY2" fmla="*/ 657225 h 742951"/>
                    <a:gd name="connsiteX3" fmla="*/ 981074 w 1092994"/>
                    <a:gd name="connsiteY3" fmla="*/ 742951 h 742951"/>
                    <a:gd name="connsiteX4" fmla="*/ 0 w 1092994"/>
                    <a:gd name="connsiteY4" fmla="*/ 0 h 7429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92994" h="742951">
                      <a:moveTo>
                        <a:pt x="0" y="0"/>
                      </a:moveTo>
                      <a:lnTo>
                        <a:pt x="857250" y="180975"/>
                      </a:lnTo>
                      <a:lnTo>
                        <a:pt x="1092994" y="657225"/>
                      </a:lnTo>
                      <a:lnTo>
                        <a:pt x="981074" y="74295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F8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62" name="Freeform 61"/>
                <p:cNvSpPr/>
                <p:nvPr/>
              </p:nvSpPr>
              <p:spPr>
                <a:xfrm>
                  <a:off x="59531" y="2145506"/>
                  <a:ext cx="1833563" cy="1738313"/>
                </a:xfrm>
                <a:custGeom>
                  <a:avLst/>
                  <a:gdLst>
                    <a:gd name="connsiteX0" fmla="*/ 957263 w 1835944"/>
                    <a:gd name="connsiteY0" fmla="*/ 0 h 1738313"/>
                    <a:gd name="connsiteX1" fmla="*/ 1835944 w 1835944"/>
                    <a:gd name="connsiteY1" fmla="*/ 1738313 h 1738313"/>
                    <a:gd name="connsiteX2" fmla="*/ 981075 w 1835944"/>
                    <a:gd name="connsiteY2" fmla="*/ 1554957 h 1738313"/>
                    <a:gd name="connsiteX3" fmla="*/ 0 w 1835944"/>
                    <a:gd name="connsiteY3" fmla="*/ 792957 h 1738313"/>
                    <a:gd name="connsiteX4" fmla="*/ 957263 w 1835944"/>
                    <a:gd name="connsiteY4" fmla="*/ 0 h 1738313"/>
                    <a:gd name="connsiteX0" fmla="*/ 954882 w 1833563"/>
                    <a:gd name="connsiteY0" fmla="*/ 0 h 1738313"/>
                    <a:gd name="connsiteX1" fmla="*/ 1833563 w 1833563"/>
                    <a:gd name="connsiteY1" fmla="*/ 1738313 h 1738313"/>
                    <a:gd name="connsiteX2" fmla="*/ 978694 w 1833563"/>
                    <a:gd name="connsiteY2" fmla="*/ 1554957 h 1738313"/>
                    <a:gd name="connsiteX3" fmla="*/ 0 w 1833563"/>
                    <a:gd name="connsiteY3" fmla="*/ 797719 h 1738313"/>
                    <a:gd name="connsiteX4" fmla="*/ 954882 w 1833563"/>
                    <a:gd name="connsiteY4" fmla="*/ 0 h 1738313"/>
                    <a:gd name="connsiteX0" fmla="*/ 954882 w 1833563"/>
                    <a:gd name="connsiteY0" fmla="*/ 0 h 1735932"/>
                    <a:gd name="connsiteX1" fmla="*/ 1833563 w 1833563"/>
                    <a:gd name="connsiteY1" fmla="*/ 1735932 h 1735932"/>
                    <a:gd name="connsiteX2" fmla="*/ 978694 w 1833563"/>
                    <a:gd name="connsiteY2" fmla="*/ 1552576 h 1735932"/>
                    <a:gd name="connsiteX3" fmla="*/ 0 w 1833563"/>
                    <a:gd name="connsiteY3" fmla="*/ 795338 h 1735932"/>
                    <a:gd name="connsiteX4" fmla="*/ 954882 w 1833563"/>
                    <a:gd name="connsiteY4" fmla="*/ 0 h 1735932"/>
                    <a:gd name="connsiteX0" fmla="*/ 952500 w 1833563"/>
                    <a:gd name="connsiteY0" fmla="*/ 0 h 1738313"/>
                    <a:gd name="connsiteX1" fmla="*/ 1833563 w 1833563"/>
                    <a:gd name="connsiteY1" fmla="*/ 1738313 h 1738313"/>
                    <a:gd name="connsiteX2" fmla="*/ 978694 w 1833563"/>
                    <a:gd name="connsiteY2" fmla="*/ 1554957 h 1738313"/>
                    <a:gd name="connsiteX3" fmla="*/ 0 w 1833563"/>
                    <a:gd name="connsiteY3" fmla="*/ 797719 h 1738313"/>
                    <a:gd name="connsiteX4" fmla="*/ 952500 w 1833563"/>
                    <a:gd name="connsiteY4" fmla="*/ 0 h 17383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833563" h="1738313">
                      <a:moveTo>
                        <a:pt x="952500" y="0"/>
                      </a:moveTo>
                      <a:lnTo>
                        <a:pt x="1833563" y="1738313"/>
                      </a:lnTo>
                      <a:lnTo>
                        <a:pt x="978694" y="1554957"/>
                      </a:lnTo>
                      <a:lnTo>
                        <a:pt x="0" y="797719"/>
                      </a:lnTo>
                      <a:lnTo>
                        <a:pt x="952500" y="0"/>
                      </a:lnTo>
                      <a:close/>
                    </a:path>
                  </a:pathLst>
                </a:custGeom>
                <a:solidFill>
                  <a:srgbClr val="005CB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63" name="Freeform 62"/>
                <p:cNvSpPr/>
                <p:nvPr/>
              </p:nvSpPr>
              <p:spPr>
                <a:xfrm>
                  <a:off x="1888331" y="3881438"/>
                  <a:ext cx="654844" cy="478631"/>
                </a:xfrm>
                <a:custGeom>
                  <a:avLst/>
                  <a:gdLst>
                    <a:gd name="connsiteX0" fmla="*/ 0 w 654844"/>
                    <a:gd name="connsiteY0" fmla="*/ 0 h 478631"/>
                    <a:gd name="connsiteX1" fmla="*/ 242888 w 654844"/>
                    <a:gd name="connsiteY1" fmla="*/ 478631 h 478631"/>
                    <a:gd name="connsiteX2" fmla="*/ 654844 w 654844"/>
                    <a:gd name="connsiteY2" fmla="*/ 133350 h 478631"/>
                    <a:gd name="connsiteX3" fmla="*/ 0 w 654844"/>
                    <a:gd name="connsiteY3" fmla="*/ 0 h 4786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54844" h="478631">
                      <a:moveTo>
                        <a:pt x="0" y="0"/>
                      </a:moveTo>
                      <a:lnTo>
                        <a:pt x="242888" y="478631"/>
                      </a:lnTo>
                      <a:lnTo>
                        <a:pt x="654844" y="13335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A9B2C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64" name="Rectangle 27"/>
                <p:cNvSpPr/>
                <p:nvPr/>
              </p:nvSpPr>
              <p:spPr>
                <a:xfrm>
                  <a:off x="1257301" y="5424488"/>
                  <a:ext cx="1343025" cy="1433512"/>
                </a:xfrm>
                <a:custGeom>
                  <a:avLst/>
                  <a:gdLst>
                    <a:gd name="connsiteX0" fmla="*/ 0 w 1083469"/>
                    <a:gd name="connsiteY0" fmla="*/ 0 h 550069"/>
                    <a:gd name="connsiteX1" fmla="*/ 1083469 w 1083469"/>
                    <a:gd name="connsiteY1" fmla="*/ 0 h 550069"/>
                    <a:gd name="connsiteX2" fmla="*/ 1083469 w 1083469"/>
                    <a:gd name="connsiteY2" fmla="*/ 550069 h 550069"/>
                    <a:gd name="connsiteX3" fmla="*/ 0 w 1083469"/>
                    <a:gd name="connsiteY3" fmla="*/ 550069 h 550069"/>
                    <a:gd name="connsiteX4" fmla="*/ 0 w 1083469"/>
                    <a:gd name="connsiteY4" fmla="*/ 0 h 550069"/>
                    <a:gd name="connsiteX0" fmla="*/ 652463 w 1083469"/>
                    <a:gd name="connsiteY0" fmla="*/ 0 h 1433512"/>
                    <a:gd name="connsiteX1" fmla="*/ 1083469 w 1083469"/>
                    <a:gd name="connsiteY1" fmla="*/ 883443 h 1433512"/>
                    <a:gd name="connsiteX2" fmla="*/ 1083469 w 1083469"/>
                    <a:gd name="connsiteY2" fmla="*/ 1433512 h 1433512"/>
                    <a:gd name="connsiteX3" fmla="*/ 0 w 1083469"/>
                    <a:gd name="connsiteY3" fmla="*/ 1433512 h 1433512"/>
                    <a:gd name="connsiteX4" fmla="*/ 652463 w 1083469"/>
                    <a:gd name="connsiteY4" fmla="*/ 0 h 1433512"/>
                    <a:gd name="connsiteX0" fmla="*/ 652463 w 1345406"/>
                    <a:gd name="connsiteY0" fmla="*/ 0 h 1433512"/>
                    <a:gd name="connsiteX1" fmla="*/ 1345406 w 1345406"/>
                    <a:gd name="connsiteY1" fmla="*/ 1369218 h 1433512"/>
                    <a:gd name="connsiteX2" fmla="*/ 1083469 w 1345406"/>
                    <a:gd name="connsiteY2" fmla="*/ 1433512 h 1433512"/>
                    <a:gd name="connsiteX3" fmla="*/ 0 w 1345406"/>
                    <a:gd name="connsiteY3" fmla="*/ 1433512 h 1433512"/>
                    <a:gd name="connsiteX4" fmla="*/ 652463 w 1345406"/>
                    <a:gd name="connsiteY4" fmla="*/ 0 h 14335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5406" h="1433512">
                      <a:moveTo>
                        <a:pt x="652463" y="0"/>
                      </a:moveTo>
                      <a:lnTo>
                        <a:pt x="1345406" y="1369218"/>
                      </a:lnTo>
                      <a:lnTo>
                        <a:pt x="1083469" y="1433512"/>
                      </a:lnTo>
                      <a:lnTo>
                        <a:pt x="0" y="1433512"/>
                      </a:lnTo>
                      <a:lnTo>
                        <a:pt x="652463" y="0"/>
                      </a:lnTo>
                      <a:close/>
                    </a:path>
                  </a:pathLst>
                </a:custGeom>
                <a:solidFill>
                  <a:srgbClr val="8895A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65" name="Rectangle 28"/>
                <p:cNvSpPr/>
                <p:nvPr/>
              </p:nvSpPr>
              <p:spPr>
                <a:xfrm>
                  <a:off x="2319338" y="6793707"/>
                  <a:ext cx="280988" cy="64294"/>
                </a:xfrm>
                <a:custGeom>
                  <a:avLst/>
                  <a:gdLst>
                    <a:gd name="connsiteX0" fmla="*/ 0 w 250031"/>
                    <a:gd name="connsiteY0" fmla="*/ 0 h 100012"/>
                    <a:gd name="connsiteX1" fmla="*/ 250031 w 250031"/>
                    <a:gd name="connsiteY1" fmla="*/ 0 h 100012"/>
                    <a:gd name="connsiteX2" fmla="*/ 250031 w 250031"/>
                    <a:gd name="connsiteY2" fmla="*/ 100012 h 100012"/>
                    <a:gd name="connsiteX3" fmla="*/ 0 w 250031"/>
                    <a:gd name="connsiteY3" fmla="*/ 100012 h 100012"/>
                    <a:gd name="connsiteX4" fmla="*/ 0 w 250031"/>
                    <a:gd name="connsiteY4" fmla="*/ 0 h 100012"/>
                    <a:gd name="connsiteX0" fmla="*/ 0 w 285749"/>
                    <a:gd name="connsiteY0" fmla="*/ 0 h 100012"/>
                    <a:gd name="connsiteX1" fmla="*/ 285749 w 285749"/>
                    <a:gd name="connsiteY1" fmla="*/ 33337 h 100012"/>
                    <a:gd name="connsiteX2" fmla="*/ 250031 w 285749"/>
                    <a:gd name="connsiteY2" fmla="*/ 100012 h 100012"/>
                    <a:gd name="connsiteX3" fmla="*/ 0 w 285749"/>
                    <a:gd name="connsiteY3" fmla="*/ 100012 h 100012"/>
                    <a:gd name="connsiteX4" fmla="*/ 0 w 285749"/>
                    <a:gd name="connsiteY4" fmla="*/ 0 h 100012"/>
                    <a:gd name="connsiteX0" fmla="*/ 0 w 285749"/>
                    <a:gd name="connsiteY0" fmla="*/ 66675 h 66675"/>
                    <a:gd name="connsiteX1" fmla="*/ 285749 w 285749"/>
                    <a:gd name="connsiteY1" fmla="*/ 0 h 66675"/>
                    <a:gd name="connsiteX2" fmla="*/ 250031 w 285749"/>
                    <a:gd name="connsiteY2" fmla="*/ 66675 h 66675"/>
                    <a:gd name="connsiteX3" fmla="*/ 0 w 285749"/>
                    <a:gd name="connsiteY3" fmla="*/ 66675 h 66675"/>
                    <a:gd name="connsiteX0" fmla="*/ 0 w 280986"/>
                    <a:gd name="connsiteY0" fmla="*/ 64294 h 64294"/>
                    <a:gd name="connsiteX1" fmla="*/ 280986 w 280986"/>
                    <a:gd name="connsiteY1" fmla="*/ 0 h 64294"/>
                    <a:gd name="connsiteX2" fmla="*/ 250031 w 280986"/>
                    <a:gd name="connsiteY2" fmla="*/ 64294 h 64294"/>
                    <a:gd name="connsiteX3" fmla="*/ 0 w 280986"/>
                    <a:gd name="connsiteY3" fmla="*/ 64294 h 6429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80986" h="64294">
                      <a:moveTo>
                        <a:pt x="0" y="64294"/>
                      </a:moveTo>
                      <a:lnTo>
                        <a:pt x="280986" y="0"/>
                      </a:lnTo>
                      <a:lnTo>
                        <a:pt x="250031" y="64294"/>
                      </a:lnTo>
                      <a:lnTo>
                        <a:pt x="0" y="64294"/>
                      </a:lnTo>
                      <a:close/>
                    </a:path>
                  </a:pathLst>
                </a:custGeom>
                <a:solidFill>
                  <a:srgbClr val="A8B1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66" name="Freeform 65"/>
                <p:cNvSpPr/>
                <p:nvPr/>
              </p:nvSpPr>
              <p:spPr>
                <a:xfrm>
                  <a:off x="1907382" y="4014788"/>
                  <a:ext cx="1331120" cy="2778919"/>
                </a:xfrm>
                <a:custGeom>
                  <a:avLst/>
                  <a:gdLst>
                    <a:gd name="connsiteX0" fmla="*/ 638175 w 1338263"/>
                    <a:gd name="connsiteY0" fmla="*/ 0 h 2790825"/>
                    <a:gd name="connsiteX1" fmla="*/ 1338263 w 1338263"/>
                    <a:gd name="connsiteY1" fmla="*/ 1376362 h 2790825"/>
                    <a:gd name="connsiteX2" fmla="*/ 695325 w 1338263"/>
                    <a:gd name="connsiteY2" fmla="*/ 2790825 h 2790825"/>
                    <a:gd name="connsiteX3" fmla="*/ 0 w 1338263"/>
                    <a:gd name="connsiteY3" fmla="*/ 1414462 h 2790825"/>
                    <a:gd name="connsiteX4" fmla="*/ 361950 w 1338263"/>
                    <a:gd name="connsiteY4" fmla="*/ 600075 h 2790825"/>
                    <a:gd name="connsiteX5" fmla="*/ 219075 w 1338263"/>
                    <a:gd name="connsiteY5" fmla="*/ 342900 h 2790825"/>
                    <a:gd name="connsiteX6" fmla="*/ 638175 w 1338263"/>
                    <a:gd name="connsiteY6" fmla="*/ 0 h 2790825"/>
                    <a:gd name="connsiteX0" fmla="*/ 638175 w 1338263"/>
                    <a:gd name="connsiteY0" fmla="*/ 0 h 2790825"/>
                    <a:gd name="connsiteX1" fmla="*/ 1338263 w 1338263"/>
                    <a:gd name="connsiteY1" fmla="*/ 1376362 h 2790825"/>
                    <a:gd name="connsiteX2" fmla="*/ 695325 w 1338263"/>
                    <a:gd name="connsiteY2" fmla="*/ 2790825 h 2790825"/>
                    <a:gd name="connsiteX3" fmla="*/ 0 w 1338263"/>
                    <a:gd name="connsiteY3" fmla="*/ 1414462 h 2790825"/>
                    <a:gd name="connsiteX4" fmla="*/ 366712 w 1338263"/>
                    <a:gd name="connsiteY4" fmla="*/ 614362 h 2790825"/>
                    <a:gd name="connsiteX5" fmla="*/ 219075 w 1338263"/>
                    <a:gd name="connsiteY5" fmla="*/ 342900 h 2790825"/>
                    <a:gd name="connsiteX6" fmla="*/ 638175 w 1338263"/>
                    <a:gd name="connsiteY6" fmla="*/ 0 h 2790825"/>
                    <a:gd name="connsiteX0" fmla="*/ 638175 w 1333501"/>
                    <a:gd name="connsiteY0" fmla="*/ 0 h 2790825"/>
                    <a:gd name="connsiteX1" fmla="*/ 1333501 w 1333501"/>
                    <a:gd name="connsiteY1" fmla="*/ 1373980 h 2790825"/>
                    <a:gd name="connsiteX2" fmla="*/ 695325 w 1333501"/>
                    <a:gd name="connsiteY2" fmla="*/ 2790825 h 2790825"/>
                    <a:gd name="connsiteX3" fmla="*/ 0 w 1333501"/>
                    <a:gd name="connsiteY3" fmla="*/ 1414462 h 2790825"/>
                    <a:gd name="connsiteX4" fmla="*/ 366712 w 1333501"/>
                    <a:gd name="connsiteY4" fmla="*/ 614362 h 2790825"/>
                    <a:gd name="connsiteX5" fmla="*/ 219075 w 1333501"/>
                    <a:gd name="connsiteY5" fmla="*/ 342900 h 2790825"/>
                    <a:gd name="connsiteX6" fmla="*/ 638175 w 1333501"/>
                    <a:gd name="connsiteY6" fmla="*/ 0 h 2790825"/>
                    <a:gd name="connsiteX0" fmla="*/ 528638 w 1223964"/>
                    <a:gd name="connsiteY0" fmla="*/ 0 h 2790825"/>
                    <a:gd name="connsiteX1" fmla="*/ 1223964 w 1223964"/>
                    <a:gd name="connsiteY1" fmla="*/ 1373980 h 2790825"/>
                    <a:gd name="connsiteX2" fmla="*/ 585788 w 1223964"/>
                    <a:gd name="connsiteY2" fmla="*/ 2790825 h 2790825"/>
                    <a:gd name="connsiteX3" fmla="*/ 0 w 1223964"/>
                    <a:gd name="connsiteY3" fmla="*/ 1433512 h 2790825"/>
                    <a:gd name="connsiteX4" fmla="*/ 257175 w 1223964"/>
                    <a:gd name="connsiteY4" fmla="*/ 614362 h 2790825"/>
                    <a:gd name="connsiteX5" fmla="*/ 109538 w 1223964"/>
                    <a:gd name="connsiteY5" fmla="*/ 342900 h 2790825"/>
                    <a:gd name="connsiteX6" fmla="*/ 528638 w 1223964"/>
                    <a:gd name="connsiteY6" fmla="*/ 0 h 2790825"/>
                    <a:gd name="connsiteX0" fmla="*/ 635794 w 1331120"/>
                    <a:gd name="connsiteY0" fmla="*/ 0 h 2790825"/>
                    <a:gd name="connsiteX1" fmla="*/ 1331120 w 1331120"/>
                    <a:gd name="connsiteY1" fmla="*/ 1373980 h 2790825"/>
                    <a:gd name="connsiteX2" fmla="*/ 692944 w 1331120"/>
                    <a:gd name="connsiteY2" fmla="*/ 2790825 h 2790825"/>
                    <a:gd name="connsiteX3" fmla="*/ 0 w 1331120"/>
                    <a:gd name="connsiteY3" fmla="*/ 1416843 h 2790825"/>
                    <a:gd name="connsiteX4" fmla="*/ 364331 w 1331120"/>
                    <a:gd name="connsiteY4" fmla="*/ 614362 h 2790825"/>
                    <a:gd name="connsiteX5" fmla="*/ 216694 w 1331120"/>
                    <a:gd name="connsiteY5" fmla="*/ 342900 h 2790825"/>
                    <a:gd name="connsiteX6" fmla="*/ 635794 w 1331120"/>
                    <a:gd name="connsiteY6" fmla="*/ 0 h 2790825"/>
                    <a:gd name="connsiteX0" fmla="*/ 635794 w 1331120"/>
                    <a:gd name="connsiteY0" fmla="*/ 0 h 2783681"/>
                    <a:gd name="connsiteX1" fmla="*/ 1331120 w 1331120"/>
                    <a:gd name="connsiteY1" fmla="*/ 1373980 h 2783681"/>
                    <a:gd name="connsiteX2" fmla="*/ 690563 w 1331120"/>
                    <a:gd name="connsiteY2" fmla="*/ 2783681 h 2783681"/>
                    <a:gd name="connsiteX3" fmla="*/ 0 w 1331120"/>
                    <a:gd name="connsiteY3" fmla="*/ 1416843 h 2783681"/>
                    <a:gd name="connsiteX4" fmla="*/ 364331 w 1331120"/>
                    <a:gd name="connsiteY4" fmla="*/ 614362 h 2783681"/>
                    <a:gd name="connsiteX5" fmla="*/ 216694 w 1331120"/>
                    <a:gd name="connsiteY5" fmla="*/ 342900 h 2783681"/>
                    <a:gd name="connsiteX6" fmla="*/ 635794 w 1331120"/>
                    <a:gd name="connsiteY6" fmla="*/ 0 h 2783681"/>
                    <a:gd name="connsiteX0" fmla="*/ 635794 w 1331120"/>
                    <a:gd name="connsiteY0" fmla="*/ 0 h 2778919"/>
                    <a:gd name="connsiteX1" fmla="*/ 1331120 w 1331120"/>
                    <a:gd name="connsiteY1" fmla="*/ 1373980 h 2778919"/>
                    <a:gd name="connsiteX2" fmla="*/ 690563 w 1331120"/>
                    <a:gd name="connsiteY2" fmla="*/ 2778919 h 2778919"/>
                    <a:gd name="connsiteX3" fmla="*/ 0 w 1331120"/>
                    <a:gd name="connsiteY3" fmla="*/ 1416843 h 2778919"/>
                    <a:gd name="connsiteX4" fmla="*/ 364331 w 1331120"/>
                    <a:gd name="connsiteY4" fmla="*/ 614362 h 2778919"/>
                    <a:gd name="connsiteX5" fmla="*/ 216694 w 1331120"/>
                    <a:gd name="connsiteY5" fmla="*/ 342900 h 2778919"/>
                    <a:gd name="connsiteX6" fmla="*/ 635794 w 1331120"/>
                    <a:gd name="connsiteY6" fmla="*/ 0 h 2778919"/>
                    <a:gd name="connsiteX0" fmla="*/ 635794 w 1331120"/>
                    <a:gd name="connsiteY0" fmla="*/ 0 h 2778919"/>
                    <a:gd name="connsiteX1" fmla="*/ 1331120 w 1331120"/>
                    <a:gd name="connsiteY1" fmla="*/ 1373980 h 2778919"/>
                    <a:gd name="connsiteX2" fmla="*/ 690563 w 1331120"/>
                    <a:gd name="connsiteY2" fmla="*/ 2778919 h 2778919"/>
                    <a:gd name="connsiteX3" fmla="*/ 0 w 1331120"/>
                    <a:gd name="connsiteY3" fmla="*/ 1416843 h 2778919"/>
                    <a:gd name="connsiteX4" fmla="*/ 364331 w 1331120"/>
                    <a:gd name="connsiteY4" fmla="*/ 614362 h 2778919"/>
                    <a:gd name="connsiteX5" fmla="*/ 223838 w 1331120"/>
                    <a:gd name="connsiteY5" fmla="*/ 340519 h 2778919"/>
                    <a:gd name="connsiteX6" fmla="*/ 635794 w 1331120"/>
                    <a:gd name="connsiteY6" fmla="*/ 0 h 27789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331120" h="2778919">
                      <a:moveTo>
                        <a:pt x="635794" y="0"/>
                      </a:moveTo>
                      <a:lnTo>
                        <a:pt x="1331120" y="1373980"/>
                      </a:lnTo>
                      <a:lnTo>
                        <a:pt x="690563" y="2778919"/>
                      </a:lnTo>
                      <a:lnTo>
                        <a:pt x="0" y="1416843"/>
                      </a:lnTo>
                      <a:lnTo>
                        <a:pt x="364331" y="614362"/>
                      </a:lnTo>
                      <a:lnTo>
                        <a:pt x="223838" y="340519"/>
                      </a:lnTo>
                      <a:lnTo>
                        <a:pt x="635794" y="0"/>
                      </a:lnTo>
                      <a:close/>
                    </a:path>
                  </a:pathLst>
                </a:custGeom>
                <a:solidFill>
                  <a:srgbClr val="CED5D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</p:grpSp>
        </p:grp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2636043" y="986602"/>
            <a:ext cx="5879306" cy="1585148"/>
          </a:xfrm>
        </p:spPr>
        <p:txBody>
          <a:bodyPr anchor="b"/>
          <a:lstStyle>
            <a:lvl1pPr algn="l"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2636044" y="2584835"/>
            <a:ext cx="5879306" cy="1125140"/>
          </a:xfrm>
        </p:spPr>
        <p:txBody>
          <a:bodyPr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02A85975-72B1-48EB-89D5-59516B1F5435}" type="datetime1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2E0187E7-E8C5-4699-87A2-4CEB944E182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7434859" y="4696159"/>
            <a:ext cx="1483256" cy="309911"/>
            <a:chOff x="9913145" y="6096622"/>
            <a:chExt cx="1977675" cy="413215"/>
          </a:xfrm>
        </p:grpSpPr>
        <p:sp>
          <p:nvSpPr>
            <p:cNvPr id="69" name="Freeform 22"/>
            <p:cNvSpPr>
              <a:spLocks noEditPoints="1"/>
            </p:cNvSpPr>
            <p:nvPr/>
          </p:nvSpPr>
          <p:spPr bwMode="auto">
            <a:xfrm>
              <a:off x="9913145" y="6096622"/>
              <a:ext cx="428219" cy="413215"/>
            </a:xfrm>
            <a:custGeom>
              <a:avLst/>
              <a:gdLst>
                <a:gd name="T0" fmla="*/ 265 w 1056"/>
                <a:gd name="T1" fmla="*/ 1019 h 1019"/>
                <a:gd name="T2" fmla="*/ 0 w 1056"/>
                <a:gd name="T3" fmla="*/ 702 h 1019"/>
                <a:gd name="T4" fmla="*/ 91 w 1056"/>
                <a:gd name="T5" fmla="*/ 206 h 1019"/>
                <a:gd name="T6" fmla="*/ 525 w 1056"/>
                <a:gd name="T7" fmla="*/ 0 h 1019"/>
                <a:gd name="T8" fmla="*/ 973 w 1056"/>
                <a:gd name="T9" fmla="*/ 208 h 1019"/>
                <a:gd name="T10" fmla="*/ 1056 w 1056"/>
                <a:gd name="T11" fmla="*/ 702 h 1019"/>
                <a:gd name="T12" fmla="*/ 795 w 1056"/>
                <a:gd name="T13" fmla="*/ 1019 h 1019"/>
                <a:gd name="T14" fmla="*/ 265 w 1056"/>
                <a:gd name="T15" fmla="*/ 1019 h 1019"/>
                <a:gd name="T16" fmla="*/ 52 w 1056"/>
                <a:gd name="T17" fmla="*/ 689 h 1019"/>
                <a:gd name="T18" fmla="*/ 288 w 1056"/>
                <a:gd name="T19" fmla="*/ 970 h 1019"/>
                <a:gd name="T20" fmla="*/ 773 w 1056"/>
                <a:gd name="T21" fmla="*/ 970 h 1019"/>
                <a:gd name="T22" fmla="*/ 1005 w 1056"/>
                <a:gd name="T23" fmla="*/ 689 h 1019"/>
                <a:gd name="T24" fmla="*/ 930 w 1056"/>
                <a:gd name="T25" fmla="*/ 241 h 1019"/>
                <a:gd name="T26" fmla="*/ 525 w 1056"/>
                <a:gd name="T27" fmla="*/ 55 h 1019"/>
                <a:gd name="T28" fmla="*/ 134 w 1056"/>
                <a:gd name="T29" fmla="*/ 240 h 1019"/>
                <a:gd name="T30" fmla="*/ 52 w 1056"/>
                <a:gd name="T31" fmla="*/ 689 h 10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56" h="1019">
                  <a:moveTo>
                    <a:pt x="265" y="1019"/>
                  </a:moveTo>
                  <a:lnTo>
                    <a:pt x="0" y="702"/>
                  </a:lnTo>
                  <a:lnTo>
                    <a:pt x="91" y="206"/>
                  </a:lnTo>
                  <a:lnTo>
                    <a:pt x="525" y="0"/>
                  </a:lnTo>
                  <a:lnTo>
                    <a:pt x="973" y="208"/>
                  </a:lnTo>
                  <a:lnTo>
                    <a:pt x="1056" y="702"/>
                  </a:lnTo>
                  <a:lnTo>
                    <a:pt x="795" y="1019"/>
                  </a:lnTo>
                  <a:lnTo>
                    <a:pt x="265" y="1019"/>
                  </a:lnTo>
                  <a:close/>
                  <a:moveTo>
                    <a:pt x="52" y="689"/>
                  </a:moveTo>
                  <a:lnTo>
                    <a:pt x="288" y="970"/>
                  </a:lnTo>
                  <a:lnTo>
                    <a:pt x="773" y="970"/>
                  </a:lnTo>
                  <a:lnTo>
                    <a:pt x="1005" y="689"/>
                  </a:lnTo>
                  <a:lnTo>
                    <a:pt x="930" y="241"/>
                  </a:lnTo>
                  <a:lnTo>
                    <a:pt x="525" y="55"/>
                  </a:lnTo>
                  <a:lnTo>
                    <a:pt x="134" y="240"/>
                  </a:lnTo>
                  <a:lnTo>
                    <a:pt x="52" y="68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70" name="Freeform 23"/>
            <p:cNvSpPr>
              <a:spLocks/>
            </p:cNvSpPr>
            <p:nvPr/>
          </p:nvSpPr>
          <p:spPr bwMode="auto">
            <a:xfrm>
              <a:off x="9979649" y="6266531"/>
              <a:ext cx="85968" cy="103811"/>
            </a:xfrm>
            <a:custGeom>
              <a:avLst/>
              <a:gdLst>
                <a:gd name="T0" fmla="*/ 0 w 175"/>
                <a:gd name="T1" fmla="*/ 0 h 210"/>
                <a:gd name="T2" fmla="*/ 44 w 175"/>
                <a:gd name="T3" fmla="*/ 0 h 210"/>
                <a:gd name="T4" fmla="*/ 88 w 175"/>
                <a:gd name="T5" fmla="*/ 160 h 210"/>
                <a:gd name="T6" fmla="*/ 133 w 175"/>
                <a:gd name="T7" fmla="*/ 0 h 210"/>
                <a:gd name="T8" fmla="*/ 175 w 175"/>
                <a:gd name="T9" fmla="*/ 0 h 210"/>
                <a:gd name="T10" fmla="*/ 175 w 175"/>
                <a:gd name="T11" fmla="*/ 210 h 210"/>
                <a:gd name="T12" fmla="*/ 145 w 175"/>
                <a:gd name="T13" fmla="*/ 210 h 210"/>
                <a:gd name="T14" fmla="*/ 145 w 175"/>
                <a:gd name="T15" fmla="*/ 53 h 210"/>
                <a:gd name="T16" fmla="*/ 100 w 175"/>
                <a:gd name="T17" fmla="*/ 210 h 210"/>
                <a:gd name="T18" fmla="*/ 72 w 175"/>
                <a:gd name="T19" fmla="*/ 210 h 210"/>
                <a:gd name="T20" fmla="*/ 29 w 175"/>
                <a:gd name="T21" fmla="*/ 53 h 210"/>
                <a:gd name="T22" fmla="*/ 28 w 175"/>
                <a:gd name="T23" fmla="*/ 57 h 210"/>
                <a:gd name="T24" fmla="*/ 28 w 175"/>
                <a:gd name="T25" fmla="*/ 65 h 210"/>
                <a:gd name="T26" fmla="*/ 28 w 175"/>
                <a:gd name="T27" fmla="*/ 210 h 210"/>
                <a:gd name="T28" fmla="*/ 0 w 175"/>
                <a:gd name="T29" fmla="*/ 210 h 210"/>
                <a:gd name="T30" fmla="*/ 0 w 175"/>
                <a:gd name="T31" fmla="*/ 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5" h="210">
                  <a:moveTo>
                    <a:pt x="0" y="0"/>
                  </a:moveTo>
                  <a:cubicBezTo>
                    <a:pt x="44" y="0"/>
                    <a:pt x="44" y="0"/>
                    <a:pt x="44" y="0"/>
                  </a:cubicBezTo>
                  <a:cubicBezTo>
                    <a:pt x="57" y="54"/>
                    <a:pt x="72" y="109"/>
                    <a:pt x="88" y="160"/>
                  </a:cubicBezTo>
                  <a:cubicBezTo>
                    <a:pt x="133" y="0"/>
                    <a:pt x="133" y="0"/>
                    <a:pt x="133" y="0"/>
                  </a:cubicBezTo>
                  <a:cubicBezTo>
                    <a:pt x="175" y="0"/>
                    <a:pt x="175" y="0"/>
                    <a:pt x="175" y="0"/>
                  </a:cubicBezTo>
                  <a:cubicBezTo>
                    <a:pt x="175" y="210"/>
                    <a:pt x="175" y="210"/>
                    <a:pt x="175" y="210"/>
                  </a:cubicBezTo>
                  <a:cubicBezTo>
                    <a:pt x="145" y="210"/>
                    <a:pt x="145" y="210"/>
                    <a:pt x="145" y="210"/>
                  </a:cubicBezTo>
                  <a:cubicBezTo>
                    <a:pt x="145" y="53"/>
                    <a:pt x="145" y="53"/>
                    <a:pt x="145" y="53"/>
                  </a:cubicBezTo>
                  <a:cubicBezTo>
                    <a:pt x="100" y="210"/>
                    <a:pt x="100" y="210"/>
                    <a:pt x="100" y="210"/>
                  </a:cubicBezTo>
                  <a:cubicBezTo>
                    <a:pt x="100" y="210"/>
                    <a:pt x="73" y="210"/>
                    <a:pt x="72" y="210"/>
                  </a:cubicBezTo>
                  <a:cubicBezTo>
                    <a:pt x="57" y="160"/>
                    <a:pt x="46" y="101"/>
                    <a:pt x="29" y="53"/>
                  </a:cubicBezTo>
                  <a:cubicBezTo>
                    <a:pt x="28" y="54"/>
                    <a:pt x="28" y="54"/>
                    <a:pt x="28" y="57"/>
                  </a:cubicBezTo>
                  <a:cubicBezTo>
                    <a:pt x="28" y="60"/>
                    <a:pt x="28" y="62"/>
                    <a:pt x="28" y="65"/>
                  </a:cubicBezTo>
                  <a:cubicBezTo>
                    <a:pt x="28" y="210"/>
                    <a:pt x="28" y="210"/>
                    <a:pt x="28" y="210"/>
                  </a:cubicBezTo>
                  <a:cubicBezTo>
                    <a:pt x="0" y="210"/>
                    <a:pt x="0" y="210"/>
                    <a:pt x="0" y="21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71" name="Freeform 24"/>
            <p:cNvSpPr>
              <a:spLocks/>
            </p:cNvSpPr>
            <p:nvPr/>
          </p:nvSpPr>
          <p:spPr bwMode="auto">
            <a:xfrm>
              <a:off x="10080621" y="6266531"/>
              <a:ext cx="53122" cy="104216"/>
            </a:xfrm>
            <a:custGeom>
              <a:avLst/>
              <a:gdLst>
                <a:gd name="T0" fmla="*/ 0 w 131"/>
                <a:gd name="T1" fmla="*/ 0 h 257"/>
                <a:gd name="T2" fmla="*/ 131 w 131"/>
                <a:gd name="T3" fmla="*/ 0 h 257"/>
                <a:gd name="T4" fmla="*/ 131 w 131"/>
                <a:gd name="T5" fmla="*/ 37 h 257"/>
                <a:gd name="T6" fmla="*/ 37 w 131"/>
                <a:gd name="T7" fmla="*/ 37 h 257"/>
                <a:gd name="T8" fmla="*/ 37 w 131"/>
                <a:gd name="T9" fmla="*/ 107 h 257"/>
                <a:gd name="T10" fmla="*/ 131 w 131"/>
                <a:gd name="T11" fmla="*/ 107 h 257"/>
                <a:gd name="T12" fmla="*/ 131 w 131"/>
                <a:gd name="T13" fmla="*/ 138 h 257"/>
                <a:gd name="T14" fmla="*/ 37 w 131"/>
                <a:gd name="T15" fmla="*/ 138 h 257"/>
                <a:gd name="T16" fmla="*/ 37 w 131"/>
                <a:gd name="T17" fmla="*/ 222 h 257"/>
                <a:gd name="T18" fmla="*/ 131 w 131"/>
                <a:gd name="T19" fmla="*/ 222 h 257"/>
                <a:gd name="T20" fmla="*/ 131 w 131"/>
                <a:gd name="T21" fmla="*/ 257 h 257"/>
                <a:gd name="T22" fmla="*/ 0 w 131"/>
                <a:gd name="T23" fmla="*/ 257 h 257"/>
                <a:gd name="T24" fmla="*/ 0 w 131"/>
                <a:gd name="T25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1" h="257">
                  <a:moveTo>
                    <a:pt x="0" y="0"/>
                  </a:moveTo>
                  <a:lnTo>
                    <a:pt x="131" y="0"/>
                  </a:lnTo>
                  <a:lnTo>
                    <a:pt x="131" y="37"/>
                  </a:lnTo>
                  <a:lnTo>
                    <a:pt x="37" y="37"/>
                  </a:lnTo>
                  <a:lnTo>
                    <a:pt x="37" y="107"/>
                  </a:lnTo>
                  <a:lnTo>
                    <a:pt x="131" y="107"/>
                  </a:lnTo>
                  <a:lnTo>
                    <a:pt x="131" y="138"/>
                  </a:lnTo>
                  <a:lnTo>
                    <a:pt x="37" y="138"/>
                  </a:lnTo>
                  <a:lnTo>
                    <a:pt x="37" y="222"/>
                  </a:lnTo>
                  <a:lnTo>
                    <a:pt x="131" y="222"/>
                  </a:lnTo>
                  <a:lnTo>
                    <a:pt x="131" y="257"/>
                  </a:lnTo>
                  <a:lnTo>
                    <a:pt x="0" y="2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72" name="Freeform 25"/>
            <p:cNvSpPr>
              <a:spLocks/>
            </p:cNvSpPr>
            <p:nvPr/>
          </p:nvSpPr>
          <p:spPr bwMode="auto">
            <a:xfrm>
              <a:off x="10144286" y="6266531"/>
              <a:ext cx="71370" cy="103811"/>
            </a:xfrm>
            <a:custGeom>
              <a:avLst/>
              <a:gdLst>
                <a:gd name="T0" fmla="*/ 0 w 145"/>
                <a:gd name="T1" fmla="*/ 0 h 210"/>
                <a:gd name="T2" fmla="*/ 72 w 145"/>
                <a:gd name="T3" fmla="*/ 0 h 210"/>
                <a:gd name="T4" fmla="*/ 138 w 145"/>
                <a:gd name="T5" fmla="*/ 63 h 210"/>
                <a:gd name="T6" fmla="*/ 85 w 145"/>
                <a:gd name="T7" fmla="*/ 124 h 210"/>
                <a:gd name="T8" fmla="*/ 145 w 145"/>
                <a:gd name="T9" fmla="*/ 210 h 210"/>
                <a:gd name="T10" fmla="*/ 105 w 145"/>
                <a:gd name="T11" fmla="*/ 210 h 210"/>
                <a:gd name="T12" fmla="*/ 37 w 145"/>
                <a:gd name="T13" fmla="*/ 100 h 210"/>
                <a:gd name="T14" fmla="*/ 62 w 145"/>
                <a:gd name="T15" fmla="*/ 100 h 210"/>
                <a:gd name="T16" fmla="*/ 104 w 145"/>
                <a:gd name="T17" fmla="*/ 63 h 210"/>
                <a:gd name="T18" fmla="*/ 72 w 145"/>
                <a:gd name="T19" fmla="*/ 27 h 210"/>
                <a:gd name="T20" fmla="*/ 34 w 145"/>
                <a:gd name="T21" fmla="*/ 27 h 210"/>
                <a:gd name="T22" fmla="*/ 34 w 145"/>
                <a:gd name="T23" fmla="*/ 210 h 210"/>
                <a:gd name="T24" fmla="*/ 0 w 145"/>
                <a:gd name="T25" fmla="*/ 210 h 210"/>
                <a:gd name="T26" fmla="*/ 0 w 145"/>
                <a:gd name="T27" fmla="*/ 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5" h="210">
                  <a:moveTo>
                    <a:pt x="0" y="0"/>
                  </a:moveTo>
                  <a:cubicBezTo>
                    <a:pt x="0" y="0"/>
                    <a:pt x="46" y="0"/>
                    <a:pt x="72" y="0"/>
                  </a:cubicBezTo>
                  <a:cubicBezTo>
                    <a:pt x="108" y="0"/>
                    <a:pt x="139" y="19"/>
                    <a:pt x="138" y="63"/>
                  </a:cubicBezTo>
                  <a:cubicBezTo>
                    <a:pt x="138" y="113"/>
                    <a:pt x="106" y="121"/>
                    <a:pt x="85" y="124"/>
                  </a:cubicBezTo>
                  <a:cubicBezTo>
                    <a:pt x="103" y="150"/>
                    <a:pt x="125" y="183"/>
                    <a:pt x="145" y="210"/>
                  </a:cubicBezTo>
                  <a:cubicBezTo>
                    <a:pt x="105" y="210"/>
                    <a:pt x="105" y="210"/>
                    <a:pt x="105" y="210"/>
                  </a:cubicBezTo>
                  <a:cubicBezTo>
                    <a:pt x="83" y="176"/>
                    <a:pt x="37" y="100"/>
                    <a:pt x="37" y="100"/>
                  </a:cubicBezTo>
                  <a:cubicBezTo>
                    <a:pt x="37" y="100"/>
                    <a:pt x="34" y="101"/>
                    <a:pt x="62" y="100"/>
                  </a:cubicBezTo>
                  <a:cubicBezTo>
                    <a:pt x="86" y="99"/>
                    <a:pt x="104" y="88"/>
                    <a:pt x="104" y="63"/>
                  </a:cubicBezTo>
                  <a:cubicBezTo>
                    <a:pt x="105" y="43"/>
                    <a:pt x="95" y="27"/>
                    <a:pt x="72" y="27"/>
                  </a:cubicBezTo>
                  <a:cubicBezTo>
                    <a:pt x="65" y="27"/>
                    <a:pt x="34" y="27"/>
                    <a:pt x="34" y="27"/>
                  </a:cubicBezTo>
                  <a:cubicBezTo>
                    <a:pt x="34" y="210"/>
                    <a:pt x="34" y="210"/>
                    <a:pt x="34" y="210"/>
                  </a:cubicBezTo>
                  <a:cubicBezTo>
                    <a:pt x="0" y="210"/>
                    <a:pt x="0" y="210"/>
                    <a:pt x="0" y="21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73" name="Freeform 26"/>
            <p:cNvSpPr>
              <a:spLocks/>
            </p:cNvSpPr>
            <p:nvPr/>
          </p:nvSpPr>
          <p:spPr bwMode="auto">
            <a:xfrm>
              <a:off x="10217683" y="6266531"/>
              <a:ext cx="60421" cy="104216"/>
            </a:xfrm>
            <a:custGeom>
              <a:avLst/>
              <a:gdLst>
                <a:gd name="T0" fmla="*/ 0 w 149"/>
                <a:gd name="T1" fmla="*/ 0 h 257"/>
                <a:gd name="T2" fmla="*/ 149 w 149"/>
                <a:gd name="T3" fmla="*/ 0 h 257"/>
                <a:gd name="T4" fmla="*/ 149 w 149"/>
                <a:gd name="T5" fmla="*/ 29 h 257"/>
                <a:gd name="T6" fmla="*/ 44 w 149"/>
                <a:gd name="T7" fmla="*/ 221 h 257"/>
                <a:gd name="T8" fmla="*/ 149 w 149"/>
                <a:gd name="T9" fmla="*/ 221 h 257"/>
                <a:gd name="T10" fmla="*/ 149 w 149"/>
                <a:gd name="T11" fmla="*/ 257 h 257"/>
                <a:gd name="T12" fmla="*/ 0 w 149"/>
                <a:gd name="T13" fmla="*/ 257 h 257"/>
                <a:gd name="T14" fmla="*/ 0 w 149"/>
                <a:gd name="T15" fmla="*/ 226 h 257"/>
                <a:gd name="T16" fmla="*/ 106 w 149"/>
                <a:gd name="T17" fmla="*/ 34 h 257"/>
                <a:gd name="T18" fmla="*/ 0 w 149"/>
                <a:gd name="T19" fmla="*/ 34 h 257"/>
                <a:gd name="T20" fmla="*/ 0 w 149"/>
                <a:gd name="T21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9" h="257">
                  <a:moveTo>
                    <a:pt x="0" y="0"/>
                  </a:moveTo>
                  <a:lnTo>
                    <a:pt x="149" y="0"/>
                  </a:lnTo>
                  <a:lnTo>
                    <a:pt x="149" y="29"/>
                  </a:lnTo>
                  <a:lnTo>
                    <a:pt x="44" y="221"/>
                  </a:lnTo>
                  <a:lnTo>
                    <a:pt x="149" y="221"/>
                  </a:lnTo>
                  <a:lnTo>
                    <a:pt x="149" y="257"/>
                  </a:lnTo>
                  <a:lnTo>
                    <a:pt x="0" y="257"/>
                  </a:lnTo>
                  <a:lnTo>
                    <a:pt x="0" y="226"/>
                  </a:lnTo>
                  <a:lnTo>
                    <a:pt x="106" y="34"/>
                  </a:lnTo>
                  <a:lnTo>
                    <a:pt x="0" y="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74" name="Freeform 27"/>
            <p:cNvSpPr>
              <a:spLocks/>
            </p:cNvSpPr>
            <p:nvPr/>
          </p:nvSpPr>
          <p:spPr bwMode="auto">
            <a:xfrm>
              <a:off x="10548580" y="6252744"/>
              <a:ext cx="102189" cy="142740"/>
            </a:xfrm>
            <a:custGeom>
              <a:avLst/>
              <a:gdLst>
                <a:gd name="T0" fmla="*/ 138 w 252"/>
                <a:gd name="T1" fmla="*/ 352 h 352"/>
                <a:gd name="T2" fmla="*/ 114 w 252"/>
                <a:gd name="T3" fmla="*/ 352 h 352"/>
                <a:gd name="T4" fmla="*/ 114 w 252"/>
                <a:gd name="T5" fmla="*/ 23 h 352"/>
                <a:gd name="T6" fmla="*/ 0 w 252"/>
                <a:gd name="T7" fmla="*/ 23 h 352"/>
                <a:gd name="T8" fmla="*/ 0 w 252"/>
                <a:gd name="T9" fmla="*/ 0 h 352"/>
                <a:gd name="T10" fmla="*/ 252 w 252"/>
                <a:gd name="T11" fmla="*/ 0 h 352"/>
                <a:gd name="T12" fmla="*/ 252 w 252"/>
                <a:gd name="T13" fmla="*/ 23 h 352"/>
                <a:gd name="T14" fmla="*/ 138 w 252"/>
                <a:gd name="T15" fmla="*/ 23 h 352"/>
                <a:gd name="T16" fmla="*/ 138 w 252"/>
                <a:gd name="T17" fmla="*/ 352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2" h="352">
                  <a:moveTo>
                    <a:pt x="138" y="352"/>
                  </a:moveTo>
                  <a:lnTo>
                    <a:pt x="114" y="352"/>
                  </a:lnTo>
                  <a:lnTo>
                    <a:pt x="114" y="23"/>
                  </a:lnTo>
                  <a:lnTo>
                    <a:pt x="0" y="23"/>
                  </a:lnTo>
                  <a:lnTo>
                    <a:pt x="0" y="0"/>
                  </a:lnTo>
                  <a:lnTo>
                    <a:pt x="252" y="0"/>
                  </a:lnTo>
                  <a:lnTo>
                    <a:pt x="252" y="23"/>
                  </a:lnTo>
                  <a:lnTo>
                    <a:pt x="138" y="23"/>
                  </a:lnTo>
                  <a:lnTo>
                    <a:pt x="138" y="35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75" name="Freeform 28"/>
            <p:cNvSpPr>
              <a:spLocks/>
            </p:cNvSpPr>
            <p:nvPr/>
          </p:nvSpPr>
          <p:spPr bwMode="auto">
            <a:xfrm>
              <a:off x="10671855" y="6252744"/>
              <a:ext cx="103405" cy="142740"/>
            </a:xfrm>
            <a:custGeom>
              <a:avLst/>
              <a:gdLst>
                <a:gd name="T0" fmla="*/ 255 w 255"/>
                <a:gd name="T1" fmla="*/ 352 h 352"/>
                <a:gd name="T2" fmla="*/ 229 w 255"/>
                <a:gd name="T3" fmla="*/ 352 h 352"/>
                <a:gd name="T4" fmla="*/ 229 w 255"/>
                <a:gd name="T5" fmla="*/ 179 h 352"/>
                <a:gd name="T6" fmla="*/ 24 w 255"/>
                <a:gd name="T7" fmla="*/ 179 h 352"/>
                <a:gd name="T8" fmla="*/ 24 w 255"/>
                <a:gd name="T9" fmla="*/ 352 h 352"/>
                <a:gd name="T10" fmla="*/ 0 w 255"/>
                <a:gd name="T11" fmla="*/ 352 h 352"/>
                <a:gd name="T12" fmla="*/ 0 w 255"/>
                <a:gd name="T13" fmla="*/ 0 h 352"/>
                <a:gd name="T14" fmla="*/ 24 w 255"/>
                <a:gd name="T15" fmla="*/ 0 h 352"/>
                <a:gd name="T16" fmla="*/ 24 w 255"/>
                <a:gd name="T17" fmla="*/ 156 h 352"/>
                <a:gd name="T18" fmla="*/ 229 w 255"/>
                <a:gd name="T19" fmla="*/ 156 h 352"/>
                <a:gd name="T20" fmla="*/ 229 w 255"/>
                <a:gd name="T21" fmla="*/ 0 h 352"/>
                <a:gd name="T22" fmla="*/ 255 w 255"/>
                <a:gd name="T23" fmla="*/ 0 h 352"/>
                <a:gd name="T24" fmla="*/ 255 w 255"/>
                <a:gd name="T25" fmla="*/ 352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352">
                  <a:moveTo>
                    <a:pt x="255" y="352"/>
                  </a:moveTo>
                  <a:lnTo>
                    <a:pt x="229" y="352"/>
                  </a:lnTo>
                  <a:lnTo>
                    <a:pt x="229" y="179"/>
                  </a:lnTo>
                  <a:lnTo>
                    <a:pt x="24" y="179"/>
                  </a:lnTo>
                  <a:lnTo>
                    <a:pt x="24" y="352"/>
                  </a:lnTo>
                  <a:lnTo>
                    <a:pt x="0" y="352"/>
                  </a:lnTo>
                  <a:lnTo>
                    <a:pt x="0" y="0"/>
                  </a:lnTo>
                  <a:lnTo>
                    <a:pt x="24" y="0"/>
                  </a:lnTo>
                  <a:lnTo>
                    <a:pt x="24" y="156"/>
                  </a:lnTo>
                  <a:lnTo>
                    <a:pt x="229" y="156"/>
                  </a:lnTo>
                  <a:lnTo>
                    <a:pt x="229" y="0"/>
                  </a:lnTo>
                  <a:lnTo>
                    <a:pt x="255" y="0"/>
                  </a:lnTo>
                  <a:lnTo>
                    <a:pt x="255" y="35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76" name="Freeform 29"/>
            <p:cNvSpPr>
              <a:spLocks/>
            </p:cNvSpPr>
            <p:nvPr/>
          </p:nvSpPr>
          <p:spPr bwMode="auto">
            <a:xfrm>
              <a:off x="10815406" y="6252744"/>
              <a:ext cx="77858" cy="142740"/>
            </a:xfrm>
            <a:custGeom>
              <a:avLst/>
              <a:gdLst>
                <a:gd name="T0" fmla="*/ 192 w 192"/>
                <a:gd name="T1" fmla="*/ 352 h 352"/>
                <a:gd name="T2" fmla="*/ 0 w 192"/>
                <a:gd name="T3" fmla="*/ 352 h 352"/>
                <a:gd name="T4" fmla="*/ 0 w 192"/>
                <a:gd name="T5" fmla="*/ 0 h 352"/>
                <a:gd name="T6" fmla="*/ 192 w 192"/>
                <a:gd name="T7" fmla="*/ 0 h 352"/>
                <a:gd name="T8" fmla="*/ 192 w 192"/>
                <a:gd name="T9" fmla="*/ 22 h 352"/>
                <a:gd name="T10" fmla="*/ 25 w 192"/>
                <a:gd name="T11" fmla="*/ 22 h 352"/>
                <a:gd name="T12" fmla="*/ 25 w 192"/>
                <a:gd name="T13" fmla="*/ 156 h 352"/>
                <a:gd name="T14" fmla="*/ 182 w 192"/>
                <a:gd name="T15" fmla="*/ 156 h 352"/>
                <a:gd name="T16" fmla="*/ 182 w 192"/>
                <a:gd name="T17" fmla="*/ 178 h 352"/>
                <a:gd name="T18" fmla="*/ 25 w 192"/>
                <a:gd name="T19" fmla="*/ 178 h 352"/>
                <a:gd name="T20" fmla="*/ 25 w 192"/>
                <a:gd name="T21" fmla="*/ 329 h 352"/>
                <a:gd name="T22" fmla="*/ 192 w 192"/>
                <a:gd name="T23" fmla="*/ 329 h 352"/>
                <a:gd name="T24" fmla="*/ 192 w 192"/>
                <a:gd name="T25" fmla="*/ 352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2" h="352">
                  <a:moveTo>
                    <a:pt x="192" y="352"/>
                  </a:moveTo>
                  <a:lnTo>
                    <a:pt x="0" y="352"/>
                  </a:lnTo>
                  <a:lnTo>
                    <a:pt x="0" y="0"/>
                  </a:lnTo>
                  <a:lnTo>
                    <a:pt x="192" y="0"/>
                  </a:lnTo>
                  <a:lnTo>
                    <a:pt x="192" y="22"/>
                  </a:lnTo>
                  <a:lnTo>
                    <a:pt x="25" y="22"/>
                  </a:lnTo>
                  <a:lnTo>
                    <a:pt x="25" y="156"/>
                  </a:lnTo>
                  <a:lnTo>
                    <a:pt x="182" y="156"/>
                  </a:lnTo>
                  <a:lnTo>
                    <a:pt x="182" y="178"/>
                  </a:lnTo>
                  <a:lnTo>
                    <a:pt x="25" y="178"/>
                  </a:lnTo>
                  <a:lnTo>
                    <a:pt x="25" y="329"/>
                  </a:lnTo>
                  <a:lnTo>
                    <a:pt x="192" y="329"/>
                  </a:lnTo>
                  <a:lnTo>
                    <a:pt x="192" y="35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77" name="Freeform 30"/>
            <p:cNvSpPr>
              <a:spLocks noEditPoints="1"/>
            </p:cNvSpPr>
            <p:nvPr/>
          </p:nvSpPr>
          <p:spPr bwMode="auto">
            <a:xfrm>
              <a:off x="10925299" y="6252744"/>
              <a:ext cx="94078" cy="142740"/>
            </a:xfrm>
            <a:custGeom>
              <a:avLst/>
              <a:gdLst>
                <a:gd name="T0" fmla="*/ 20 w 191"/>
                <a:gd name="T1" fmla="*/ 145 h 289"/>
                <a:gd name="T2" fmla="*/ 75 w 191"/>
                <a:gd name="T3" fmla="*/ 145 h 289"/>
                <a:gd name="T4" fmla="*/ 132 w 191"/>
                <a:gd name="T5" fmla="*/ 129 h 289"/>
                <a:gd name="T6" fmla="*/ 152 w 191"/>
                <a:gd name="T7" fmla="*/ 81 h 289"/>
                <a:gd name="T8" fmla="*/ 133 w 191"/>
                <a:gd name="T9" fmla="*/ 32 h 289"/>
                <a:gd name="T10" fmla="*/ 68 w 191"/>
                <a:gd name="T11" fmla="*/ 17 h 289"/>
                <a:gd name="T12" fmla="*/ 20 w 191"/>
                <a:gd name="T13" fmla="*/ 17 h 289"/>
                <a:gd name="T14" fmla="*/ 20 w 191"/>
                <a:gd name="T15" fmla="*/ 145 h 289"/>
                <a:gd name="T16" fmla="*/ 20 w 191"/>
                <a:gd name="T17" fmla="*/ 163 h 289"/>
                <a:gd name="T18" fmla="*/ 20 w 191"/>
                <a:gd name="T19" fmla="*/ 289 h 289"/>
                <a:gd name="T20" fmla="*/ 0 w 191"/>
                <a:gd name="T21" fmla="*/ 289 h 289"/>
                <a:gd name="T22" fmla="*/ 0 w 191"/>
                <a:gd name="T23" fmla="*/ 0 h 289"/>
                <a:gd name="T24" fmla="*/ 69 w 191"/>
                <a:gd name="T25" fmla="*/ 0 h 289"/>
                <a:gd name="T26" fmla="*/ 148 w 191"/>
                <a:gd name="T27" fmla="*/ 19 h 289"/>
                <a:gd name="T28" fmla="*/ 174 w 191"/>
                <a:gd name="T29" fmla="*/ 79 h 289"/>
                <a:gd name="T30" fmla="*/ 159 w 191"/>
                <a:gd name="T31" fmla="*/ 128 h 289"/>
                <a:gd name="T32" fmla="*/ 112 w 191"/>
                <a:gd name="T33" fmla="*/ 157 h 289"/>
                <a:gd name="T34" fmla="*/ 191 w 191"/>
                <a:gd name="T35" fmla="*/ 289 h 289"/>
                <a:gd name="T36" fmla="*/ 167 w 191"/>
                <a:gd name="T37" fmla="*/ 289 h 289"/>
                <a:gd name="T38" fmla="*/ 92 w 191"/>
                <a:gd name="T39" fmla="*/ 163 h 289"/>
                <a:gd name="T40" fmla="*/ 20 w 191"/>
                <a:gd name="T41" fmla="*/ 163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1" h="289">
                  <a:moveTo>
                    <a:pt x="20" y="145"/>
                  </a:moveTo>
                  <a:cubicBezTo>
                    <a:pt x="75" y="145"/>
                    <a:pt x="75" y="145"/>
                    <a:pt x="75" y="145"/>
                  </a:cubicBezTo>
                  <a:cubicBezTo>
                    <a:pt x="100" y="145"/>
                    <a:pt x="119" y="140"/>
                    <a:pt x="132" y="129"/>
                  </a:cubicBezTo>
                  <a:cubicBezTo>
                    <a:pt x="146" y="118"/>
                    <a:pt x="152" y="102"/>
                    <a:pt x="152" y="81"/>
                  </a:cubicBezTo>
                  <a:cubicBezTo>
                    <a:pt x="152" y="59"/>
                    <a:pt x="146" y="42"/>
                    <a:pt x="133" y="32"/>
                  </a:cubicBezTo>
                  <a:cubicBezTo>
                    <a:pt x="119" y="22"/>
                    <a:pt x="98" y="17"/>
                    <a:pt x="68" y="17"/>
                  </a:cubicBezTo>
                  <a:cubicBezTo>
                    <a:pt x="20" y="17"/>
                    <a:pt x="20" y="17"/>
                    <a:pt x="20" y="17"/>
                  </a:cubicBezTo>
                  <a:lnTo>
                    <a:pt x="20" y="145"/>
                  </a:lnTo>
                  <a:close/>
                  <a:moveTo>
                    <a:pt x="20" y="163"/>
                  </a:moveTo>
                  <a:cubicBezTo>
                    <a:pt x="20" y="289"/>
                    <a:pt x="20" y="289"/>
                    <a:pt x="20" y="289"/>
                  </a:cubicBezTo>
                  <a:cubicBezTo>
                    <a:pt x="0" y="289"/>
                    <a:pt x="0" y="289"/>
                    <a:pt x="0" y="28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105" y="0"/>
                    <a:pt x="131" y="6"/>
                    <a:pt x="148" y="19"/>
                  </a:cubicBezTo>
                  <a:cubicBezTo>
                    <a:pt x="165" y="33"/>
                    <a:pt x="174" y="53"/>
                    <a:pt x="174" y="79"/>
                  </a:cubicBezTo>
                  <a:cubicBezTo>
                    <a:pt x="174" y="99"/>
                    <a:pt x="169" y="115"/>
                    <a:pt x="159" y="128"/>
                  </a:cubicBezTo>
                  <a:cubicBezTo>
                    <a:pt x="149" y="142"/>
                    <a:pt x="133" y="151"/>
                    <a:pt x="112" y="157"/>
                  </a:cubicBezTo>
                  <a:cubicBezTo>
                    <a:pt x="191" y="289"/>
                    <a:pt x="191" y="289"/>
                    <a:pt x="191" y="289"/>
                  </a:cubicBezTo>
                  <a:cubicBezTo>
                    <a:pt x="167" y="289"/>
                    <a:pt x="167" y="289"/>
                    <a:pt x="167" y="289"/>
                  </a:cubicBezTo>
                  <a:cubicBezTo>
                    <a:pt x="92" y="163"/>
                    <a:pt x="92" y="163"/>
                    <a:pt x="92" y="163"/>
                  </a:cubicBezTo>
                  <a:lnTo>
                    <a:pt x="20" y="16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78" name="Freeform 31"/>
            <p:cNvSpPr>
              <a:spLocks noEditPoints="1"/>
            </p:cNvSpPr>
            <p:nvPr/>
          </p:nvSpPr>
          <p:spPr bwMode="auto">
            <a:xfrm>
              <a:off x="11023838" y="6251933"/>
              <a:ext cx="119626" cy="143551"/>
            </a:xfrm>
            <a:custGeom>
              <a:avLst/>
              <a:gdLst>
                <a:gd name="T0" fmla="*/ 70 w 243"/>
                <a:gd name="T1" fmla="*/ 170 h 291"/>
                <a:gd name="T2" fmla="*/ 173 w 243"/>
                <a:gd name="T3" fmla="*/ 170 h 291"/>
                <a:gd name="T4" fmla="*/ 134 w 243"/>
                <a:gd name="T5" fmla="*/ 66 h 291"/>
                <a:gd name="T6" fmla="*/ 122 w 243"/>
                <a:gd name="T7" fmla="*/ 32 h 291"/>
                <a:gd name="T8" fmla="*/ 110 w 243"/>
                <a:gd name="T9" fmla="*/ 67 h 291"/>
                <a:gd name="T10" fmla="*/ 70 w 243"/>
                <a:gd name="T11" fmla="*/ 170 h 291"/>
                <a:gd name="T12" fmla="*/ 180 w 243"/>
                <a:gd name="T13" fmla="*/ 188 h 291"/>
                <a:gd name="T14" fmla="*/ 63 w 243"/>
                <a:gd name="T15" fmla="*/ 188 h 291"/>
                <a:gd name="T16" fmla="*/ 22 w 243"/>
                <a:gd name="T17" fmla="*/ 291 h 291"/>
                <a:gd name="T18" fmla="*/ 0 w 243"/>
                <a:gd name="T19" fmla="*/ 291 h 291"/>
                <a:gd name="T20" fmla="*/ 116 w 243"/>
                <a:gd name="T21" fmla="*/ 0 h 291"/>
                <a:gd name="T22" fmla="*/ 129 w 243"/>
                <a:gd name="T23" fmla="*/ 0 h 291"/>
                <a:gd name="T24" fmla="*/ 243 w 243"/>
                <a:gd name="T25" fmla="*/ 291 h 291"/>
                <a:gd name="T26" fmla="*/ 220 w 243"/>
                <a:gd name="T27" fmla="*/ 291 h 291"/>
                <a:gd name="T28" fmla="*/ 180 w 243"/>
                <a:gd name="T29" fmla="*/ 188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43" h="291">
                  <a:moveTo>
                    <a:pt x="70" y="170"/>
                  </a:moveTo>
                  <a:cubicBezTo>
                    <a:pt x="173" y="170"/>
                    <a:pt x="173" y="170"/>
                    <a:pt x="173" y="170"/>
                  </a:cubicBezTo>
                  <a:cubicBezTo>
                    <a:pt x="134" y="66"/>
                    <a:pt x="134" y="66"/>
                    <a:pt x="134" y="66"/>
                  </a:cubicBezTo>
                  <a:cubicBezTo>
                    <a:pt x="131" y="58"/>
                    <a:pt x="127" y="47"/>
                    <a:pt x="122" y="32"/>
                  </a:cubicBezTo>
                  <a:cubicBezTo>
                    <a:pt x="118" y="45"/>
                    <a:pt x="115" y="56"/>
                    <a:pt x="110" y="67"/>
                  </a:cubicBezTo>
                  <a:lnTo>
                    <a:pt x="70" y="170"/>
                  </a:lnTo>
                  <a:close/>
                  <a:moveTo>
                    <a:pt x="180" y="188"/>
                  </a:moveTo>
                  <a:cubicBezTo>
                    <a:pt x="63" y="188"/>
                    <a:pt x="63" y="188"/>
                    <a:pt x="63" y="188"/>
                  </a:cubicBezTo>
                  <a:cubicBezTo>
                    <a:pt x="22" y="291"/>
                    <a:pt x="22" y="291"/>
                    <a:pt x="22" y="291"/>
                  </a:cubicBezTo>
                  <a:cubicBezTo>
                    <a:pt x="0" y="291"/>
                    <a:pt x="0" y="291"/>
                    <a:pt x="0" y="291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129" y="0"/>
                    <a:pt x="129" y="0"/>
                    <a:pt x="129" y="0"/>
                  </a:cubicBezTo>
                  <a:cubicBezTo>
                    <a:pt x="243" y="291"/>
                    <a:pt x="243" y="291"/>
                    <a:pt x="243" y="291"/>
                  </a:cubicBezTo>
                  <a:cubicBezTo>
                    <a:pt x="220" y="291"/>
                    <a:pt x="220" y="291"/>
                    <a:pt x="220" y="291"/>
                  </a:cubicBezTo>
                  <a:lnTo>
                    <a:pt x="180" y="18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79" name="Freeform 32"/>
            <p:cNvSpPr>
              <a:spLocks noEditPoints="1"/>
            </p:cNvSpPr>
            <p:nvPr/>
          </p:nvSpPr>
          <p:spPr bwMode="auto">
            <a:xfrm>
              <a:off x="11163334" y="6252744"/>
              <a:ext cx="85968" cy="142740"/>
            </a:xfrm>
            <a:custGeom>
              <a:avLst/>
              <a:gdLst>
                <a:gd name="T0" fmla="*/ 20 w 174"/>
                <a:gd name="T1" fmla="*/ 152 h 289"/>
                <a:gd name="T2" fmla="*/ 60 w 174"/>
                <a:gd name="T3" fmla="*/ 152 h 289"/>
                <a:gd name="T4" fmla="*/ 131 w 174"/>
                <a:gd name="T5" fmla="*/ 136 h 289"/>
                <a:gd name="T6" fmla="*/ 152 w 174"/>
                <a:gd name="T7" fmla="*/ 83 h 289"/>
                <a:gd name="T8" fmla="*/ 132 w 174"/>
                <a:gd name="T9" fmla="*/ 34 h 289"/>
                <a:gd name="T10" fmla="*/ 68 w 174"/>
                <a:gd name="T11" fmla="*/ 17 h 289"/>
                <a:gd name="T12" fmla="*/ 20 w 174"/>
                <a:gd name="T13" fmla="*/ 17 h 289"/>
                <a:gd name="T14" fmla="*/ 20 w 174"/>
                <a:gd name="T15" fmla="*/ 152 h 289"/>
                <a:gd name="T16" fmla="*/ 174 w 174"/>
                <a:gd name="T17" fmla="*/ 83 h 289"/>
                <a:gd name="T18" fmla="*/ 146 w 174"/>
                <a:gd name="T19" fmla="*/ 147 h 289"/>
                <a:gd name="T20" fmla="*/ 65 w 174"/>
                <a:gd name="T21" fmla="*/ 169 h 289"/>
                <a:gd name="T22" fmla="*/ 20 w 174"/>
                <a:gd name="T23" fmla="*/ 169 h 289"/>
                <a:gd name="T24" fmla="*/ 20 w 174"/>
                <a:gd name="T25" fmla="*/ 289 h 289"/>
                <a:gd name="T26" fmla="*/ 0 w 174"/>
                <a:gd name="T27" fmla="*/ 289 h 289"/>
                <a:gd name="T28" fmla="*/ 0 w 174"/>
                <a:gd name="T29" fmla="*/ 0 h 289"/>
                <a:gd name="T30" fmla="*/ 71 w 174"/>
                <a:gd name="T31" fmla="*/ 0 h 289"/>
                <a:gd name="T32" fmla="*/ 174 w 174"/>
                <a:gd name="T33" fmla="*/ 83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4" h="289">
                  <a:moveTo>
                    <a:pt x="20" y="152"/>
                  </a:moveTo>
                  <a:cubicBezTo>
                    <a:pt x="60" y="152"/>
                    <a:pt x="60" y="152"/>
                    <a:pt x="60" y="152"/>
                  </a:cubicBezTo>
                  <a:cubicBezTo>
                    <a:pt x="92" y="152"/>
                    <a:pt x="116" y="146"/>
                    <a:pt x="131" y="136"/>
                  </a:cubicBezTo>
                  <a:cubicBezTo>
                    <a:pt x="145" y="125"/>
                    <a:pt x="152" y="107"/>
                    <a:pt x="152" y="83"/>
                  </a:cubicBezTo>
                  <a:cubicBezTo>
                    <a:pt x="152" y="61"/>
                    <a:pt x="145" y="44"/>
                    <a:pt x="132" y="34"/>
                  </a:cubicBezTo>
                  <a:cubicBezTo>
                    <a:pt x="118" y="23"/>
                    <a:pt x="97" y="17"/>
                    <a:pt x="68" y="17"/>
                  </a:cubicBezTo>
                  <a:cubicBezTo>
                    <a:pt x="20" y="17"/>
                    <a:pt x="20" y="17"/>
                    <a:pt x="20" y="17"/>
                  </a:cubicBezTo>
                  <a:lnTo>
                    <a:pt x="20" y="152"/>
                  </a:lnTo>
                  <a:close/>
                  <a:moveTo>
                    <a:pt x="174" y="83"/>
                  </a:moveTo>
                  <a:cubicBezTo>
                    <a:pt x="174" y="111"/>
                    <a:pt x="165" y="132"/>
                    <a:pt x="146" y="147"/>
                  </a:cubicBezTo>
                  <a:cubicBezTo>
                    <a:pt x="127" y="162"/>
                    <a:pt x="100" y="169"/>
                    <a:pt x="65" y="169"/>
                  </a:cubicBezTo>
                  <a:cubicBezTo>
                    <a:pt x="20" y="169"/>
                    <a:pt x="20" y="169"/>
                    <a:pt x="20" y="169"/>
                  </a:cubicBezTo>
                  <a:cubicBezTo>
                    <a:pt x="20" y="289"/>
                    <a:pt x="20" y="289"/>
                    <a:pt x="20" y="289"/>
                  </a:cubicBezTo>
                  <a:cubicBezTo>
                    <a:pt x="0" y="289"/>
                    <a:pt x="0" y="289"/>
                    <a:pt x="0" y="28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1" y="0"/>
                    <a:pt x="71" y="0"/>
                    <a:pt x="71" y="0"/>
                  </a:cubicBezTo>
                  <a:cubicBezTo>
                    <a:pt x="140" y="0"/>
                    <a:pt x="174" y="27"/>
                    <a:pt x="174" y="8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80" name="Freeform 33"/>
            <p:cNvSpPr>
              <a:spLocks/>
            </p:cNvSpPr>
            <p:nvPr/>
          </p:nvSpPr>
          <p:spPr bwMode="auto">
            <a:xfrm>
              <a:off x="11280121" y="6252744"/>
              <a:ext cx="77858" cy="142740"/>
            </a:xfrm>
            <a:custGeom>
              <a:avLst/>
              <a:gdLst>
                <a:gd name="T0" fmla="*/ 192 w 192"/>
                <a:gd name="T1" fmla="*/ 352 h 352"/>
                <a:gd name="T2" fmla="*/ 0 w 192"/>
                <a:gd name="T3" fmla="*/ 352 h 352"/>
                <a:gd name="T4" fmla="*/ 0 w 192"/>
                <a:gd name="T5" fmla="*/ 0 h 352"/>
                <a:gd name="T6" fmla="*/ 192 w 192"/>
                <a:gd name="T7" fmla="*/ 0 h 352"/>
                <a:gd name="T8" fmla="*/ 192 w 192"/>
                <a:gd name="T9" fmla="*/ 22 h 352"/>
                <a:gd name="T10" fmla="*/ 24 w 192"/>
                <a:gd name="T11" fmla="*/ 22 h 352"/>
                <a:gd name="T12" fmla="*/ 24 w 192"/>
                <a:gd name="T13" fmla="*/ 156 h 352"/>
                <a:gd name="T14" fmla="*/ 182 w 192"/>
                <a:gd name="T15" fmla="*/ 156 h 352"/>
                <a:gd name="T16" fmla="*/ 182 w 192"/>
                <a:gd name="T17" fmla="*/ 178 h 352"/>
                <a:gd name="T18" fmla="*/ 24 w 192"/>
                <a:gd name="T19" fmla="*/ 178 h 352"/>
                <a:gd name="T20" fmla="*/ 24 w 192"/>
                <a:gd name="T21" fmla="*/ 329 h 352"/>
                <a:gd name="T22" fmla="*/ 192 w 192"/>
                <a:gd name="T23" fmla="*/ 329 h 352"/>
                <a:gd name="T24" fmla="*/ 192 w 192"/>
                <a:gd name="T25" fmla="*/ 352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2" h="352">
                  <a:moveTo>
                    <a:pt x="192" y="352"/>
                  </a:moveTo>
                  <a:lnTo>
                    <a:pt x="0" y="352"/>
                  </a:lnTo>
                  <a:lnTo>
                    <a:pt x="0" y="0"/>
                  </a:lnTo>
                  <a:lnTo>
                    <a:pt x="192" y="0"/>
                  </a:lnTo>
                  <a:lnTo>
                    <a:pt x="192" y="22"/>
                  </a:lnTo>
                  <a:lnTo>
                    <a:pt x="24" y="22"/>
                  </a:lnTo>
                  <a:lnTo>
                    <a:pt x="24" y="156"/>
                  </a:lnTo>
                  <a:lnTo>
                    <a:pt x="182" y="156"/>
                  </a:lnTo>
                  <a:lnTo>
                    <a:pt x="182" y="178"/>
                  </a:lnTo>
                  <a:lnTo>
                    <a:pt x="24" y="178"/>
                  </a:lnTo>
                  <a:lnTo>
                    <a:pt x="24" y="329"/>
                  </a:lnTo>
                  <a:lnTo>
                    <a:pt x="192" y="329"/>
                  </a:lnTo>
                  <a:lnTo>
                    <a:pt x="192" y="35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81" name="Freeform 34"/>
            <p:cNvSpPr>
              <a:spLocks/>
            </p:cNvSpPr>
            <p:nvPr/>
          </p:nvSpPr>
          <p:spPr bwMode="auto">
            <a:xfrm>
              <a:off x="11388392" y="6252744"/>
              <a:ext cx="106244" cy="144767"/>
            </a:xfrm>
            <a:custGeom>
              <a:avLst/>
              <a:gdLst>
                <a:gd name="T0" fmla="*/ 216 w 216"/>
                <a:gd name="T1" fmla="*/ 0 h 293"/>
                <a:gd name="T2" fmla="*/ 216 w 216"/>
                <a:gd name="T3" fmla="*/ 187 h 293"/>
                <a:gd name="T4" fmla="*/ 187 w 216"/>
                <a:gd name="T5" fmla="*/ 265 h 293"/>
                <a:gd name="T6" fmla="*/ 107 w 216"/>
                <a:gd name="T7" fmla="*/ 293 h 293"/>
                <a:gd name="T8" fmla="*/ 28 w 216"/>
                <a:gd name="T9" fmla="*/ 265 h 293"/>
                <a:gd name="T10" fmla="*/ 0 w 216"/>
                <a:gd name="T11" fmla="*/ 186 h 293"/>
                <a:gd name="T12" fmla="*/ 0 w 216"/>
                <a:gd name="T13" fmla="*/ 0 h 293"/>
                <a:gd name="T14" fmla="*/ 21 w 216"/>
                <a:gd name="T15" fmla="*/ 0 h 293"/>
                <a:gd name="T16" fmla="*/ 21 w 216"/>
                <a:gd name="T17" fmla="*/ 187 h 293"/>
                <a:gd name="T18" fmla="*/ 44 w 216"/>
                <a:gd name="T19" fmla="*/ 252 h 293"/>
                <a:gd name="T20" fmla="*/ 109 w 216"/>
                <a:gd name="T21" fmla="*/ 275 h 293"/>
                <a:gd name="T22" fmla="*/ 173 w 216"/>
                <a:gd name="T23" fmla="*/ 252 h 293"/>
                <a:gd name="T24" fmla="*/ 196 w 216"/>
                <a:gd name="T25" fmla="*/ 189 h 293"/>
                <a:gd name="T26" fmla="*/ 196 w 216"/>
                <a:gd name="T27" fmla="*/ 0 h 293"/>
                <a:gd name="T28" fmla="*/ 216 w 216"/>
                <a:gd name="T29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16" h="293">
                  <a:moveTo>
                    <a:pt x="216" y="0"/>
                  </a:moveTo>
                  <a:cubicBezTo>
                    <a:pt x="216" y="187"/>
                    <a:pt x="216" y="187"/>
                    <a:pt x="216" y="187"/>
                  </a:cubicBezTo>
                  <a:cubicBezTo>
                    <a:pt x="216" y="220"/>
                    <a:pt x="206" y="246"/>
                    <a:pt x="187" y="265"/>
                  </a:cubicBezTo>
                  <a:cubicBezTo>
                    <a:pt x="168" y="283"/>
                    <a:pt x="141" y="293"/>
                    <a:pt x="107" y="293"/>
                  </a:cubicBezTo>
                  <a:cubicBezTo>
                    <a:pt x="73" y="293"/>
                    <a:pt x="47" y="283"/>
                    <a:pt x="28" y="265"/>
                  </a:cubicBezTo>
                  <a:cubicBezTo>
                    <a:pt x="10" y="246"/>
                    <a:pt x="0" y="220"/>
                    <a:pt x="0" y="18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1" y="187"/>
                    <a:pt x="21" y="187"/>
                    <a:pt x="21" y="187"/>
                  </a:cubicBezTo>
                  <a:cubicBezTo>
                    <a:pt x="21" y="215"/>
                    <a:pt x="28" y="236"/>
                    <a:pt x="44" y="252"/>
                  </a:cubicBezTo>
                  <a:cubicBezTo>
                    <a:pt x="59" y="267"/>
                    <a:pt x="81" y="275"/>
                    <a:pt x="109" y="275"/>
                  </a:cubicBezTo>
                  <a:cubicBezTo>
                    <a:pt x="137" y="275"/>
                    <a:pt x="158" y="267"/>
                    <a:pt x="173" y="252"/>
                  </a:cubicBezTo>
                  <a:cubicBezTo>
                    <a:pt x="188" y="237"/>
                    <a:pt x="196" y="216"/>
                    <a:pt x="196" y="189"/>
                  </a:cubicBezTo>
                  <a:cubicBezTo>
                    <a:pt x="196" y="0"/>
                    <a:pt x="196" y="0"/>
                    <a:pt x="196" y="0"/>
                  </a:cubicBezTo>
                  <a:lnTo>
                    <a:pt x="21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82" name="Freeform 35"/>
            <p:cNvSpPr>
              <a:spLocks/>
            </p:cNvSpPr>
            <p:nvPr/>
          </p:nvSpPr>
          <p:spPr bwMode="auto">
            <a:xfrm>
              <a:off x="11514506" y="6252744"/>
              <a:ext cx="102189" cy="142740"/>
            </a:xfrm>
            <a:custGeom>
              <a:avLst/>
              <a:gdLst>
                <a:gd name="T0" fmla="*/ 138 w 252"/>
                <a:gd name="T1" fmla="*/ 352 h 352"/>
                <a:gd name="T2" fmla="*/ 114 w 252"/>
                <a:gd name="T3" fmla="*/ 352 h 352"/>
                <a:gd name="T4" fmla="*/ 114 w 252"/>
                <a:gd name="T5" fmla="*/ 23 h 352"/>
                <a:gd name="T6" fmla="*/ 0 w 252"/>
                <a:gd name="T7" fmla="*/ 23 h 352"/>
                <a:gd name="T8" fmla="*/ 0 w 252"/>
                <a:gd name="T9" fmla="*/ 0 h 352"/>
                <a:gd name="T10" fmla="*/ 252 w 252"/>
                <a:gd name="T11" fmla="*/ 0 h 352"/>
                <a:gd name="T12" fmla="*/ 252 w 252"/>
                <a:gd name="T13" fmla="*/ 23 h 352"/>
                <a:gd name="T14" fmla="*/ 138 w 252"/>
                <a:gd name="T15" fmla="*/ 23 h 352"/>
                <a:gd name="T16" fmla="*/ 138 w 252"/>
                <a:gd name="T17" fmla="*/ 352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2" h="352">
                  <a:moveTo>
                    <a:pt x="138" y="352"/>
                  </a:moveTo>
                  <a:lnTo>
                    <a:pt x="114" y="352"/>
                  </a:lnTo>
                  <a:lnTo>
                    <a:pt x="114" y="23"/>
                  </a:lnTo>
                  <a:lnTo>
                    <a:pt x="0" y="23"/>
                  </a:lnTo>
                  <a:lnTo>
                    <a:pt x="0" y="0"/>
                  </a:lnTo>
                  <a:lnTo>
                    <a:pt x="252" y="0"/>
                  </a:lnTo>
                  <a:lnTo>
                    <a:pt x="252" y="23"/>
                  </a:lnTo>
                  <a:lnTo>
                    <a:pt x="138" y="23"/>
                  </a:lnTo>
                  <a:lnTo>
                    <a:pt x="138" y="35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83" name="Rectangle 36"/>
            <p:cNvSpPr>
              <a:spLocks noChangeArrowheads="1"/>
            </p:cNvSpPr>
            <p:nvPr/>
          </p:nvSpPr>
          <p:spPr bwMode="auto">
            <a:xfrm>
              <a:off x="11637781" y="6252744"/>
              <a:ext cx="9732" cy="1427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84" name="Freeform 37"/>
            <p:cNvSpPr>
              <a:spLocks/>
            </p:cNvSpPr>
            <p:nvPr/>
          </p:nvSpPr>
          <p:spPr bwMode="auto">
            <a:xfrm>
              <a:off x="11680765" y="6250310"/>
              <a:ext cx="104622" cy="147200"/>
            </a:xfrm>
            <a:custGeom>
              <a:avLst/>
              <a:gdLst>
                <a:gd name="T0" fmla="*/ 139 w 213"/>
                <a:gd name="T1" fmla="*/ 18 h 298"/>
                <a:gd name="T2" fmla="*/ 53 w 213"/>
                <a:gd name="T3" fmla="*/ 53 h 298"/>
                <a:gd name="T4" fmla="*/ 22 w 213"/>
                <a:gd name="T5" fmla="*/ 149 h 298"/>
                <a:gd name="T6" fmla="*/ 51 w 213"/>
                <a:gd name="T7" fmla="*/ 245 h 298"/>
                <a:gd name="T8" fmla="*/ 135 w 213"/>
                <a:gd name="T9" fmla="*/ 279 h 298"/>
                <a:gd name="T10" fmla="*/ 202 w 213"/>
                <a:gd name="T11" fmla="*/ 270 h 298"/>
                <a:gd name="T12" fmla="*/ 202 w 213"/>
                <a:gd name="T13" fmla="*/ 288 h 298"/>
                <a:gd name="T14" fmla="*/ 131 w 213"/>
                <a:gd name="T15" fmla="*/ 298 h 298"/>
                <a:gd name="T16" fmla="*/ 35 w 213"/>
                <a:gd name="T17" fmla="*/ 258 h 298"/>
                <a:gd name="T18" fmla="*/ 0 w 213"/>
                <a:gd name="T19" fmla="*/ 149 h 298"/>
                <a:gd name="T20" fmla="*/ 17 w 213"/>
                <a:gd name="T21" fmla="*/ 71 h 298"/>
                <a:gd name="T22" fmla="*/ 65 w 213"/>
                <a:gd name="T23" fmla="*/ 19 h 298"/>
                <a:gd name="T24" fmla="*/ 138 w 213"/>
                <a:gd name="T25" fmla="*/ 0 h 298"/>
                <a:gd name="T26" fmla="*/ 213 w 213"/>
                <a:gd name="T27" fmla="*/ 16 h 298"/>
                <a:gd name="T28" fmla="*/ 205 w 213"/>
                <a:gd name="T29" fmla="*/ 34 h 298"/>
                <a:gd name="T30" fmla="*/ 139 w 213"/>
                <a:gd name="T31" fmla="*/ 18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13" h="298">
                  <a:moveTo>
                    <a:pt x="139" y="18"/>
                  </a:moveTo>
                  <a:cubicBezTo>
                    <a:pt x="102" y="18"/>
                    <a:pt x="74" y="30"/>
                    <a:pt x="53" y="53"/>
                  </a:cubicBezTo>
                  <a:cubicBezTo>
                    <a:pt x="32" y="76"/>
                    <a:pt x="22" y="108"/>
                    <a:pt x="22" y="149"/>
                  </a:cubicBezTo>
                  <a:cubicBezTo>
                    <a:pt x="22" y="190"/>
                    <a:pt x="32" y="222"/>
                    <a:pt x="51" y="245"/>
                  </a:cubicBezTo>
                  <a:cubicBezTo>
                    <a:pt x="71" y="268"/>
                    <a:pt x="99" y="279"/>
                    <a:pt x="135" y="279"/>
                  </a:cubicBezTo>
                  <a:cubicBezTo>
                    <a:pt x="160" y="279"/>
                    <a:pt x="182" y="276"/>
                    <a:pt x="202" y="270"/>
                  </a:cubicBezTo>
                  <a:cubicBezTo>
                    <a:pt x="202" y="288"/>
                    <a:pt x="202" y="288"/>
                    <a:pt x="202" y="288"/>
                  </a:cubicBezTo>
                  <a:cubicBezTo>
                    <a:pt x="183" y="294"/>
                    <a:pt x="159" y="298"/>
                    <a:pt x="131" y="298"/>
                  </a:cubicBezTo>
                  <a:cubicBezTo>
                    <a:pt x="90" y="298"/>
                    <a:pt x="58" y="285"/>
                    <a:pt x="35" y="258"/>
                  </a:cubicBezTo>
                  <a:cubicBezTo>
                    <a:pt x="12" y="232"/>
                    <a:pt x="0" y="196"/>
                    <a:pt x="0" y="149"/>
                  </a:cubicBezTo>
                  <a:cubicBezTo>
                    <a:pt x="0" y="119"/>
                    <a:pt x="5" y="93"/>
                    <a:pt x="17" y="71"/>
                  </a:cubicBezTo>
                  <a:cubicBezTo>
                    <a:pt x="28" y="48"/>
                    <a:pt x="44" y="31"/>
                    <a:pt x="65" y="19"/>
                  </a:cubicBezTo>
                  <a:cubicBezTo>
                    <a:pt x="86" y="7"/>
                    <a:pt x="110" y="0"/>
                    <a:pt x="138" y="0"/>
                  </a:cubicBezTo>
                  <a:cubicBezTo>
                    <a:pt x="166" y="0"/>
                    <a:pt x="191" y="6"/>
                    <a:pt x="213" y="16"/>
                  </a:cubicBezTo>
                  <a:cubicBezTo>
                    <a:pt x="205" y="34"/>
                    <a:pt x="205" y="34"/>
                    <a:pt x="205" y="34"/>
                  </a:cubicBezTo>
                  <a:cubicBezTo>
                    <a:pt x="184" y="24"/>
                    <a:pt x="162" y="18"/>
                    <a:pt x="139" y="1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85" name="Freeform 38"/>
            <p:cNvSpPr>
              <a:spLocks/>
            </p:cNvSpPr>
            <p:nvPr/>
          </p:nvSpPr>
          <p:spPr bwMode="auto">
            <a:xfrm>
              <a:off x="11802824" y="6250310"/>
              <a:ext cx="87996" cy="147200"/>
            </a:xfrm>
            <a:custGeom>
              <a:avLst/>
              <a:gdLst>
                <a:gd name="T0" fmla="*/ 179 w 179"/>
                <a:gd name="T1" fmla="*/ 219 h 298"/>
                <a:gd name="T2" fmla="*/ 152 w 179"/>
                <a:gd name="T3" fmla="*/ 277 h 298"/>
                <a:gd name="T4" fmla="*/ 81 w 179"/>
                <a:gd name="T5" fmla="*/ 298 h 298"/>
                <a:gd name="T6" fmla="*/ 0 w 179"/>
                <a:gd name="T7" fmla="*/ 286 h 298"/>
                <a:gd name="T8" fmla="*/ 0 w 179"/>
                <a:gd name="T9" fmla="*/ 266 h 298"/>
                <a:gd name="T10" fmla="*/ 80 w 179"/>
                <a:gd name="T11" fmla="*/ 279 h 298"/>
                <a:gd name="T12" fmla="*/ 136 w 179"/>
                <a:gd name="T13" fmla="*/ 263 h 298"/>
                <a:gd name="T14" fmla="*/ 157 w 179"/>
                <a:gd name="T15" fmla="*/ 220 h 298"/>
                <a:gd name="T16" fmla="*/ 150 w 179"/>
                <a:gd name="T17" fmla="*/ 193 h 298"/>
                <a:gd name="T18" fmla="*/ 128 w 179"/>
                <a:gd name="T19" fmla="*/ 173 h 298"/>
                <a:gd name="T20" fmla="*/ 82 w 179"/>
                <a:gd name="T21" fmla="*/ 154 h 298"/>
                <a:gd name="T22" fmla="*/ 20 w 179"/>
                <a:gd name="T23" fmla="*/ 121 h 298"/>
                <a:gd name="T24" fmla="*/ 3 w 179"/>
                <a:gd name="T25" fmla="*/ 74 h 298"/>
                <a:gd name="T26" fmla="*/ 29 w 179"/>
                <a:gd name="T27" fmla="*/ 21 h 298"/>
                <a:gd name="T28" fmla="*/ 94 w 179"/>
                <a:gd name="T29" fmla="*/ 0 h 298"/>
                <a:gd name="T30" fmla="*/ 171 w 179"/>
                <a:gd name="T31" fmla="*/ 16 h 298"/>
                <a:gd name="T32" fmla="*/ 164 w 179"/>
                <a:gd name="T33" fmla="*/ 33 h 298"/>
                <a:gd name="T34" fmla="*/ 95 w 179"/>
                <a:gd name="T35" fmla="*/ 18 h 298"/>
                <a:gd name="T36" fmla="*/ 44 w 179"/>
                <a:gd name="T37" fmla="*/ 33 h 298"/>
                <a:gd name="T38" fmla="*/ 25 w 179"/>
                <a:gd name="T39" fmla="*/ 73 h 298"/>
                <a:gd name="T40" fmla="*/ 30 w 179"/>
                <a:gd name="T41" fmla="*/ 100 h 298"/>
                <a:gd name="T42" fmla="*/ 50 w 179"/>
                <a:gd name="T43" fmla="*/ 118 h 298"/>
                <a:gd name="T44" fmla="*/ 95 w 179"/>
                <a:gd name="T45" fmla="*/ 138 h 298"/>
                <a:gd name="T46" fmla="*/ 146 w 179"/>
                <a:gd name="T47" fmla="*/ 161 h 298"/>
                <a:gd name="T48" fmla="*/ 171 w 179"/>
                <a:gd name="T49" fmla="*/ 186 h 298"/>
                <a:gd name="T50" fmla="*/ 179 w 179"/>
                <a:gd name="T51" fmla="*/ 219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79" h="298">
                  <a:moveTo>
                    <a:pt x="179" y="219"/>
                  </a:moveTo>
                  <a:cubicBezTo>
                    <a:pt x="179" y="243"/>
                    <a:pt x="170" y="263"/>
                    <a:pt x="152" y="277"/>
                  </a:cubicBezTo>
                  <a:cubicBezTo>
                    <a:pt x="134" y="291"/>
                    <a:pt x="111" y="298"/>
                    <a:pt x="81" y="298"/>
                  </a:cubicBezTo>
                  <a:cubicBezTo>
                    <a:pt x="46" y="298"/>
                    <a:pt x="19" y="294"/>
                    <a:pt x="0" y="286"/>
                  </a:cubicBezTo>
                  <a:cubicBezTo>
                    <a:pt x="0" y="266"/>
                    <a:pt x="0" y="266"/>
                    <a:pt x="0" y="266"/>
                  </a:cubicBezTo>
                  <a:cubicBezTo>
                    <a:pt x="21" y="275"/>
                    <a:pt x="47" y="279"/>
                    <a:pt x="80" y="279"/>
                  </a:cubicBezTo>
                  <a:cubicBezTo>
                    <a:pt x="103" y="279"/>
                    <a:pt x="122" y="274"/>
                    <a:pt x="136" y="263"/>
                  </a:cubicBezTo>
                  <a:cubicBezTo>
                    <a:pt x="150" y="252"/>
                    <a:pt x="157" y="238"/>
                    <a:pt x="157" y="220"/>
                  </a:cubicBezTo>
                  <a:cubicBezTo>
                    <a:pt x="157" y="209"/>
                    <a:pt x="155" y="200"/>
                    <a:pt x="150" y="193"/>
                  </a:cubicBezTo>
                  <a:cubicBezTo>
                    <a:pt x="145" y="186"/>
                    <a:pt x="138" y="179"/>
                    <a:pt x="128" y="173"/>
                  </a:cubicBezTo>
                  <a:cubicBezTo>
                    <a:pt x="117" y="167"/>
                    <a:pt x="102" y="161"/>
                    <a:pt x="82" y="154"/>
                  </a:cubicBezTo>
                  <a:cubicBezTo>
                    <a:pt x="52" y="144"/>
                    <a:pt x="32" y="133"/>
                    <a:pt x="20" y="121"/>
                  </a:cubicBezTo>
                  <a:cubicBezTo>
                    <a:pt x="9" y="109"/>
                    <a:pt x="3" y="94"/>
                    <a:pt x="3" y="74"/>
                  </a:cubicBezTo>
                  <a:cubicBezTo>
                    <a:pt x="3" y="52"/>
                    <a:pt x="12" y="35"/>
                    <a:pt x="29" y="21"/>
                  </a:cubicBezTo>
                  <a:cubicBezTo>
                    <a:pt x="46" y="7"/>
                    <a:pt x="68" y="0"/>
                    <a:pt x="94" y="0"/>
                  </a:cubicBezTo>
                  <a:cubicBezTo>
                    <a:pt x="121" y="0"/>
                    <a:pt x="147" y="6"/>
                    <a:pt x="171" y="16"/>
                  </a:cubicBezTo>
                  <a:cubicBezTo>
                    <a:pt x="164" y="33"/>
                    <a:pt x="164" y="33"/>
                    <a:pt x="164" y="33"/>
                  </a:cubicBezTo>
                  <a:cubicBezTo>
                    <a:pt x="140" y="23"/>
                    <a:pt x="117" y="18"/>
                    <a:pt x="95" y="18"/>
                  </a:cubicBezTo>
                  <a:cubicBezTo>
                    <a:pt x="73" y="18"/>
                    <a:pt x="56" y="23"/>
                    <a:pt x="44" y="33"/>
                  </a:cubicBezTo>
                  <a:cubicBezTo>
                    <a:pt x="31" y="43"/>
                    <a:pt x="25" y="56"/>
                    <a:pt x="25" y="73"/>
                  </a:cubicBezTo>
                  <a:cubicBezTo>
                    <a:pt x="25" y="84"/>
                    <a:pt x="27" y="93"/>
                    <a:pt x="30" y="100"/>
                  </a:cubicBezTo>
                  <a:cubicBezTo>
                    <a:pt x="34" y="107"/>
                    <a:pt x="41" y="113"/>
                    <a:pt x="50" y="118"/>
                  </a:cubicBezTo>
                  <a:cubicBezTo>
                    <a:pt x="58" y="124"/>
                    <a:pt x="74" y="130"/>
                    <a:pt x="95" y="138"/>
                  </a:cubicBezTo>
                  <a:cubicBezTo>
                    <a:pt x="118" y="146"/>
                    <a:pt x="135" y="153"/>
                    <a:pt x="146" y="161"/>
                  </a:cubicBezTo>
                  <a:cubicBezTo>
                    <a:pt x="157" y="168"/>
                    <a:pt x="166" y="176"/>
                    <a:pt x="171" y="186"/>
                  </a:cubicBezTo>
                  <a:cubicBezTo>
                    <a:pt x="176" y="195"/>
                    <a:pt x="179" y="206"/>
                    <a:pt x="179" y="219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</p:grpSp>
    </p:spTree>
    <p:extLst>
      <p:ext uri="{BB962C8B-B14F-4D97-AF65-F5344CB8AC3E}">
        <p14:creationId xmlns:p14="http://schemas.microsoft.com/office/powerpoint/2010/main" val="3816259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ransition Slide with Ta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oup 66"/>
          <p:cNvGrpSpPr/>
          <p:nvPr userDrawn="1"/>
        </p:nvGrpSpPr>
        <p:grpSpPr>
          <a:xfrm>
            <a:off x="-176" y="-3571"/>
            <a:ext cx="9144176" cy="5147072"/>
            <a:chOff x="-234" y="-4762"/>
            <a:chExt cx="12192234" cy="6862763"/>
          </a:xfrm>
        </p:grpSpPr>
        <p:sp>
          <p:nvSpPr>
            <p:cNvPr id="12" name="Rectangle 11"/>
            <p:cNvSpPr/>
            <p:nvPr/>
          </p:nvSpPr>
          <p:spPr>
            <a:xfrm>
              <a:off x="-234" y="0"/>
              <a:ext cx="12192234" cy="6858000"/>
            </a:xfrm>
            <a:prstGeom prst="rect">
              <a:avLst/>
            </a:prstGeom>
            <a:gradFill flip="none" rotWithShape="1">
              <a:gsLst>
                <a:gs pos="0">
                  <a:srgbClr val="0056AB"/>
                </a:gs>
                <a:gs pos="95000">
                  <a:schemeClr val="accent2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grpSp>
          <p:nvGrpSpPr>
            <p:cNvPr id="38" name="Group 37"/>
            <p:cNvGrpSpPr/>
            <p:nvPr userDrawn="1"/>
          </p:nvGrpSpPr>
          <p:grpSpPr>
            <a:xfrm>
              <a:off x="-234" y="-4762"/>
              <a:ext cx="3238736" cy="6862763"/>
              <a:chOff x="-234" y="-4762"/>
              <a:chExt cx="3238736" cy="6862763"/>
            </a:xfrm>
          </p:grpSpPr>
          <p:sp>
            <p:nvSpPr>
              <p:cNvPr id="39" name="Rectangle 61"/>
              <p:cNvSpPr/>
              <p:nvPr/>
            </p:nvSpPr>
            <p:spPr>
              <a:xfrm>
                <a:off x="0" y="-4762"/>
                <a:ext cx="3228975" cy="6862762"/>
              </a:xfrm>
              <a:custGeom>
                <a:avLst/>
                <a:gdLst>
                  <a:gd name="connsiteX0" fmla="*/ 0 w 2569368"/>
                  <a:gd name="connsiteY0" fmla="*/ 0 h 6862762"/>
                  <a:gd name="connsiteX1" fmla="*/ 2569368 w 2569368"/>
                  <a:gd name="connsiteY1" fmla="*/ 0 h 6862762"/>
                  <a:gd name="connsiteX2" fmla="*/ 2569368 w 2569368"/>
                  <a:gd name="connsiteY2" fmla="*/ 6862762 h 6862762"/>
                  <a:gd name="connsiteX3" fmla="*/ 0 w 2569368"/>
                  <a:gd name="connsiteY3" fmla="*/ 6862762 h 6862762"/>
                  <a:gd name="connsiteX4" fmla="*/ 0 w 2569368"/>
                  <a:gd name="connsiteY4" fmla="*/ 0 h 6862762"/>
                  <a:gd name="connsiteX0" fmla="*/ 0 w 3228975"/>
                  <a:gd name="connsiteY0" fmla="*/ 0 h 6862762"/>
                  <a:gd name="connsiteX1" fmla="*/ 2569368 w 3228975"/>
                  <a:gd name="connsiteY1" fmla="*/ 0 h 6862762"/>
                  <a:gd name="connsiteX2" fmla="*/ 3228975 w 3228975"/>
                  <a:gd name="connsiteY2" fmla="*/ 5398293 h 6862762"/>
                  <a:gd name="connsiteX3" fmla="*/ 2569368 w 3228975"/>
                  <a:gd name="connsiteY3" fmla="*/ 6862762 h 6862762"/>
                  <a:gd name="connsiteX4" fmla="*/ 0 w 3228975"/>
                  <a:gd name="connsiteY4" fmla="*/ 6862762 h 6862762"/>
                  <a:gd name="connsiteX5" fmla="*/ 0 w 3228975"/>
                  <a:gd name="connsiteY5" fmla="*/ 0 h 6862762"/>
                  <a:gd name="connsiteX0" fmla="*/ 0 w 3237443"/>
                  <a:gd name="connsiteY0" fmla="*/ 0 h 6862762"/>
                  <a:gd name="connsiteX1" fmla="*/ 2569368 w 3237443"/>
                  <a:gd name="connsiteY1" fmla="*/ 0 h 6862762"/>
                  <a:gd name="connsiteX2" fmla="*/ 2536031 w 3237443"/>
                  <a:gd name="connsiteY2" fmla="*/ 4024312 h 6862762"/>
                  <a:gd name="connsiteX3" fmla="*/ 3228975 w 3237443"/>
                  <a:gd name="connsiteY3" fmla="*/ 5398293 h 6862762"/>
                  <a:gd name="connsiteX4" fmla="*/ 2569368 w 3237443"/>
                  <a:gd name="connsiteY4" fmla="*/ 6862762 h 6862762"/>
                  <a:gd name="connsiteX5" fmla="*/ 0 w 3237443"/>
                  <a:gd name="connsiteY5" fmla="*/ 6862762 h 6862762"/>
                  <a:gd name="connsiteX6" fmla="*/ 0 w 3237443"/>
                  <a:gd name="connsiteY6" fmla="*/ 0 h 6862762"/>
                  <a:gd name="connsiteX0" fmla="*/ 0 w 3237502"/>
                  <a:gd name="connsiteY0" fmla="*/ 0 h 6862762"/>
                  <a:gd name="connsiteX1" fmla="*/ 2569368 w 3237502"/>
                  <a:gd name="connsiteY1" fmla="*/ 0 h 6862762"/>
                  <a:gd name="connsiteX2" fmla="*/ 1888331 w 3237502"/>
                  <a:gd name="connsiteY2" fmla="*/ 3893343 h 6862762"/>
                  <a:gd name="connsiteX3" fmla="*/ 2536031 w 3237502"/>
                  <a:gd name="connsiteY3" fmla="*/ 4024312 h 6862762"/>
                  <a:gd name="connsiteX4" fmla="*/ 3228975 w 3237502"/>
                  <a:gd name="connsiteY4" fmla="*/ 5398293 h 6862762"/>
                  <a:gd name="connsiteX5" fmla="*/ 2569368 w 3237502"/>
                  <a:gd name="connsiteY5" fmla="*/ 6862762 h 6862762"/>
                  <a:gd name="connsiteX6" fmla="*/ 0 w 3237502"/>
                  <a:gd name="connsiteY6" fmla="*/ 6862762 h 6862762"/>
                  <a:gd name="connsiteX7" fmla="*/ 0 w 3237502"/>
                  <a:gd name="connsiteY7" fmla="*/ 0 h 6862762"/>
                  <a:gd name="connsiteX0" fmla="*/ 0 w 3237502"/>
                  <a:gd name="connsiteY0" fmla="*/ 0 h 6862762"/>
                  <a:gd name="connsiteX1" fmla="*/ 2569368 w 3237502"/>
                  <a:gd name="connsiteY1" fmla="*/ 0 h 6862762"/>
                  <a:gd name="connsiteX2" fmla="*/ 1007268 w 3237502"/>
                  <a:gd name="connsiteY2" fmla="*/ 2147887 h 6862762"/>
                  <a:gd name="connsiteX3" fmla="*/ 1888331 w 3237502"/>
                  <a:gd name="connsiteY3" fmla="*/ 3893343 h 6862762"/>
                  <a:gd name="connsiteX4" fmla="*/ 2536031 w 3237502"/>
                  <a:gd name="connsiteY4" fmla="*/ 4024312 h 6862762"/>
                  <a:gd name="connsiteX5" fmla="*/ 3228975 w 3237502"/>
                  <a:gd name="connsiteY5" fmla="*/ 5398293 h 6862762"/>
                  <a:gd name="connsiteX6" fmla="*/ 2569368 w 3237502"/>
                  <a:gd name="connsiteY6" fmla="*/ 6862762 h 6862762"/>
                  <a:gd name="connsiteX7" fmla="*/ 0 w 3237502"/>
                  <a:gd name="connsiteY7" fmla="*/ 6862762 h 6862762"/>
                  <a:gd name="connsiteX8" fmla="*/ 0 w 3237502"/>
                  <a:gd name="connsiteY8" fmla="*/ 0 h 6862762"/>
                  <a:gd name="connsiteX0" fmla="*/ 0 w 3237502"/>
                  <a:gd name="connsiteY0" fmla="*/ 0 h 6862762"/>
                  <a:gd name="connsiteX1" fmla="*/ 2569368 w 3237502"/>
                  <a:gd name="connsiteY1" fmla="*/ 0 h 6862762"/>
                  <a:gd name="connsiteX2" fmla="*/ 2726530 w 3237502"/>
                  <a:gd name="connsiteY2" fmla="*/ 721518 h 6862762"/>
                  <a:gd name="connsiteX3" fmla="*/ 1007268 w 3237502"/>
                  <a:gd name="connsiteY3" fmla="*/ 2147887 h 6862762"/>
                  <a:gd name="connsiteX4" fmla="*/ 1888331 w 3237502"/>
                  <a:gd name="connsiteY4" fmla="*/ 3893343 h 6862762"/>
                  <a:gd name="connsiteX5" fmla="*/ 2536031 w 3237502"/>
                  <a:gd name="connsiteY5" fmla="*/ 4024312 h 6862762"/>
                  <a:gd name="connsiteX6" fmla="*/ 3228975 w 3237502"/>
                  <a:gd name="connsiteY6" fmla="*/ 5398293 h 6862762"/>
                  <a:gd name="connsiteX7" fmla="*/ 2569368 w 3237502"/>
                  <a:gd name="connsiteY7" fmla="*/ 6862762 h 6862762"/>
                  <a:gd name="connsiteX8" fmla="*/ 0 w 3237502"/>
                  <a:gd name="connsiteY8" fmla="*/ 6862762 h 6862762"/>
                  <a:gd name="connsiteX9" fmla="*/ 0 w 3237502"/>
                  <a:gd name="connsiteY9" fmla="*/ 0 h 6862762"/>
                  <a:gd name="connsiteX0" fmla="*/ 0 w 3237502"/>
                  <a:gd name="connsiteY0" fmla="*/ 0 h 6862762"/>
                  <a:gd name="connsiteX1" fmla="*/ 2717005 w 3237502"/>
                  <a:gd name="connsiteY1" fmla="*/ 4763 h 6862762"/>
                  <a:gd name="connsiteX2" fmla="*/ 2726530 w 3237502"/>
                  <a:gd name="connsiteY2" fmla="*/ 721518 h 6862762"/>
                  <a:gd name="connsiteX3" fmla="*/ 1007268 w 3237502"/>
                  <a:gd name="connsiteY3" fmla="*/ 2147887 h 6862762"/>
                  <a:gd name="connsiteX4" fmla="*/ 1888331 w 3237502"/>
                  <a:gd name="connsiteY4" fmla="*/ 3893343 h 6862762"/>
                  <a:gd name="connsiteX5" fmla="*/ 2536031 w 3237502"/>
                  <a:gd name="connsiteY5" fmla="*/ 4024312 h 6862762"/>
                  <a:gd name="connsiteX6" fmla="*/ 3228975 w 3237502"/>
                  <a:gd name="connsiteY6" fmla="*/ 5398293 h 6862762"/>
                  <a:gd name="connsiteX7" fmla="*/ 2569368 w 3237502"/>
                  <a:gd name="connsiteY7" fmla="*/ 6862762 h 6862762"/>
                  <a:gd name="connsiteX8" fmla="*/ 0 w 3237502"/>
                  <a:gd name="connsiteY8" fmla="*/ 6862762 h 6862762"/>
                  <a:gd name="connsiteX9" fmla="*/ 0 w 3237502"/>
                  <a:gd name="connsiteY9" fmla="*/ 0 h 6862762"/>
                  <a:gd name="connsiteX0" fmla="*/ 0 w 3237502"/>
                  <a:gd name="connsiteY0" fmla="*/ 0 h 6862762"/>
                  <a:gd name="connsiteX1" fmla="*/ 2717005 w 3237502"/>
                  <a:gd name="connsiteY1" fmla="*/ 4763 h 6862762"/>
                  <a:gd name="connsiteX2" fmla="*/ 2726530 w 3237502"/>
                  <a:gd name="connsiteY2" fmla="*/ 721518 h 6862762"/>
                  <a:gd name="connsiteX3" fmla="*/ 1007268 w 3237502"/>
                  <a:gd name="connsiteY3" fmla="*/ 2147887 h 6862762"/>
                  <a:gd name="connsiteX4" fmla="*/ 1888331 w 3237502"/>
                  <a:gd name="connsiteY4" fmla="*/ 3893343 h 6862762"/>
                  <a:gd name="connsiteX5" fmla="*/ 2536031 w 3237502"/>
                  <a:gd name="connsiteY5" fmla="*/ 4024312 h 6862762"/>
                  <a:gd name="connsiteX6" fmla="*/ 3228975 w 3237502"/>
                  <a:gd name="connsiteY6" fmla="*/ 5398293 h 6862762"/>
                  <a:gd name="connsiteX7" fmla="*/ 2569368 w 3237502"/>
                  <a:gd name="connsiteY7" fmla="*/ 6862762 h 6862762"/>
                  <a:gd name="connsiteX8" fmla="*/ 0 w 3237502"/>
                  <a:gd name="connsiteY8" fmla="*/ 6862762 h 6862762"/>
                  <a:gd name="connsiteX9" fmla="*/ 0 w 3237502"/>
                  <a:gd name="connsiteY9" fmla="*/ 0 h 6862762"/>
                  <a:gd name="connsiteX0" fmla="*/ 0 w 3237502"/>
                  <a:gd name="connsiteY0" fmla="*/ 0 h 6862762"/>
                  <a:gd name="connsiteX1" fmla="*/ 2688430 w 3237502"/>
                  <a:gd name="connsiteY1" fmla="*/ 14289 h 6862762"/>
                  <a:gd name="connsiteX2" fmla="*/ 2726530 w 3237502"/>
                  <a:gd name="connsiteY2" fmla="*/ 721518 h 6862762"/>
                  <a:gd name="connsiteX3" fmla="*/ 1007268 w 3237502"/>
                  <a:gd name="connsiteY3" fmla="*/ 2147887 h 6862762"/>
                  <a:gd name="connsiteX4" fmla="*/ 1888331 w 3237502"/>
                  <a:gd name="connsiteY4" fmla="*/ 3893343 h 6862762"/>
                  <a:gd name="connsiteX5" fmla="*/ 2536031 w 3237502"/>
                  <a:gd name="connsiteY5" fmla="*/ 4024312 h 6862762"/>
                  <a:gd name="connsiteX6" fmla="*/ 3228975 w 3237502"/>
                  <a:gd name="connsiteY6" fmla="*/ 5398293 h 6862762"/>
                  <a:gd name="connsiteX7" fmla="*/ 2569368 w 3237502"/>
                  <a:gd name="connsiteY7" fmla="*/ 6862762 h 6862762"/>
                  <a:gd name="connsiteX8" fmla="*/ 0 w 3237502"/>
                  <a:gd name="connsiteY8" fmla="*/ 6862762 h 6862762"/>
                  <a:gd name="connsiteX9" fmla="*/ 0 w 3237502"/>
                  <a:gd name="connsiteY9" fmla="*/ 0 h 6862762"/>
                  <a:gd name="connsiteX0" fmla="*/ 0 w 3237502"/>
                  <a:gd name="connsiteY0" fmla="*/ 0 h 6862762"/>
                  <a:gd name="connsiteX1" fmla="*/ 2717005 w 3237502"/>
                  <a:gd name="connsiteY1" fmla="*/ 4764 h 6862762"/>
                  <a:gd name="connsiteX2" fmla="*/ 2726530 w 3237502"/>
                  <a:gd name="connsiteY2" fmla="*/ 721518 h 6862762"/>
                  <a:gd name="connsiteX3" fmla="*/ 1007268 w 3237502"/>
                  <a:gd name="connsiteY3" fmla="*/ 2147887 h 6862762"/>
                  <a:gd name="connsiteX4" fmla="*/ 1888331 w 3237502"/>
                  <a:gd name="connsiteY4" fmla="*/ 3893343 h 6862762"/>
                  <a:gd name="connsiteX5" fmla="*/ 2536031 w 3237502"/>
                  <a:gd name="connsiteY5" fmla="*/ 4024312 h 6862762"/>
                  <a:gd name="connsiteX6" fmla="*/ 3228975 w 3237502"/>
                  <a:gd name="connsiteY6" fmla="*/ 5398293 h 6862762"/>
                  <a:gd name="connsiteX7" fmla="*/ 2569368 w 3237502"/>
                  <a:gd name="connsiteY7" fmla="*/ 6862762 h 6862762"/>
                  <a:gd name="connsiteX8" fmla="*/ 0 w 3237502"/>
                  <a:gd name="connsiteY8" fmla="*/ 6862762 h 6862762"/>
                  <a:gd name="connsiteX9" fmla="*/ 0 w 3237502"/>
                  <a:gd name="connsiteY9" fmla="*/ 0 h 6862762"/>
                  <a:gd name="connsiteX0" fmla="*/ 0 w 3237502"/>
                  <a:gd name="connsiteY0" fmla="*/ 0 h 6862762"/>
                  <a:gd name="connsiteX1" fmla="*/ 2717005 w 3237502"/>
                  <a:gd name="connsiteY1" fmla="*/ 4764 h 6862762"/>
                  <a:gd name="connsiteX2" fmla="*/ 2726530 w 3237502"/>
                  <a:gd name="connsiteY2" fmla="*/ 721518 h 6862762"/>
                  <a:gd name="connsiteX3" fmla="*/ 1007268 w 3237502"/>
                  <a:gd name="connsiteY3" fmla="*/ 2147887 h 6862762"/>
                  <a:gd name="connsiteX4" fmla="*/ 1888331 w 3237502"/>
                  <a:gd name="connsiteY4" fmla="*/ 3893343 h 6862762"/>
                  <a:gd name="connsiteX5" fmla="*/ 2536031 w 3237502"/>
                  <a:gd name="connsiteY5" fmla="*/ 4024312 h 6862762"/>
                  <a:gd name="connsiteX6" fmla="*/ 3228975 w 3237502"/>
                  <a:gd name="connsiteY6" fmla="*/ 5398293 h 6862762"/>
                  <a:gd name="connsiteX7" fmla="*/ 2569368 w 3237502"/>
                  <a:gd name="connsiteY7" fmla="*/ 6862762 h 6862762"/>
                  <a:gd name="connsiteX8" fmla="*/ 0 w 3237502"/>
                  <a:gd name="connsiteY8" fmla="*/ 6862762 h 6862762"/>
                  <a:gd name="connsiteX9" fmla="*/ 0 w 3237502"/>
                  <a:gd name="connsiteY9" fmla="*/ 0 h 6862762"/>
                  <a:gd name="connsiteX0" fmla="*/ 0 w 3237502"/>
                  <a:gd name="connsiteY0" fmla="*/ 0 h 6862762"/>
                  <a:gd name="connsiteX1" fmla="*/ 2717005 w 3237502"/>
                  <a:gd name="connsiteY1" fmla="*/ 4764 h 6862762"/>
                  <a:gd name="connsiteX2" fmla="*/ 2726530 w 3237502"/>
                  <a:gd name="connsiteY2" fmla="*/ 721518 h 6862762"/>
                  <a:gd name="connsiteX3" fmla="*/ 1007268 w 3237502"/>
                  <a:gd name="connsiteY3" fmla="*/ 2147887 h 6862762"/>
                  <a:gd name="connsiteX4" fmla="*/ 1888331 w 3237502"/>
                  <a:gd name="connsiteY4" fmla="*/ 3893343 h 6862762"/>
                  <a:gd name="connsiteX5" fmla="*/ 2536031 w 3237502"/>
                  <a:gd name="connsiteY5" fmla="*/ 4024312 h 6862762"/>
                  <a:gd name="connsiteX6" fmla="*/ 3228975 w 3237502"/>
                  <a:gd name="connsiteY6" fmla="*/ 5398293 h 6862762"/>
                  <a:gd name="connsiteX7" fmla="*/ 2569368 w 3237502"/>
                  <a:gd name="connsiteY7" fmla="*/ 6862762 h 6862762"/>
                  <a:gd name="connsiteX8" fmla="*/ 0 w 3237502"/>
                  <a:gd name="connsiteY8" fmla="*/ 6862762 h 6862762"/>
                  <a:gd name="connsiteX9" fmla="*/ 0 w 3237502"/>
                  <a:gd name="connsiteY9" fmla="*/ 0 h 6862762"/>
                  <a:gd name="connsiteX0" fmla="*/ 0 w 3237502"/>
                  <a:gd name="connsiteY0" fmla="*/ 0 h 6862762"/>
                  <a:gd name="connsiteX1" fmla="*/ 2717005 w 3237502"/>
                  <a:gd name="connsiteY1" fmla="*/ 4764 h 6862762"/>
                  <a:gd name="connsiteX2" fmla="*/ 2726530 w 3237502"/>
                  <a:gd name="connsiteY2" fmla="*/ 721518 h 6862762"/>
                  <a:gd name="connsiteX3" fmla="*/ 1007268 w 3237502"/>
                  <a:gd name="connsiteY3" fmla="*/ 2147887 h 6862762"/>
                  <a:gd name="connsiteX4" fmla="*/ 1888331 w 3237502"/>
                  <a:gd name="connsiteY4" fmla="*/ 3893343 h 6862762"/>
                  <a:gd name="connsiteX5" fmla="*/ 2536031 w 3237502"/>
                  <a:gd name="connsiteY5" fmla="*/ 4024312 h 6862762"/>
                  <a:gd name="connsiteX6" fmla="*/ 3228975 w 3237502"/>
                  <a:gd name="connsiteY6" fmla="*/ 5398293 h 6862762"/>
                  <a:gd name="connsiteX7" fmla="*/ 2569368 w 3237502"/>
                  <a:gd name="connsiteY7" fmla="*/ 6862762 h 6862762"/>
                  <a:gd name="connsiteX8" fmla="*/ 0 w 3237502"/>
                  <a:gd name="connsiteY8" fmla="*/ 6862762 h 6862762"/>
                  <a:gd name="connsiteX9" fmla="*/ 0 w 3237502"/>
                  <a:gd name="connsiteY9" fmla="*/ 0 h 6862762"/>
                  <a:gd name="connsiteX0" fmla="*/ 0 w 3228975"/>
                  <a:gd name="connsiteY0" fmla="*/ 0 h 6862762"/>
                  <a:gd name="connsiteX1" fmla="*/ 2717005 w 3228975"/>
                  <a:gd name="connsiteY1" fmla="*/ 4764 h 6862762"/>
                  <a:gd name="connsiteX2" fmla="*/ 2726530 w 3228975"/>
                  <a:gd name="connsiteY2" fmla="*/ 721518 h 6862762"/>
                  <a:gd name="connsiteX3" fmla="*/ 1007268 w 3228975"/>
                  <a:gd name="connsiteY3" fmla="*/ 2147887 h 6862762"/>
                  <a:gd name="connsiteX4" fmla="*/ 1888331 w 3228975"/>
                  <a:gd name="connsiteY4" fmla="*/ 3893343 h 6862762"/>
                  <a:gd name="connsiteX5" fmla="*/ 2536031 w 3228975"/>
                  <a:gd name="connsiteY5" fmla="*/ 4024312 h 6862762"/>
                  <a:gd name="connsiteX6" fmla="*/ 3228975 w 3228975"/>
                  <a:gd name="connsiteY6" fmla="*/ 5398293 h 6862762"/>
                  <a:gd name="connsiteX7" fmla="*/ 2569368 w 3228975"/>
                  <a:gd name="connsiteY7" fmla="*/ 6862762 h 6862762"/>
                  <a:gd name="connsiteX8" fmla="*/ 0 w 3228975"/>
                  <a:gd name="connsiteY8" fmla="*/ 6862762 h 6862762"/>
                  <a:gd name="connsiteX9" fmla="*/ 0 w 3228975"/>
                  <a:gd name="connsiteY9" fmla="*/ 0 h 6862762"/>
                  <a:gd name="connsiteX0" fmla="*/ 0 w 3228975"/>
                  <a:gd name="connsiteY0" fmla="*/ 0 h 6862762"/>
                  <a:gd name="connsiteX1" fmla="*/ 2717005 w 3228975"/>
                  <a:gd name="connsiteY1" fmla="*/ 2383 h 6862762"/>
                  <a:gd name="connsiteX2" fmla="*/ 2726530 w 3228975"/>
                  <a:gd name="connsiteY2" fmla="*/ 721518 h 6862762"/>
                  <a:gd name="connsiteX3" fmla="*/ 1007268 w 3228975"/>
                  <a:gd name="connsiteY3" fmla="*/ 2147887 h 6862762"/>
                  <a:gd name="connsiteX4" fmla="*/ 1888331 w 3228975"/>
                  <a:gd name="connsiteY4" fmla="*/ 3893343 h 6862762"/>
                  <a:gd name="connsiteX5" fmla="*/ 2536031 w 3228975"/>
                  <a:gd name="connsiteY5" fmla="*/ 4024312 h 6862762"/>
                  <a:gd name="connsiteX6" fmla="*/ 3228975 w 3228975"/>
                  <a:gd name="connsiteY6" fmla="*/ 5398293 h 6862762"/>
                  <a:gd name="connsiteX7" fmla="*/ 2569368 w 3228975"/>
                  <a:gd name="connsiteY7" fmla="*/ 6862762 h 6862762"/>
                  <a:gd name="connsiteX8" fmla="*/ 0 w 3228975"/>
                  <a:gd name="connsiteY8" fmla="*/ 6862762 h 6862762"/>
                  <a:gd name="connsiteX9" fmla="*/ 0 w 3228975"/>
                  <a:gd name="connsiteY9" fmla="*/ 0 h 6862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228975" h="6862762">
                    <a:moveTo>
                      <a:pt x="0" y="0"/>
                    </a:moveTo>
                    <a:lnTo>
                      <a:pt x="2717005" y="2383"/>
                    </a:lnTo>
                    <a:lnTo>
                      <a:pt x="2726530" y="721518"/>
                    </a:lnTo>
                    <a:lnTo>
                      <a:pt x="1007268" y="2147887"/>
                    </a:lnTo>
                    <a:lnTo>
                      <a:pt x="1888331" y="3893343"/>
                    </a:lnTo>
                    <a:lnTo>
                      <a:pt x="2536031" y="4024312"/>
                    </a:lnTo>
                    <a:lnTo>
                      <a:pt x="3228975" y="5398293"/>
                    </a:lnTo>
                    <a:lnTo>
                      <a:pt x="2569368" y="6862762"/>
                    </a:lnTo>
                    <a:lnTo>
                      <a:pt x="0" y="686276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D5D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40" name="Rectangle 62"/>
              <p:cNvSpPr/>
              <p:nvPr/>
            </p:nvSpPr>
            <p:spPr>
              <a:xfrm>
                <a:off x="0" y="1912620"/>
                <a:ext cx="2247900" cy="4945380"/>
              </a:xfrm>
              <a:custGeom>
                <a:avLst/>
                <a:gdLst>
                  <a:gd name="connsiteX0" fmla="*/ 0 w 1238251"/>
                  <a:gd name="connsiteY0" fmla="*/ 0 h 4945380"/>
                  <a:gd name="connsiteX1" fmla="*/ 1238251 w 1238251"/>
                  <a:gd name="connsiteY1" fmla="*/ 0 h 4945380"/>
                  <a:gd name="connsiteX2" fmla="*/ 1238251 w 1238251"/>
                  <a:gd name="connsiteY2" fmla="*/ 4945380 h 4945380"/>
                  <a:gd name="connsiteX3" fmla="*/ 0 w 1238251"/>
                  <a:gd name="connsiteY3" fmla="*/ 4945380 h 4945380"/>
                  <a:gd name="connsiteX4" fmla="*/ 0 w 1238251"/>
                  <a:gd name="connsiteY4" fmla="*/ 0 h 4945380"/>
                  <a:gd name="connsiteX0" fmla="*/ 0 w 2247901"/>
                  <a:gd name="connsiteY0" fmla="*/ 0 h 4945380"/>
                  <a:gd name="connsiteX1" fmla="*/ 1238251 w 2247901"/>
                  <a:gd name="connsiteY1" fmla="*/ 0 h 4945380"/>
                  <a:gd name="connsiteX2" fmla="*/ 2247900 w 2247901"/>
                  <a:gd name="connsiteY2" fmla="*/ 2735580 h 4945380"/>
                  <a:gd name="connsiteX3" fmla="*/ 1238251 w 2247901"/>
                  <a:gd name="connsiteY3" fmla="*/ 4945380 h 4945380"/>
                  <a:gd name="connsiteX4" fmla="*/ 0 w 2247901"/>
                  <a:gd name="connsiteY4" fmla="*/ 4945380 h 4945380"/>
                  <a:gd name="connsiteX5" fmla="*/ 0 w 2247901"/>
                  <a:gd name="connsiteY5" fmla="*/ 0 h 4945380"/>
                  <a:gd name="connsiteX0" fmla="*/ 0 w 2247900"/>
                  <a:gd name="connsiteY0" fmla="*/ 0 h 4945380"/>
                  <a:gd name="connsiteX1" fmla="*/ 872491 w 2247900"/>
                  <a:gd name="connsiteY1" fmla="*/ 784860 h 4945380"/>
                  <a:gd name="connsiteX2" fmla="*/ 2247900 w 2247900"/>
                  <a:gd name="connsiteY2" fmla="*/ 2735580 h 4945380"/>
                  <a:gd name="connsiteX3" fmla="*/ 1238251 w 2247900"/>
                  <a:gd name="connsiteY3" fmla="*/ 4945380 h 4945380"/>
                  <a:gd name="connsiteX4" fmla="*/ 0 w 2247900"/>
                  <a:gd name="connsiteY4" fmla="*/ 4945380 h 4945380"/>
                  <a:gd name="connsiteX5" fmla="*/ 0 w 2247900"/>
                  <a:gd name="connsiteY5" fmla="*/ 0 h 4945380"/>
                  <a:gd name="connsiteX0" fmla="*/ 0 w 2247900"/>
                  <a:gd name="connsiteY0" fmla="*/ 0 h 4945380"/>
                  <a:gd name="connsiteX1" fmla="*/ 994411 w 2247900"/>
                  <a:gd name="connsiteY1" fmla="*/ 236220 h 4945380"/>
                  <a:gd name="connsiteX2" fmla="*/ 2247900 w 2247900"/>
                  <a:gd name="connsiteY2" fmla="*/ 2735580 h 4945380"/>
                  <a:gd name="connsiteX3" fmla="*/ 1238251 w 2247900"/>
                  <a:gd name="connsiteY3" fmla="*/ 4945380 h 4945380"/>
                  <a:gd name="connsiteX4" fmla="*/ 0 w 2247900"/>
                  <a:gd name="connsiteY4" fmla="*/ 4945380 h 4945380"/>
                  <a:gd name="connsiteX5" fmla="*/ 0 w 2247900"/>
                  <a:gd name="connsiteY5" fmla="*/ 0 h 4945380"/>
                  <a:gd name="connsiteX0" fmla="*/ 0 w 2247900"/>
                  <a:gd name="connsiteY0" fmla="*/ 0 h 4945380"/>
                  <a:gd name="connsiteX1" fmla="*/ 994411 w 2247900"/>
                  <a:gd name="connsiteY1" fmla="*/ 236220 h 4945380"/>
                  <a:gd name="connsiteX2" fmla="*/ 2247900 w 2247900"/>
                  <a:gd name="connsiteY2" fmla="*/ 2735580 h 4945380"/>
                  <a:gd name="connsiteX3" fmla="*/ 1238251 w 2247900"/>
                  <a:gd name="connsiteY3" fmla="*/ 4945380 h 4945380"/>
                  <a:gd name="connsiteX4" fmla="*/ 0 w 2247900"/>
                  <a:gd name="connsiteY4" fmla="*/ 4945380 h 4945380"/>
                  <a:gd name="connsiteX5" fmla="*/ 0 w 2247900"/>
                  <a:gd name="connsiteY5" fmla="*/ 0 h 4945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247900" h="4945380">
                    <a:moveTo>
                      <a:pt x="0" y="0"/>
                    </a:moveTo>
                    <a:lnTo>
                      <a:pt x="994411" y="236220"/>
                    </a:lnTo>
                    <a:lnTo>
                      <a:pt x="2247900" y="2735580"/>
                    </a:lnTo>
                    <a:lnTo>
                      <a:pt x="1238251" y="4945380"/>
                    </a:lnTo>
                    <a:lnTo>
                      <a:pt x="0" y="4945380"/>
                    </a:ln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grpSp>
            <p:nvGrpSpPr>
              <p:cNvPr id="41" name="Group 40"/>
              <p:cNvGrpSpPr/>
              <p:nvPr/>
            </p:nvGrpSpPr>
            <p:grpSpPr>
              <a:xfrm>
                <a:off x="-234" y="0"/>
                <a:ext cx="3238736" cy="6858001"/>
                <a:chOff x="-234" y="0"/>
                <a:chExt cx="3238736" cy="6858001"/>
              </a:xfrm>
            </p:grpSpPr>
            <p:sp>
              <p:nvSpPr>
                <p:cNvPr id="42" name="Rectangle 4"/>
                <p:cNvSpPr/>
                <p:nvPr/>
              </p:nvSpPr>
              <p:spPr>
                <a:xfrm>
                  <a:off x="1009650" y="0"/>
                  <a:ext cx="1724026" cy="2147888"/>
                </a:xfrm>
                <a:custGeom>
                  <a:avLst/>
                  <a:gdLst>
                    <a:gd name="connsiteX0" fmla="*/ 0 w 723901"/>
                    <a:gd name="connsiteY0" fmla="*/ 0 h 2152650"/>
                    <a:gd name="connsiteX1" fmla="*/ 723901 w 723901"/>
                    <a:gd name="connsiteY1" fmla="*/ 0 h 2152650"/>
                    <a:gd name="connsiteX2" fmla="*/ 723901 w 723901"/>
                    <a:gd name="connsiteY2" fmla="*/ 2152650 h 2152650"/>
                    <a:gd name="connsiteX3" fmla="*/ 0 w 723901"/>
                    <a:gd name="connsiteY3" fmla="*/ 2152650 h 2152650"/>
                    <a:gd name="connsiteX4" fmla="*/ 0 w 723901"/>
                    <a:gd name="connsiteY4" fmla="*/ 0 h 2152650"/>
                    <a:gd name="connsiteX0" fmla="*/ 981075 w 1704976"/>
                    <a:gd name="connsiteY0" fmla="*/ 0 h 2152650"/>
                    <a:gd name="connsiteX1" fmla="*/ 1704976 w 1704976"/>
                    <a:gd name="connsiteY1" fmla="*/ 0 h 2152650"/>
                    <a:gd name="connsiteX2" fmla="*/ 1704976 w 1704976"/>
                    <a:gd name="connsiteY2" fmla="*/ 2152650 h 2152650"/>
                    <a:gd name="connsiteX3" fmla="*/ 0 w 1704976"/>
                    <a:gd name="connsiteY3" fmla="*/ 2143125 h 2152650"/>
                    <a:gd name="connsiteX4" fmla="*/ 981075 w 1704976"/>
                    <a:gd name="connsiteY4" fmla="*/ 0 h 2152650"/>
                    <a:gd name="connsiteX0" fmla="*/ 981075 w 1719264"/>
                    <a:gd name="connsiteY0" fmla="*/ 0 h 2143125"/>
                    <a:gd name="connsiteX1" fmla="*/ 1704976 w 1719264"/>
                    <a:gd name="connsiteY1" fmla="*/ 0 h 2143125"/>
                    <a:gd name="connsiteX2" fmla="*/ 1719264 w 1719264"/>
                    <a:gd name="connsiteY2" fmla="*/ 719137 h 2143125"/>
                    <a:gd name="connsiteX3" fmla="*/ 0 w 1719264"/>
                    <a:gd name="connsiteY3" fmla="*/ 2143125 h 2143125"/>
                    <a:gd name="connsiteX4" fmla="*/ 981075 w 1719264"/>
                    <a:gd name="connsiteY4" fmla="*/ 0 h 2143125"/>
                    <a:gd name="connsiteX0" fmla="*/ 981075 w 1719264"/>
                    <a:gd name="connsiteY0" fmla="*/ 0 h 2147888"/>
                    <a:gd name="connsiteX1" fmla="*/ 1704976 w 1719264"/>
                    <a:gd name="connsiteY1" fmla="*/ 0 h 2147888"/>
                    <a:gd name="connsiteX2" fmla="*/ 1719264 w 1719264"/>
                    <a:gd name="connsiteY2" fmla="*/ 719137 h 2147888"/>
                    <a:gd name="connsiteX3" fmla="*/ 0 w 1719264"/>
                    <a:gd name="connsiteY3" fmla="*/ 2147888 h 2147888"/>
                    <a:gd name="connsiteX4" fmla="*/ 981075 w 1719264"/>
                    <a:gd name="connsiteY4" fmla="*/ 0 h 2147888"/>
                    <a:gd name="connsiteX0" fmla="*/ 985837 w 1724026"/>
                    <a:gd name="connsiteY0" fmla="*/ 0 h 2147888"/>
                    <a:gd name="connsiteX1" fmla="*/ 1709738 w 1724026"/>
                    <a:gd name="connsiteY1" fmla="*/ 0 h 2147888"/>
                    <a:gd name="connsiteX2" fmla="*/ 1724026 w 1724026"/>
                    <a:gd name="connsiteY2" fmla="*/ 719137 h 2147888"/>
                    <a:gd name="connsiteX3" fmla="*/ 0 w 1724026"/>
                    <a:gd name="connsiteY3" fmla="*/ 2147888 h 2147888"/>
                    <a:gd name="connsiteX4" fmla="*/ 985837 w 1724026"/>
                    <a:gd name="connsiteY4" fmla="*/ 0 h 21478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4026" h="2147888">
                      <a:moveTo>
                        <a:pt x="985837" y="0"/>
                      </a:moveTo>
                      <a:lnTo>
                        <a:pt x="1709738" y="0"/>
                      </a:lnTo>
                      <a:lnTo>
                        <a:pt x="1724026" y="719137"/>
                      </a:lnTo>
                      <a:lnTo>
                        <a:pt x="0" y="2147888"/>
                      </a:lnTo>
                      <a:lnTo>
                        <a:pt x="985837" y="0"/>
                      </a:lnTo>
                      <a:close/>
                    </a:path>
                  </a:pathLst>
                </a:custGeom>
                <a:solidFill>
                  <a:srgbClr val="CED5D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43" name="Rectangle 5"/>
                <p:cNvSpPr/>
                <p:nvPr/>
              </p:nvSpPr>
              <p:spPr>
                <a:xfrm>
                  <a:off x="0" y="1"/>
                  <a:ext cx="1995488" cy="2147887"/>
                </a:xfrm>
                <a:custGeom>
                  <a:avLst/>
                  <a:gdLst>
                    <a:gd name="connsiteX0" fmla="*/ 0 w 1995488"/>
                    <a:gd name="connsiteY0" fmla="*/ 0 h 159544"/>
                    <a:gd name="connsiteX1" fmla="*/ 1995488 w 1995488"/>
                    <a:gd name="connsiteY1" fmla="*/ 0 h 159544"/>
                    <a:gd name="connsiteX2" fmla="*/ 1995488 w 1995488"/>
                    <a:gd name="connsiteY2" fmla="*/ 159544 h 159544"/>
                    <a:gd name="connsiteX3" fmla="*/ 0 w 1995488"/>
                    <a:gd name="connsiteY3" fmla="*/ 159544 h 159544"/>
                    <a:gd name="connsiteX4" fmla="*/ 0 w 1995488"/>
                    <a:gd name="connsiteY4" fmla="*/ 0 h 159544"/>
                    <a:gd name="connsiteX0" fmla="*/ 0 w 1995488"/>
                    <a:gd name="connsiteY0" fmla="*/ 0 h 1528762"/>
                    <a:gd name="connsiteX1" fmla="*/ 1995488 w 1995488"/>
                    <a:gd name="connsiteY1" fmla="*/ 0 h 1528762"/>
                    <a:gd name="connsiteX2" fmla="*/ 1285875 w 1995488"/>
                    <a:gd name="connsiteY2" fmla="*/ 1528762 h 1528762"/>
                    <a:gd name="connsiteX3" fmla="*/ 0 w 1995488"/>
                    <a:gd name="connsiteY3" fmla="*/ 159544 h 1528762"/>
                    <a:gd name="connsiteX4" fmla="*/ 0 w 1995488"/>
                    <a:gd name="connsiteY4" fmla="*/ 0 h 1528762"/>
                    <a:gd name="connsiteX0" fmla="*/ 0 w 1995488"/>
                    <a:gd name="connsiteY0" fmla="*/ 0 h 2145506"/>
                    <a:gd name="connsiteX1" fmla="*/ 1995488 w 1995488"/>
                    <a:gd name="connsiteY1" fmla="*/ 0 h 2145506"/>
                    <a:gd name="connsiteX2" fmla="*/ 1014412 w 1995488"/>
                    <a:gd name="connsiteY2" fmla="*/ 2145506 h 2145506"/>
                    <a:gd name="connsiteX3" fmla="*/ 0 w 1995488"/>
                    <a:gd name="connsiteY3" fmla="*/ 159544 h 2145506"/>
                    <a:gd name="connsiteX4" fmla="*/ 0 w 1995488"/>
                    <a:gd name="connsiteY4" fmla="*/ 0 h 2145506"/>
                    <a:gd name="connsiteX0" fmla="*/ 0 w 1995488"/>
                    <a:gd name="connsiteY0" fmla="*/ 0 h 2145506"/>
                    <a:gd name="connsiteX1" fmla="*/ 1995488 w 1995488"/>
                    <a:gd name="connsiteY1" fmla="*/ 0 h 2145506"/>
                    <a:gd name="connsiteX2" fmla="*/ 1014412 w 1995488"/>
                    <a:gd name="connsiteY2" fmla="*/ 2145506 h 2145506"/>
                    <a:gd name="connsiteX3" fmla="*/ 983456 w 1995488"/>
                    <a:gd name="connsiteY3" fmla="*/ 907255 h 2145506"/>
                    <a:gd name="connsiteX4" fmla="*/ 0 w 1995488"/>
                    <a:gd name="connsiteY4" fmla="*/ 159544 h 2145506"/>
                    <a:gd name="connsiteX5" fmla="*/ 0 w 1995488"/>
                    <a:gd name="connsiteY5" fmla="*/ 0 h 2145506"/>
                    <a:gd name="connsiteX0" fmla="*/ 0 w 1995488"/>
                    <a:gd name="connsiteY0" fmla="*/ 0 h 2145506"/>
                    <a:gd name="connsiteX1" fmla="*/ 1995488 w 1995488"/>
                    <a:gd name="connsiteY1" fmla="*/ 0 h 2145506"/>
                    <a:gd name="connsiteX2" fmla="*/ 1014412 w 1995488"/>
                    <a:gd name="connsiteY2" fmla="*/ 2145506 h 2145506"/>
                    <a:gd name="connsiteX3" fmla="*/ 983456 w 1995488"/>
                    <a:gd name="connsiteY3" fmla="*/ 907255 h 2145506"/>
                    <a:gd name="connsiteX4" fmla="*/ 0 w 1995488"/>
                    <a:gd name="connsiteY4" fmla="*/ 159544 h 2145506"/>
                    <a:gd name="connsiteX5" fmla="*/ 0 w 1995488"/>
                    <a:gd name="connsiteY5" fmla="*/ 0 h 2145506"/>
                    <a:gd name="connsiteX0" fmla="*/ 0 w 1995488"/>
                    <a:gd name="connsiteY0" fmla="*/ 0 h 2145506"/>
                    <a:gd name="connsiteX1" fmla="*/ 1995488 w 1995488"/>
                    <a:gd name="connsiteY1" fmla="*/ 0 h 2145506"/>
                    <a:gd name="connsiteX2" fmla="*/ 1014412 w 1995488"/>
                    <a:gd name="connsiteY2" fmla="*/ 2145506 h 2145506"/>
                    <a:gd name="connsiteX3" fmla="*/ 914400 w 1995488"/>
                    <a:gd name="connsiteY3" fmla="*/ 926305 h 2145506"/>
                    <a:gd name="connsiteX4" fmla="*/ 0 w 1995488"/>
                    <a:gd name="connsiteY4" fmla="*/ 159544 h 2145506"/>
                    <a:gd name="connsiteX5" fmla="*/ 0 w 1995488"/>
                    <a:gd name="connsiteY5" fmla="*/ 0 h 2145506"/>
                    <a:gd name="connsiteX0" fmla="*/ 0 w 1995488"/>
                    <a:gd name="connsiteY0" fmla="*/ 0 h 2145506"/>
                    <a:gd name="connsiteX1" fmla="*/ 1995488 w 1995488"/>
                    <a:gd name="connsiteY1" fmla="*/ 0 h 2145506"/>
                    <a:gd name="connsiteX2" fmla="*/ 1014412 w 1995488"/>
                    <a:gd name="connsiteY2" fmla="*/ 2145506 h 2145506"/>
                    <a:gd name="connsiteX3" fmla="*/ 985838 w 1995488"/>
                    <a:gd name="connsiteY3" fmla="*/ 912018 h 2145506"/>
                    <a:gd name="connsiteX4" fmla="*/ 0 w 1995488"/>
                    <a:gd name="connsiteY4" fmla="*/ 159544 h 2145506"/>
                    <a:gd name="connsiteX5" fmla="*/ 0 w 1995488"/>
                    <a:gd name="connsiteY5" fmla="*/ 0 h 2145506"/>
                    <a:gd name="connsiteX0" fmla="*/ 0 w 1995488"/>
                    <a:gd name="connsiteY0" fmla="*/ 0 h 2147887"/>
                    <a:gd name="connsiteX1" fmla="*/ 1995488 w 1995488"/>
                    <a:gd name="connsiteY1" fmla="*/ 0 h 2147887"/>
                    <a:gd name="connsiteX2" fmla="*/ 1009649 w 1995488"/>
                    <a:gd name="connsiteY2" fmla="*/ 2147887 h 2147887"/>
                    <a:gd name="connsiteX3" fmla="*/ 985838 w 1995488"/>
                    <a:gd name="connsiteY3" fmla="*/ 912018 h 2147887"/>
                    <a:gd name="connsiteX4" fmla="*/ 0 w 1995488"/>
                    <a:gd name="connsiteY4" fmla="*/ 159544 h 2147887"/>
                    <a:gd name="connsiteX5" fmla="*/ 0 w 1995488"/>
                    <a:gd name="connsiteY5" fmla="*/ 0 h 21478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995488" h="2147887">
                      <a:moveTo>
                        <a:pt x="0" y="0"/>
                      </a:moveTo>
                      <a:lnTo>
                        <a:pt x="1995488" y="0"/>
                      </a:lnTo>
                      <a:lnTo>
                        <a:pt x="1009649" y="2147887"/>
                      </a:lnTo>
                      <a:lnTo>
                        <a:pt x="985838" y="912018"/>
                      </a:lnTo>
                      <a:lnTo>
                        <a:pt x="0" y="15954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A9B2C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44" name="Rectangle 6"/>
                <p:cNvSpPr/>
                <p:nvPr/>
              </p:nvSpPr>
              <p:spPr>
                <a:xfrm>
                  <a:off x="-1" y="159544"/>
                  <a:ext cx="1016793" cy="1993107"/>
                </a:xfrm>
                <a:custGeom>
                  <a:avLst/>
                  <a:gdLst>
                    <a:gd name="connsiteX0" fmla="*/ 0 w 1014412"/>
                    <a:gd name="connsiteY0" fmla="*/ 0 h 1219201"/>
                    <a:gd name="connsiteX1" fmla="*/ 1014412 w 1014412"/>
                    <a:gd name="connsiteY1" fmla="*/ 0 h 1219201"/>
                    <a:gd name="connsiteX2" fmla="*/ 1014412 w 1014412"/>
                    <a:gd name="connsiteY2" fmla="*/ 1219201 h 1219201"/>
                    <a:gd name="connsiteX3" fmla="*/ 0 w 1014412"/>
                    <a:gd name="connsiteY3" fmla="*/ 1219201 h 1219201"/>
                    <a:gd name="connsiteX4" fmla="*/ 0 w 1014412"/>
                    <a:gd name="connsiteY4" fmla="*/ 0 h 1219201"/>
                    <a:gd name="connsiteX0" fmla="*/ 0 w 1014412"/>
                    <a:gd name="connsiteY0" fmla="*/ 0 h 1990726"/>
                    <a:gd name="connsiteX1" fmla="*/ 1014412 w 1014412"/>
                    <a:gd name="connsiteY1" fmla="*/ 0 h 1990726"/>
                    <a:gd name="connsiteX2" fmla="*/ 1012031 w 1014412"/>
                    <a:gd name="connsiteY2" fmla="*/ 1990726 h 1990726"/>
                    <a:gd name="connsiteX3" fmla="*/ 0 w 1014412"/>
                    <a:gd name="connsiteY3" fmla="*/ 1219201 h 1990726"/>
                    <a:gd name="connsiteX4" fmla="*/ 0 w 1014412"/>
                    <a:gd name="connsiteY4" fmla="*/ 0 h 1990726"/>
                    <a:gd name="connsiteX0" fmla="*/ 0 w 1012031"/>
                    <a:gd name="connsiteY0" fmla="*/ 0 h 1990726"/>
                    <a:gd name="connsiteX1" fmla="*/ 1012031 w 1012031"/>
                    <a:gd name="connsiteY1" fmla="*/ 1990726 h 1990726"/>
                    <a:gd name="connsiteX2" fmla="*/ 0 w 1012031"/>
                    <a:gd name="connsiteY2" fmla="*/ 1219201 h 1990726"/>
                    <a:gd name="connsiteX3" fmla="*/ 0 w 1012031"/>
                    <a:gd name="connsiteY3" fmla="*/ 0 h 1990726"/>
                    <a:gd name="connsiteX0" fmla="*/ 0 w 1016793"/>
                    <a:gd name="connsiteY0" fmla="*/ 0 h 1990726"/>
                    <a:gd name="connsiteX1" fmla="*/ 1016793 w 1016793"/>
                    <a:gd name="connsiteY1" fmla="*/ 1990726 h 1990726"/>
                    <a:gd name="connsiteX2" fmla="*/ 0 w 1016793"/>
                    <a:gd name="connsiteY2" fmla="*/ 1219201 h 1990726"/>
                    <a:gd name="connsiteX3" fmla="*/ 0 w 1016793"/>
                    <a:gd name="connsiteY3" fmla="*/ 0 h 1990726"/>
                    <a:gd name="connsiteX0" fmla="*/ 0 w 1016793"/>
                    <a:gd name="connsiteY0" fmla="*/ 0 h 1993107"/>
                    <a:gd name="connsiteX1" fmla="*/ 1016793 w 1016793"/>
                    <a:gd name="connsiteY1" fmla="*/ 1993107 h 1993107"/>
                    <a:gd name="connsiteX2" fmla="*/ 0 w 1016793"/>
                    <a:gd name="connsiteY2" fmla="*/ 1219201 h 1993107"/>
                    <a:gd name="connsiteX3" fmla="*/ 0 w 1016793"/>
                    <a:gd name="connsiteY3" fmla="*/ 0 h 1993107"/>
                    <a:gd name="connsiteX0" fmla="*/ 0 w 1016793"/>
                    <a:gd name="connsiteY0" fmla="*/ 0 h 1993107"/>
                    <a:gd name="connsiteX1" fmla="*/ 1016793 w 1016793"/>
                    <a:gd name="connsiteY1" fmla="*/ 1993107 h 1993107"/>
                    <a:gd name="connsiteX2" fmla="*/ 0 w 1016793"/>
                    <a:gd name="connsiteY2" fmla="*/ 1221582 h 1993107"/>
                    <a:gd name="connsiteX3" fmla="*/ 0 w 1016793"/>
                    <a:gd name="connsiteY3" fmla="*/ 0 h 19931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016793" h="1993107">
                      <a:moveTo>
                        <a:pt x="0" y="0"/>
                      </a:moveTo>
                      <a:lnTo>
                        <a:pt x="1016793" y="1993107"/>
                      </a:lnTo>
                      <a:lnTo>
                        <a:pt x="0" y="122158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6D7C8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45" name="Rectangle 7"/>
                <p:cNvSpPr/>
                <p:nvPr/>
              </p:nvSpPr>
              <p:spPr>
                <a:xfrm>
                  <a:off x="1" y="1378744"/>
                  <a:ext cx="1009650" cy="769144"/>
                </a:xfrm>
                <a:custGeom>
                  <a:avLst/>
                  <a:gdLst>
                    <a:gd name="connsiteX0" fmla="*/ 0 w 862013"/>
                    <a:gd name="connsiteY0" fmla="*/ 0 h 561975"/>
                    <a:gd name="connsiteX1" fmla="*/ 862013 w 862013"/>
                    <a:gd name="connsiteY1" fmla="*/ 0 h 561975"/>
                    <a:gd name="connsiteX2" fmla="*/ 862013 w 862013"/>
                    <a:gd name="connsiteY2" fmla="*/ 561975 h 561975"/>
                    <a:gd name="connsiteX3" fmla="*/ 0 w 862013"/>
                    <a:gd name="connsiteY3" fmla="*/ 561975 h 561975"/>
                    <a:gd name="connsiteX4" fmla="*/ 0 w 862013"/>
                    <a:gd name="connsiteY4" fmla="*/ 0 h 561975"/>
                    <a:gd name="connsiteX0" fmla="*/ 0 w 1009650"/>
                    <a:gd name="connsiteY0" fmla="*/ 0 h 769144"/>
                    <a:gd name="connsiteX1" fmla="*/ 862013 w 1009650"/>
                    <a:gd name="connsiteY1" fmla="*/ 0 h 769144"/>
                    <a:gd name="connsiteX2" fmla="*/ 1009650 w 1009650"/>
                    <a:gd name="connsiteY2" fmla="*/ 769144 h 769144"/>
                    <a:gd name="connsiteX3" fmla="*/ 0 w 1009650"/>
                    <a:gd name="connsiteY3" fmla="*/ 561975 h 769144"/>
                    <a:gd name="connsiteX4" fmla="*/ 0 w 1009650"/>
                    <a:gd name="connsiteY4" fmla="*/ 0 h 769144"/>
                    <a:gd name="connsiteX0" fmla="*/ 0 w 1009650"/>
                    <a:gd name="connsiteY0" fmla="*/ 0 h 769144"/>
                    <a:gd name="connsiteX1" fmla="*/ 1009650 w 1009650"/>
                    <a:gd name="connsiteY1" fmla="*/ 769144 h 769144"/>
                    <a:gd name="connsiteX2" fmla="*/ 0 w 1009650"/>
                    <a:gd name="connsiteY2" fmla="*/ 561975 h 769144"/>
                    <a:gd name="connsiteX3" fmla="*/ 0 w 1009650"/>
                    <a:gd name="connsiteY3" fmla="*/ 0 h 7691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009650" h="769144">
                      <a:moveTo>
                        <a:pt x="0" y="0"/>
                      </a:moveTo>
                      <a:lnTo>
                        <a:pt x="1009650" y="769144"/>
                      </a:lnTo>
                      <a:lnTo>
                        <a:pt x="0" y="56197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8895A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46" name="Rectangle 8"/>
                <p:cNvSpPr/>
                <p:nvPr/>
              </p:nvSpPr>
              <p:spPr>
                <a:xfrm>
                  <a:off x="0" y="159545"/>
                  <a:ext cx="1012033" cy="1990726"/>
                </a:xfrm>
                <a:custGeom>
                  <a:avLst/>
                  <a:gdLst>
                    <a:gd name="connsiteX0" fmla="*/ 0 w 1009652"/>
                    <a:gd name="connsiteY0" fmla="*/ 0 h 1985963"/>
                    <a:gd name="connsiteX1" fmla="*/ 1009652 w 1009652"/>
                    <a:gd name="connsiteY1" fmla="*/ 0 h 1985963"/>
                    <a:gd name="connsiteX2" fmla="*/ 1009652 w 1009652"/>
                    <a:gd name="connsiteY2" fmla="*/ 1985963 h 1985963"/>
                    <a:gd name="connsiteX3" fmla="*/ 0 w 1009652"/>
                    <a:gd name="connsiteY3" fmla="*/ 1985963 h 1985963"/>
                    <a:gd name="connsiteX4" fmla="*/ 0 w 1009652"/>
                    <a:gd name="connsiteY4" fmla="*/ 0 h 1985963"/>
                    <a:gd name="connsiteX0" fmla="*/ 0 w 1009652"/>
                    <a:gd name="connsiteY0" fmla="*/ 0 h 1985963"/>
                    <a:gd name="connsiteX1" fmla="*/ 983459 w 1009652"/>
                    <a:gd name="connsiteY1" fmla="*/ 747713 h 1985963"/>
                    <a:gd name="connsiteX2" fmla="*/ 1009652 w 1009652"/>
                    <a:gd name="connsiteY2" fmla="*/ 1985963 h 1985963"/>
                    <a:gd name="connsiteX3" fmla="*/ 0 w 1009652"/>
                    <a:gd name="connsiteY3" fmla="*/ 1985963 h 1985963"/>
                    <a:gd name="connsiteX4" fmla="*/ 0 w 1009652"/>
                    <a:gd name="connsiteY4" fmla="*/ 0 h 1985963"/>
                    <a:gd name="connsiteX0" fmla="*/ 0 w 1009652"/>
                    <a:gd name="connsiteY0" fmla="*/ 0 h 1985963"/>
                    <a:gd name="connsiteX1" fmla="*/ 983459 w 1009652"/>
                    <a:gd name="connsiteY1" fmla="*/ 747713 h 1985963"/>
                    <a:gd name="connsiteX2" fmla="*/ 1009652 w 1009652"/>
                    <a:gd name="connsiteY2" fmla="*/ 1985963 h 1985963"/>
                    <a:gd name="connsiteX3" fmla="*/ 0 w 1009652"/>
                    <a:gd name="connsiteY3" fmla="*/ 0 h 1985963"/>
                    <a:gd name="connsiteX0" fmla="*/ 0 w 1012033"/>
                    <a:gd name="connsiteY0" fmla="*/ 0 h 1988345"/>
                    <a:gd name="connsiteX1" fmla="*/ 983459 w 1012033"/>
                    <a:gd name="connsiteY1" fmla="*/ 747713 h 1988345"/>
                    <a:gd name="connsiteX2" fmla="*/ 1012033 w 1012033"/>
                    <a:gd name="connsiteY2" fmla="*/ 1988345 h 1988345"/>
                    <a:gd name="connsiteX3" fmla="*/ 0 w 1012033"/>
                    <a:gd name="connsiteY3" fmla="*/ 0 h 1988345"/>
                    <a:gd name="connsiteX0" fmla="*/ 0 w 1012033"/>
                    <a:gd name="connsiteY0" fmla="*/ 0 h 1988345"/>
                    <a:gd name="connsiteX1" fmla="*/ 985841 w 1012033"/>
                    <a:gd name="connsiteY1" fmla="*/ 750094 h 1988345"/>
                    <a:gd name="connsiteX2" fmla="*/ 1012033 w 1012033"/>
                    <a:gd name="connsiteY2" fmla="*/ 1988345 h 1988345"/>
                    <a:gd name="connsiteX3" fmla="*/ 0 w 1012033"/>
                    <a:gd name="connsiteY3" fmla="*/ 0 h 1988345"/>
                    <a:gd name="connsiteX0" fmla="*/ 0 w 1012033"/>
                    <a:gd name="connsiteY0" fmla="*/ 0 h 1988345"/>
                    <a:gd name="connsiteX1" fmla="*/ 985841 w 1012033"/>
                    <a:gd name="connsiteY1" fmla="*/ 750094 h 1988345"/>
                    <a:gd name="connsiteX2" fmla="*/ 1012033 w 1012033"/>
                    <a:gd name="connsiteY2" fmla="*/ 1988345 h 1988345"/>
                    <a:gd name="connsiteX3" fmla="*/ 0 w 1012033"/>
                    <a:gd name="connsiteY3" fmla="*/ 0 h 1988345"/>
                    <a:gd name="connsiteX0" fmla="*/ 0 w 1014415"/>
                    <a:gd name="connsiteY0" fmla="*/ 0 h 1990726"/>
                    <a:gd name="connsiteX1" fmla="*/ 985841 w 1014415"/>
                    <a:gd name="connsiteY1" fmla="*/ 750094 h 1990726"/>
                    <a:gd name="connsiteX2" fmla="*/ 1014415 w 1014415"/>
                    <a:gd name="connsiteY2" fmla="*/ 1990726 h 1990726"/>
                    <a:gd name="connsiteX3" fmla="*/ 0 w 1014415"/>
                    <a:gd name="connsiteY3" fmla="*/ 0 h 1990726"/>
                    <a:gd name="connsiteX0" fmla="*/ 0 w 1012033"/>
                    <a:gd name="connsiteY0" fmla="*/ 0 h 1990726"/>
                    <a:gd name="connsiteX1" fmla="*/ 985841 w 1012033"/>
                    <a:gd name="connsiteY1" fmla="*/ 750094 h 1990726"/>
                    <a:gd name="connsiteX2" fmla="*/ 1012033 w 1012033"/>
                    <a:gd name="connsiteY2" fmla="*/ 1990726 h 1990726"/>
                    <a:gd name="connsiteX3" fmla="*/ 0 w 1012033"/>
                    <a:gd name="connsiteY3" fmla="*/ 0 h 19907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012033" h="1990726">
                      <a:moveTo>
                        <a:pt x="0" y="0"/>
                      </a:moveTo>
                      <a:lnTo>
                        <a:pt x="985841" y="750094"/>
                      </a:lnTo>
                      <a:lnTo>
                        <a:pt x="1012033" y="19907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59687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47" name="Rectangle 9"/>
                <p:cNvSpPr/>
                <p:nvPr/>
              </p:nvSpPr>
              <p:spPr>
                <a:xfrm>
                  <a:off x="-1" y="1935922"/>
                  <a:ext cx="1009651" cy="488227"/>
                </a:xfrm>
                <a:custGeom>
                  <a:avLst/>
                  <a:gdLst>
                    <a:gd name="connsiteX0" fmla="*/ 0 w 1009651"/>
                    <a:gd name="connsiteY0" fmla="*/ 0 h 471487"/>
                    <a:gd name="connsiteX1" fmla="*/ 1009651 w 1009651"/>
                    <a:gd name="connsiteY1" fmla="*/ 0 h 471487"/>
                    <a:gd name="connsiteX2" fmla="*/ 1009651 w 1009651"/>
                    <a:gd name="connsiteY2" fmla="*/ 471487 h 471487"/>
                    <a:gd name="connsiteX3" fmla="*/ 0 w 1009651"/>
                    <a:gd name="connsiteY3" fmla="*/ 471487 h 471487"/>
                    <a:gd name="connsiteX4" fmla="*/ 0 w 1009651"/>
                    <a:gd name="connsiteY4" fmla="*/ 0 h 471487"/>
                    <a:gd name="connsiteX0" fmla="*/ 0 w 1009651"/>
                    <a:gd name="connsiteY0" fmla="*/ 0 h 471487"/>
                    <a:gd name="connsiteX1" fmla="*/ 1009651 w 1009651"/>
                    <a:gd name="connsiteY1" fmla="*/ 209550 h 471487"/>
                    <a:gd name="connsiteX2" fmla="*/ 1009651 w 1009651"/>
                    <a:gd name="connsiteY2" fmla="*/ 471487 h 471487"/>
                    <a:gd name="connsiteX3" fmla="*/ 0 w 1009651"/>
                    <a:gd name="connsiteY3" fmla="*/ 471487 h 471487"/>
                    <a:gd name="connsiteX4" fmla="*/ 0 w 1009651"/>
                    <a:gd name="connsiteY4" fmla="*/ 0 h 471487"/>
                    <a:gd name="connsiteX0" fmla="*/ 0 w 1009651"/>
                    <a:gd name="connsiteY0" fmla="*/ 0 h 471487"/>
                    <a:gd name="connsiteX1" fmla="*/ 1009651 w 1009651"/>
                    <a:gd name="connsiteY1" fmla="*/ 209550 h 471487"/>
                    <a:gd name="connsiteX2" fmla="*/ 0 w 1009651"/>
                    <a:gd name="connsiteY2" fmla="*/ 471487 h 471487"/>
                    <a:gd name="connsiteX3" fmla="*/ 0 w 1009651"/>
                    <a:gd name="connsiteY3" fmla="*/ 0 h 471487"/>
                    <a:gd name="connsiteX0" fmla="*/ 0 w 1009651"/>
                    <a:gd name="connsiteY0" fmla="*/ 0 h 476250"/>
                    <a:gd name="connsiteX1" fmla="*/ 1009651 w 1009651"/>
                    <a:gd name="connsiteY1" fmla="*/ 209550 h 476250"/>
                    <a:gd name="connsiteX2" fmla="*/ 0 w 1009651"/>
                    <a:gd name="connsiteY2" fmla="*/ 476250 h 476250"/>
                    <a:gd name="connsiteX3" fmla="*/ 0 w 1009651"/>
                    <a:gd name="connsiteY3" fmla="*/ 0 h 476250"/>
                    <a:gd name="connsiteX0" fmla="*/ 0 w 1009651"/>
                    <a:gd name="connsiteY0" fmla="*/ 0 h 478631"/>
                    <a:gd name="connsiteX1" fmla="*/ 1009651 w 1009651"/>
                    <a:gd name="connsiteY1" fmla="*/ 209550 h 478631"/>
                    <a:gd name="connsiteX2" fmla="*/ 0 w 1009651"/>
                    <a:gd name="connsiteY2" fmla="*/ 478631 h 478631"/>
                    <a:gd name="connsiteX3" fmla="*/ 0 w 1009651"/>
                    <a:gd name="connsiteY3" fmla="*/ 0 h 478631"/>
                    <a:gd name="connsiteX0" fmla="*/ 0 w 1009651"/>
                    <a:gd name="connsiteY0" fmla="*/ 0 h 483393"/>
                    <a:gd name="connsiteX1" fmla="*/ 1009651 w 1009651"/>
                    <a:gd name="connsiteY1" fmla="*/ 209550 h 483393"/>
                    <a:gd name="connsiteX2" fmla="*/ 0 w 1009651"/>
                    <a:gd name="connsiteY2" fmla="*/ 483393 h 483393"/>
                    <a:gd name="connsiteX3" fmla="*/ 0 w 1009651"/>
                    <a:gd name="connsiteY3" fmla="*/ 0 h 4833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009651" h="483393">
                      <a:moveTo>
                        <a:pt x="0" y="0"/>
                      </a:moveTo>
                      <a:lnTo>
                        <a:pt x="1009651" y="209550"/>
                      </a:lnTo>
                      <a:lnTo>
                        <a:pt x="0" y="48339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2C6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48" name="Rectangle 10"/>
                <p:cNvSpPr/>
                <p:nvPr/>
              </p:nvSpPr>
              <p:spPr>
                <a:xfrm>
                  <a:off x="-1" y="2143126"/>
                  <a:ext cx="1014414" cy="800099"/>
                </a:xfrm>
                <a:custGeom>
                  <a:avLst/>
                  <a:gdLst>
                    <a:gd name="connsiteX0" fmla="*/ 0 w 1009651"/>
                    <a:gd name="connsiteY0" fmla="*/ 0 h 488156"/>
                    <a:gd name="connsiteX1" fmla="*/ 1009651 w 1009651"/>
                    <a:gd name="connsiteY1" fmla="*/ 0 h 488156"/>
                    <a:gd name="connsiteX2" fmla="*/ 1009651 w 1009651"/>
                    <a:gd name="connsiteY2" fmla="*/ 488156 h 488156"/>
                    <a:gd name="connsiteX3" fmla="*/ 0 w 1009651"/>
                    <a:gd name="connsiteY3" fmla="*/ 488156 h 488156"/>
                    <a:gd name="connsiteX4" fmla="*/ 0 w 1009651"/>
                    <a:gd name="connsiteY4" fmla="*/ 0 h 488156"/>
                    <a:gd name="connsiteX0" fmla="*/ 0 w 1009651"/>
                    <a:gd name="connsiteY0" fmla="*/ 269081 h 757237"/>
                    <a:gd name="connsiteX1" fmla="*/ 1009651 w 1009651"/>
                    <a:gd name="connsiteY1" fmla="*/ 0 h 757237"/>
                    <a:gd name="connsiteX2" fmla="*/ 1009651 w 1009651"/>
                    <a:gd name="connsiteY2" fmla="*/ 757237 h 757237"/>
                    <a:gd name="connsiteX3" fmla="*/ 0 w 1009651"/>
                    <a:gd name="connsiteY3" fmla="*/ 757237 h 757237"/>
                    <a:gd name="connsiteX4" fmla="*/ 0 w 1009651"/>
                    <a:gd name="connsiteY4" fmla="*/ 269081 h 757237"/>
                    <a:gd name="connsiteX0" fmla="*/ 0 w 1012032"/>
                    <a:gd name="connsiteY0" fmla="*/ 264318 h 752474"/>
                    <a:gd name="connsiteX1" fmla="*/ 1012032 w 1012032"/>
                    <a:gd name="connsiteY1" fmla="*/ 0 h 752474"/>
                    <a:gd name="connsiteX2" fmla="*/ 1009651 w 1012032"/>
                    <a:gd name="connsiteY2" fmla="*/ 752474 h 752474"/>
                    <a:gd name="connsiteX3" fmla="*/ 0 w 1012032"/>
                    <a:gd name="connsiteY3" fmla="*/ 752474 h 752474"/>
                    <a:gd name="connsiteX4" fmla="*/ 0 w 1012032"/>
                    <a:gd name="connsiteY4" fmla="*/ 264318 h 752474"/>
                    <a:gd name="connsiteX0" fmla="*/ 0 w 1012032"/>
                    <a:gd name="connsiteY0" fmla="*/ 264318 h 795337"/>
                    <a:gd name="connsiteX1" fmla="*/ 1012032 w 1012032"/>
                    <a:gd name="connsiteY1" fmla="*/ 0 h 795337"/>
                    <a:gd name="connsiteX2" fmla="*/ 64295 w 1012032"/>
                    <a:gd name="connsiteY2" fmla="*/ 795337 h 795337"/>
                    <a:gd name="connsiteX3" fmla="*/ 0 w 1012032"/>
                    <a:gd name="connsiteY3" fmla="*/ 752474 h 795337"/>
                    <a:gd name="connsiteX4" fmla="*/ 0 w 1012032"/>
                    <a:gd name="connsiteY4" fmla="*/ 264318 h 795337"/>
                    <a:gd name="connsiteX0" fmla="*/ 0 w 1012032"/>
                    <a:gd name="connsiteY0" fmla="*/ 264318 h 795337"/>
                    <a:gd name="connsiteX1" fmla="*/ 1012032 w 1012032"/>
                    <a:gd name="connsiteY1" fmla="*/ 0 h 795337"/>
                    <a:gd name="connsiteX2" fmla="*/ 64295 w 1012032"/>
                    <a:gd name="connsiteY2" fmla="*/ 795337 h 795337"/>
                    <a:gd name="connsiteX3" fmla="*/ 0 w 1012032"/>
                    <a:gd name="connsiteY3" fmla="*/ 752474 h 795337"/>
                    <a:gd name="connsiteX4" fmla="*/ 0 w 1012032"/>
                    <a:gd name="connsiteY4" fmla="*/ 264318 h 795337"/>
                    <a:gd name="connsiteX0" fmla="*/ 0 w 1014414"/>
                    <a:gd name="connsiteY0" fmla="*/ 261937 h 792956"/>
                    <a:gd name="connsiteX1" fmla="*/ 1014414 w 1014414"/>
                    <a:gd name="connsiteY1" fmla="*/ 0 h 792956"/>
                    <a:gd name="connsiteX2" fmla="*/ 64295 w 1014414"/>
                    <a:gd name="connsiteY2" fmla="*/ 792956 h 792956"/>
                    <a:gd name="connsiteX3" fmla="*/ 0 w 1014414"/>
                    <a:gd name="connsiteY3" fmla="*/ 750093 h 792956"/>
                    <a:gd name="connsiteX4" fmla="*/ 0 w 1014414"/>
                    <a:gd name="connsiteY4" fmla="*/ 261937 h 792956"/>
                    <a:gd name="connsiteX0" fmla="*/ 0 w 1019176"/>
                    <a:gd name="connsiteY0" fmla="*/ 264318 h 795337"/>
                    <a:gd name="connsiteX1" fmla="*/ 1019176 w 1019176"/>
                    <a:gd name="connsiteY1" fmla="*/ 0 h 795337"/>
                    <a:gd name="connsiteX2" fmla="*/ 64295 w 1019176"/>
                    <a:gd name="connsiteY2" fmla="*/ 795337 h 795337"/>
                    <a:gd name="connsiteX3" fmla="*/ 0 w 1019176"/>
                    <a:gd name="connsiteY3" fmla="*/ 752474 h 795337"/>
                    <a:gd name="connsiteX4" fmla="*/ 0 w 1019176"/>
                    <a:gd name="connsiteY4" fmla="*/ 264318 h 795337"/>
                    <a:gd name="connsiteX0" fmla="*/ 0 w 1019176"/>
                    <a:gd name="connsiteY0" fmla="*/ 264318 h 797718"/>
                    <a:gd name="connsiteX1" fmla="*/ 1019176 w 1019176"/>
                    <a:gd name="connsiteY1" fmla="*/ 0 h 797718"/>
                    <a:gd name="connsiteX2" fmla="*/ 64295 w 1019176"/>
                    <a:gd name="connsiteY2" fmla="*/ 797718 h 797718"/>
                    <a:gd name="connsiteX3" fmla="*/ 0 w 1019176"/>
                    <a:gd name="connsiteY3" fmla="*/ 752474 h 797718"/>
                    <a:gd name="connsiteX4" fmla="*/ 0 w 1019176"/>
                    <a:gd name="connsiteY4" fmla="*/ 264318 h 797718"/>
                    <a:gd name="connsiteX0" fmla="*/ 0 w 1016795"/>
                    <a:gd name="connsiteY0" fmla="*/ 264318 h 797718"/>
                    <a:gd name="connsiteX1" fmla="*/ 1016795 w 1016795"/>
                    <a:gd name="connsiteY1" fmla="*/ 0 h 797718"/>
                    <a:gd name="connsiteX2" fmla="*/ 64295 w 1016795"/>
                    <a:gd name="connsiteY2" fmla="*/ 797718 h 797718"/>
                    <a:gd name="connsiteX3" fmla="*/ 0 w 1016795"/>
                    <a:gd name="connsiteY3" fmla="*/ 752474 h 797718"/>
                    <a:gd name="connsiteX4" fmla="*/ 0 w 1016795"/>
                    <a:gd name="connsiteY4" fmla="*/ 264318 h 797718"/>
                    <a:gd name="connsiteX0" fmla="*/ 0 w 1014414"/>
                    <a:gd name="connsiteY0" fmla="*/ 266699 h 800099"/>
                    <a:gd name="connsiteX1" fmla="*/ 1014414 w 1014414"/>
                    <a:gd name="connsiteY1" fmla="*/ 0 h 800099"/>
                    <a:gd name="connsiteX2" fmla="*/ 64295 w 1014414"/>
                    <a:gd name="connsiteY2" fmla="*/ 800099 h 800099"/>
                    <a:gd name="connsiteX3" fmla="*/ 0 w 1014414"/>
                    <a:gd name="connsiteY3" fmla="*/ 754855 h 800099"/>
                    <a:gd name="connsiteX4" fmla="*/ 0 w 1014414"/>
                    <a:gd name="connsiteY4" fmla="*/ 266699 h 80009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14414" h="800099">
                      <a:moveTo>
                        <a:pt x="0" y="266699"/>
                      </a:moveTo>
                      <a:lnTo>
                        <a:pt x="1014414" y="0"/>
                      </a:lnTo>
                      <a:lnTo>
                        <a:pt x="64295" y="800099"/>
                      </a:lnTo>
                      <a:lnTo>
                        <a:pt x="0" y="754855"/>
                      </a:lnTo>
                      <a:lnTo>
                        <a:pt x="0" y="266699"/>
                      </a:lnTo>
                      <a:close/>
                    </a:path>
                  </a:pathLst>
                </a:custGeom>
                <a:solidFill>
                  <a:srgbClr val="0034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49" name="Rectangle 11"/>
                <p:cNvSpPr/>
                <p:nvPr/>
              </p:nvSpPr>
              <p:spPr>
                <a:xfrm>
                  <a:off x="0" y="2894433"/>
                  <a:ext cx="61913" cy="47104"/>
                </a:xfrm>
                <a:custGeom>
                  <a:avLst/>
                  <a:gdLst>
                    <a:gd name="connsiteX0" fmla="*/ 0 w 61913"/>
                    <a:gd name="connsiteY0" fmla="*/ 0 h 45719"/>
                    <a:gd name="connsiteX1" fmla="*/ 61913 w 61913"/>
                    <a:gd name="connsiteY1" fmla="*/ 0 h 45719"/>
                    <a:gd name="connsiteX2" fmla="*/ 61913 w 61913"/>
                    <a:gd name="connsiteY2" fmla="*/ 45719 h 45719"/>
                    <a:gd name="connsiteX3" fmla="*/ 0 w 61913"/>
                    <a:gd name="connsiteY3" fmla="*/ 45719 h 45719"/>
                    <a:gd name="connsiteX4" fmla="*/ 0 w 61913"/>
                    <a:gd name="connsiteY4" fmla="*/ 0 h 45719"/>
                    <a:gd name="connsiteX0" fmla="*/ 0 w 61913"/>
                    <a:gd name="connsiteY0" fmla="*/ 0 h 45719"/>
                    <a:gd name="connsiteX1" fmla="*/ 61913 w 61913"/>
                    <a:gd name="connsiteY1" fmla="*/ 45719 h 45719"/>
                    <a:gd name="connsiteX2" fmla="*/ 0 w 61913"/>
                    <a:gd name="connsiteY2" fmla="*/ 45719 h 45719"/>
                    <a:gd name="connsiteX3" fmla="*/ 0 w 61913"/>
                    <a:gd name="connsiteY3" fmla="*/ 0 h 457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1913" h="45719">
                      <a:moveTo>
                        <a:pt x="0" y="0"/>
                      </a:moveTo>
                      <a:lnTo>
                        <a:pt x="61913" y="45719"/>
                      </a:lnTo>
                      <a:lnTo>
                        <a:pt x="0" y="4571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2A6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50" name="Rectangle 12"/>
                <p:cNvSpPr/>
                <p:nvPr/>
              </p:nvSpPr>
              <p:spPr>
                <a:xfrm>
                  <a:off x="0" y="2941537"/>
                  <a:ext cx="61913" cy="51694"/>
                </a:xfrm>
                <a:custGeom>
                  <a:avLst/>
                  <a:gdLst>
                    <a:gd name="connsiteX0" fmla="*/ 0 w 61913"/>
                    <a:gd name="connsiteY0" fmla="*/ 0 h 51694"/>
                    <a:gd name="connsiteX1" fmla="*/ 61913 w 61913"/>
                    <a:gd name="connsiteY1" fmla="*/ 0 h 51694"/>
                    <a:gd name="connsiteX2" fmla="*/ 61913 w 61913"/>
                    <a:gd name="connsiteY2" fmla="*/ 51694 h 51694"/>
                    <a:gd name="connsiteX3" fmla="*/ 0 w 61913"/>
                    <a:gd name="connsiteY3" fmla="*/ 51694 h 51694"/>
                    <a:gd name="connsiteX4" fmla="*/ 0 w 61913"/>
                    <a:gd name="connsiteY4" fmla="*/ 0 h 51694"/>
                    <a:gd name="connsiteX0" fmla="*/ 0 w 61913"/>
                    <a:gd name="connsiteY0" fmla="*/ 0 h 51694"/>
                    <a:gd name="connsiteX1" fmla="*/ 61913 w 61913"/>
                    <a:gd name="connsiteY1" fmla="*/ 0 h 51694"/>
                    <a:gd name="connsiteX2" fmla="*/ 0 w 61913"/>
                    <a:gd name="connsiteY2" fmla="*/ 51694 h 51694"/>
                    <a:gd name="connsiteX3" fmla="*/ 0 w 61913"/>
                    <a:gd name="connsiteY3" fmla="*/ 0 h 5169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1913" h="51694">
                      <a:moveTo>
                        <a:pt x="0" y="0"/>
                      </a:moveTo>
                      <a:lnTo>
                        <a:pt x="61913" y="0"/>
                      </a:lnTo>
                      <a:lnTo>
                        <a:pt x="0" y="5169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F8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51" name="Rectangle 13"/>
                <p:cNvSpPr/>
                <p:nvPr/>
              </p:nvSpPr>
              <p:spPr>
                <a:xfrm>
                  <a:off x="-1" y="2940843"/>
                  <a:ext cx="1040607" cy="1631157"/>
                </a:xfrm>
                <a:custGeom>
                  <a:avLst/>
                  <a:gdLst>
                    <a:gd name="connsiteX0" fmla="*/ 0 w 1042989"/>
                    <a:gd name="connsiteY0" fmla="*/ 0 h 1578769"/>
                    <a:gd name="connsiteX1" fmla="*/ 1042989 w 1042989"/>
                    <a:gd name="connsiteY1" fmla="*/ 0 h 1578769"/>
                    <a:gd name="connsiteX2" fmla="*/ 1042989 w 1042989"/>
                    <a:gd name="connsiteY2" fmla="*/ 1578769 h 1578769"/>
                    <a:gd name="connsiteX3" fmla="*/ 0 w 1042989"/>
                    <a:gd name="connsiteY3" fmla="*/ 1578769 h 1578769"/>
                    <a:gd name="connsiteX4" fmla="*/ 0 w 1042989"/>
                    <a:gd name="connsiteY4" fmla="*/ 0 h 1578769"/>
                    <a:gd name="connsiteX0" fmla="*/ 0 w 1042989"/>
                    <a:gd name="connsiteY0" fmla="*/ 50006 h 1628775"/>
                    <a:gd name="connsiteX1" fmla="*/ 61914 w 1042989"/>
                    <a:gd name="connsiteY1" fmla="*/ 0 h 1628775"/>
                    <a:gd name="connsiteX2" fmla="*/ 1042989 w 1042989"/>
                    <a:gd name="connsiteY2" fmla="*/ 50006 h 1628775"/>
                    <a:gd name="connsiteX3" fmla="*/ 1042989 w 1042989"/>
                    <a:gd name="connsiteY3" fmla="*/ 1628775 h 1628775"/>
                    <a:gd name="connsiteX4" fmla="*/ 0 w 1042989"/>
                    <a:gd name="connsiteY4" fmla="*/ 1628775 h 1628775"/>
                    <a:gd name="connsiteX5" fmla="*/ 0 w 1042989"/>
                    <a:gd name="connsiteY5" fmla="*/ 50006 h 1628775"/>
                    <a:gd name="connsiteX0" fmla="*/ 0 w 1042989"/>
                    <a:gd name="connsiteY0" fmla="*/ 50006 h 1628775"/>
                    <a:gd name="connsiteX1" fmla="*/ 61914 w 1042989"/>
                    <a:gd name="connsiteY1" fmla="*/ 0 h 1628775"/>
                    <a:gd name="connsiteX2" fmla="*/ 1042989 w 1042989"/>
                    <a:gd name="connsiteY2" fmla="*/ 50006 h 1628775"/>
                    <a:gd name="connsiteX3" fmla="*/ 1040607 w 1042989"/>
                    <a:gd name="connsiteY3" fmla="*/ 757238 h 1628775"/>
                    <a:gd name="connsiteX4" fmla="*/ 1042989 w 1042989"/>
                    <a:gd name="connsiteY4" fmla="*/ 1628775 h 1628775"/>
                    <a:gd name="connsiteX5" fmla="*/ 0 w 1042989"/>
                    <a:gd name="connsiteY5" fmla="*/ 1628775 h 1628775"/>
                    <a:gd name="connsiteX6" fmla="*/ 0 w 1042989"/>
                    <a:gd name="connsiteY6" fmla="*/ 50006 h 1628775"/>
                    <a:gd name="connsiteX0" fmla="*/ 0 w 1042989"/>
                    <a:gd name="connsiteY0" fmla="*/ 50006 h 1628775"/>
                    <a:gd name="connsiteX1" fmla="*/ 61914 w 1042989"/>
                    <a:gd name="connsiteY1" fmla="*/ 0 h 1628775"/>
                    <a:gd name="connsiteX2" fmla="*/ 1040607 w 1042989"/>
                    <a:gd name="connsiteY2" fmla="*/ 757238 h 1628775"/>
                    <a:gd name="connsiteX3" fmla="*/ 1042989 w 1042989"/>
                    <a:gd name="connsiteY3" fmla="*/ 1628775 h 1628775"/>
                    <a:gd name="connsiteX4" fmla="*/ 0 w 1042989"/>
                    <a:gd name="connsiteY4" fmla="*/ 1628775 h 1628775"/>
                    <a:gd name="connsiteX5" fmla="*/ 0 w 1042989"/>
                    <a:gd name="connsiteY5" fmla="*/ 50006 h 1628775"/>
                    <a:gd name="connsiteX0" fmla="*/ 0 w 1040607"/>
                    <a:gd name="connsiteY0" fmla="*/ 50006 h 1628775"/>
                    <a:gd name="connsiteX1" fmla="*/ 61914 w 1040607"/>
                    <a:gd name="connsiteY1" fmla="*/ 0 h 1628775"/>
                    <a:gd name="connsiteX2" fmla="*/ 1040607 w 1040607"/>
                    <a:gd name="connsiteY2" fmla="*/ 757238 h 1628775"/>
                    <a:gd name="connsiteX3" fmla="*/ 0 w 1040607"/>
                    <a:gd name="connsiteY3" fmla="*/ 1628775 h 1628775"/>
                    <a:gd name="connsiteX4" fmla="*/ 0 w 1040607"/>
                    <a:gd name="connsiteY4" fmla="*/ 50006 h 1628775"/>
                    <a:gd name="connsiteX0" fmla="*/ 0 w 1040607"/>
                    <a:gd name="connsiteY0" fmla="*/ 50006 h 1628775"/>
                    <a:gd name="connsiteX1" fmla="*/ 61914 w 1040607"/>
                    <a:gd name="connsiteY1" fmla="*/ 0 h 1628775"/>
                    <a:gd name="connsiteX2" fmla="*/ 1040607 w 1040607"/>
                    <a:gd name="connsiteY2" fmla="*/ 757238 h 1628775"/>
                    <a:gd name="connsiteX3" fmla="*/ 0 w 1040607"/>
                    <a:gd name="connsiteY3" fmla="*/ 1628775 h 1628775"/>
                    <a:gd name="connsiteX4" fmla="*/ 0 w 1040607"/>
                    <a:gd name="connsiteY4" fmla="*/ 50006 h 1628775"/>
                    <a:gd name="connsiteX0" fmla="*/ 0 w 1040607"/>
                    <a:gd name="connsiteY0" fmla="*/ 50006 h 1628775"/>
                    <a:gd name="connsiteX1" fmla="*/ 59532 w 1040607"/>
                    <a:gd name="connsiteY1" fmla="*/ 0 h 1628775"/>
                    <a:gd name="connsiteX2" fmla="*/ 1040607 w 1040607"/>
                    <a:gd name="connsiteY2" fmla="*/ 757238 h 1628775"/>
                    <a:gd name="connsiteX3" fmla="*/ 0 w 1040607"/>
                    <a:gd name="connsiteY3" fmla="*/ 1628775 h 1628775"/>
                    <a:gd name="connsiteX4" fmla="*/ 0 w 1040607"/>
                    <a:gd name="connsiteY4" fmla="*/ 50006 h 1628775"/>
                    <a:gd name="connsiteX0" fmla="*/ 0 w 1040607"/>
                    <a:gd name="connsiteY0" fmla="*/ 50006 h 1628775"/>
                    <a:gd name="connsiteX1" fmla="*/ 64294 w 1040607"/>
                    <a:gd name="connsiteY1" fmla="*/ 0 h 1628775"/>
                    <a:gd name="connsiteX2" fmla="*/ 1040607 w 1040607"/>
                    <a:gd name="connsiteY2" fmla="*/ 757238 h 1628775"/>
                    <a:gd name="connsiteX3" fmla="*/ 0 w 1040607"/>
                    <a:gd name="connsiteY3" fmla="*/ 1628775 h 1628775"/>
                    <a:gd name="connsiteX4" fmla="*/ 0 w 1040607"/>
                    <a:gd name="connsiteY4" fmla="*/ 50006 h 1628775"/>
                    <a:gd name="connsiteX0" fmla="*/ 0 w 1040607"/>
                    <a:gd name="connsiteY0" fmla="*/ 52388 h 1631157"/>
                    <a:gd name="connsiteX1" fmla="*/ 59532 w 1040607"/>
                    <a:gd name="connsiteY1" fmla="*/ 0 h 1631157"/>
                    <a:gd name="connsiteX2" fmla="*/ 1040607 w 1040607"/>
                    <a:gd name="connsiteY2" fmla="*/ 759620 h 1631157"/>
                    <a:gd name="connsiteX3" fmla="*/ 0 w 1040607"/>
                    <a:gd name="connsiteY3" fmla="*/ 1631157 h 1631157"/>
                    <a:gd name="connsiteX4" fmla="*/ 0 w 1040607"/>
                    <a:gd name="connsiteY4" fmla="*/ 52388 h 1631157"/>
                    <a:gd name="connsiteX0" fmla="*/ 0 w 1040607"/>
                    <a:gd name="connsiteY0" fmla="*/ 50006 h 1631157"/>
                    <a:gd name="connsiteX1" fmla="*/ 59532 w 1040607"/>
                    <a:gd name="connsiteY1" fmla="*/ 0 h 1631157"/>
                    <a:gd name="connsiteX2" fmla="*/ 1040607 w 1040607"/>
                    <a:gd name="connsiteY2" fmla="*/ 759620 h 1631157"/>
                    <a:gd name="connsiteX3" fmla="*/ 0 w 1040607"/>
                    <a:gd name="connsiteY3" fmla="*/ 1631157 h 1631157"/>
                    <a:gd name="connsiteX4" fmla="*/ 0 w 1040607"/>
                    <a:gd name="connsiteY4" fmla="*/ 50006 h 16311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40607" h="1631157">
                      <a:moveTo>
                        <a:pt x="0" y="50006"/>
                      </a:moveTo>
                      <a:lnTo>
                        <a:pt x="59532" y="0"/>
                      </a:lnTo>
                      <a:lnTo>
                        <a:pt x="1040607" y="759620"/>
                      </a:lnTo>
                      <a:lnTo>
                        <a:pt x="0" y="1631157"/>
                      </a:lnTo>
                      <a:lnTo>
                        <a:pt x="0" y="50006"/>
                      </a:lnTo>
                      <a:close/>
                    </a:path>
                  </a:pathLst>
                </a:custGeom>
                <a:solidFill>
                  <a:srgbClr val="004EA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52" name="Rectangle 14"/>
                <p:cNvSpPr/>
                <p:nvPr/>
              </p:nvSpPr>
              <p:spPr>
                <a:xfrm>
                  <a:off x="1" y="3698080"/>
                  <a:ext cx="1064418" cy="1245395"/>
                </a:xfrm>
                <a:custGeom>
                  <a:avLst/>
                  <a:gdLst>
                    <a:gd name="connsiteX0" fmla="*/ 0 w 1040606"/>
                    <a:gd name="connsiteY0" fmla="*/ 0 h 147638"/>
                    <a:gd name="connsiteX1" fmla="*/ 1040606 w 1040606"/>
                    <a:gd name="connsiteY1" fmla="*/ 0 h 147638"/>
                    <a:gd name="connsiteX2" fmla="*/ 1040606 w 1040606"/>
                    <a:gd name="connsiteY2" fmla="*/ 147638 h 147638"/>
                    <a:gd name="connsiteX3" fmla="*/ 0 w 1040606"/>
                    <a:gd name="connsiteY3" fmla="*/ 147638 h 147638"/>
                    <a:gd name="connsiteX4" fmla="*/ 0 w 1040606"/>
                    <a:gd name="connsiteY4" fmla="*/ 0 h 147638"/>
                    <a:gd name="connsiteX0" fmla="*/ 0 w 1062037"/>
                    <a:gd name="connsiteY0" fmla="*/ 0 h 371476"/>
                    <a:gd name="connsiteX1" fmla="*/ 1040606 w 1062037"/>
                    <a:gd name="connsiteY1" fmla="*/ 0 h 371476"/>
                    <a:gd name="connsiteX2" fmla="*/ 1062037 w 1062037"/>
                    <a:gd name="connsiteY2" fmla="*/ 371476 h 371476"/>
                    <a:gd name="connsiteX3" fmla="*/ 0 w 1062037"/>
                    <a:gd name="connsiteY3" fmla="*/ 147638 h 371476"/>
                    <a:gd name="connsiteX4" fmla="*/ 0 w 1062037"/>
                    <a:gd name="connsiteY4" fmla="*/ 0 h 371476"/>
                    <a:gd name="connsiteX0" fmla="*/ 0 w 1062037"/>
                    <a:gd name="connsiteY0" fmla="*/ 878681 h 1250157"/>
                    <a:gd name="connsiteX1" fmla="*/ 1040606 w 1062037"/>
                    <a:gd name="connsiteY1" fmla="*/ 0 h 1250157"/>
                    <a:gd name="connsiteX2" fmla="*/ 1062037 w 1062037"/>
                    <a:gd name="connsiteY2" fmla="*/ 1250157 h 1250157"/>
                    <a:gd name="connsiteX3" fmla="*/ 0 w 1062037"/>
                    <a:gd name="connsiteY3" fmla="*/ 1026319 h 1250157"/>
                    <a:gd name="connsiteX4" fmla="*/ 0 w 1062037"/>
                    <a:gd name="connsiteY4" fmla="*/ 878681 h 1250157"/>
                    <a:gd name="connsiteX0" fmla="*/ 0 w 1062037"/>
                    <a:gd name="connsiteY0" fmla="*/ 873919 h 1245395"/>
                    <a:gd name="connsiteX1" fmla="*/ 1040606 w 1062037"/>
                    <a:gd name="connsiteY1" fmla="*/ 0 h 1245395"/>
                    <a:gd name="connsiteX2" fmla="*/ 1062037 w 1062037"/>
                    <a:gd name="connsiteY2" fmla="*/ 1245395 h 1245395"/>
                    <a:gd name="connsiteX3" fmla="*/ 0 w 1062037"/>
                    <a:gd name="connsiteY3" fmla="*/ 1021557 h 1245395"/>
                    <a:gd name="connsiteX4" fmla="*/ 0 w 1062037"/>
                    <a:gd name="connsiteY4" fmla="*/ 873919 h 1245395"/>
                    <a:gd name="connsiteX0" fmla="*/ 0 w 1064418"/>
                    <a:gd name="connsiteY0" fmla="*/ 873919 h 1245395"/>
                    <a:gd name="connsiteX1" fmla="*/ 1040606 w 1064418"/>
                    <a:gd name="connsiteY1" fmla="*/ 0 h 1245395"/>
                    <a:gd name="connsiteX2" fmla="*/ 1064418 w 1064418"/>
                    <a:gd name="connsiteY2" fmla="*/ 1245395 h 1245395"/>
                    <a:gd name="connsiteX3" fmla="*/ 0 w 1064418"/>
                    <a:gd name="connsiteY3" fmla="*/ 1021557 h 1245395"/>
                    <a:gd name="connsiteX4" fmla="*/ 0 w 1064418"/>
                    <a:gd name="connsiteY4" fmla="*/ 873919 h 1245395"/>
                    <a:gd name="connsiteX0" fmla="*/ 0 w 1064418"/>
                    <a:gd name="connsiteY0" fmla="*/ 871538 h 1243014"/>
                    <a:gd name="connsiteX1" fmla="*/ 1042987 w 1064418"/>
                    <a:gd name="connsiteY1" fmla="*/ 0 h 1243014"/>
                    <a:gd name="connsiteX2" fmla="*/ 1064418 w 1064418"/>
                    <a:gd name="connsiteY2" fmla="*/ 1243014 h 1243014"/>
                    <a:gd name="connsiteX3" fmla="*/ 0 w 1064418"/>
                    <a:gd name="connsiteY3" fmla="*/ 1019176 h 1243014"/>
                    <a:gd name="connsiteX4" fmla="*/ 0 w 1064418"/>
                    <a:gd name="connsiteY4" fmla="*/ 871538 h 1243014"/>
                    <a:gd name="connsiteX0" fmla="*/ 0 w 1064418"/>
                    <a:gd name="connsiteY0" fmla="*/ 866776 h 1243014"/>
                    <a:gd name="connsiteX1" fmla="*/ 1042987 w 1064418"/>
                    <a:gd name="connsiteY1" fmla="*/ 0 h 1243014"/>
                    <a:gd name="connsiteX2" fmla="*/ 1064418 w 1064418"/>
                    <a:gd name="connsiteY2" fmla="*/ 1243014 h 1243014"/>
                    <a:gd name="connsiteX3" fmla="*/ 0 w 1064418"/>
                    <a:gd name="connsiteY3" fmla="*/ 1019176 h 1243014"/>
                    <a:gd name="connsiteX4" fmla="*/ 0 w 1064418"/>
                    <a:gd name="connsiteY4" fmla="*/ 866776 h 1243014"/>
                    <a:gd name="connsiteX0" fmla="*/ 0 w 1064418"/>
                    <a:gd name="connsiteY0" fmla="*/ 869157 h 1245395"/>
                    <a:gd name="connsiteX1" fmla="*/ 1042987 w 1064418"/>
                    <a:gd name="connsiteY1" fmla="*/ 0 h 1245395"/>
                    <a:gd name="connsiteX2" fmla="*/ 1064418 w 1064418"/>
                    <a:gd name="connsiteY2" fmla="*/ 1245395 h 1245395"/>
                    <a:gd name="connsiteX3" fmla="*/ 0 w 1064418"/>
                    <a:gd name="connsiteY3" fmla="*/ 1021557 h 1245395"/>
                    <a:gd name="connsiteX4" fmla="*/ 0 w 1064418"/>
                    <a:gd name="connsiteY4" fmla="*/ 869157 h 12453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64418" h="1245395">
                      <a:moveTo>
                        <a:pt x="0" y="869157"/>
                      </a:moveTo>
                      <a:lnTo>
                        <a:pt x="1042987" y="0"/>
                      </a:lnTo>
                      <a:lnTo>
                        <a:pt x="1064418" y="1245395"/>
                      </a:lnTo>
                      <a:lnTo>
                        <a:pt x="0" y="1021557"/>
                      </a:lnTo>
                      <a:lnTo>
                        <a:pt x="0" y="869157"/>
                      </a:lnTo>
                      <a:close/>
                    </a:path>
                  </a:pathLst>
                </a:custGeom>
                <a:solidFill>
                  <a:srgbClr val="002C6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53" name="Rectangle 15"/>
                <p:cNvSpPr/>
                <p:nvPr/>
              </p:nvSpPr>
              <p:spPr>
                <a:xfrm>
                  <a:off x="-2" y="4719638"/>
                  <a:ext cx="1073944" cy="1419225"/>
                </a:xfrm>
                <a:custGeom>
                  <a:avLst/>
                  <a:gdLst>
                    <a:gd name="connsiteX0" fmla="*/ 0 w 1183482"/>
                    <a:gd name="connsiteY0" fmla="*/ 0 h 1416843"/>
                    <a:gd name="connsiteX1" fmla="*/ 1183482 w 1183482"/>
                    <a:gd name="connsiteY1" fmla="*/ 0 h 1416843"/>
                    <a:gd name="connsiteX2" fmla="*/ 1183482 w 1183482"/>
                    <a:gd name="connsiteY2" fmla="*/ 1416843 h 1416843"/>
                    <a:gd name="connsiteX3" fmla="*/ 0 w 1183482"/>
                    <a:gd name="connsiteY3" fmla="*/ 1416843 h 1416843"/>
                    <a:gd name="connsiteX4" fmla="*/ 0 w 1183482"/>
                    <a:gd name="connsiteY4" fmla="*/ 0 h 1416843"/>
                    <a:gd name="connsiteX0" fmla="*/ 0 w 1183482"/>
                    <a:gd name="connsiteY0" fmla="*/ 0 h 1416843"/>
                    <a:gd name="connsiteX1" fmla="*/ 1183482 w 1183482"/>
                    <a:gd name="connsiteY1" fmla="*/ 0 h 1416843"/>
                    <a:gd name="connsiteX2" fmla="*/ 1083469 w 1183482"/>
                    <a:gd name="connsiteY2" fmla="*/ 511968 h 1416843"/>
                    <a:gd name="connsiteX3" fmla="*/ 0 w 1183482"/>
                    <a:gd name="connsiteY3" fmla="*/ 1416843 h 1416843"/>
                    <a:gd name="connsiteX4" fmla="*/ 0 w 1183482"/>
                    <a:gd name="connsiteY4" fmla="*/ 0 h 1416843"/>
                    <a:gd name="connsiteX0" fmla="*/ 0 w 1083469"/>
                    <a:gd name="connsiteY0" fmla="*/ 0 h 1416843"/>
                    <a:gd name="connsiteX1" fmla="*/ 1064420 w 1083469"/>
                    <a:gd name="connsiteY1" fmla="*/ 221456 h 1416843"/>
                    <a:gd name="connsiteX2" fmla="*/ 1083469 w 1083469"/>
                    <a:gd name="connsiteY2" fmla="*/ 511968 h 1416843"/>
                    <a:gd name="connsiteX3" fmla="*/ 0 w 1083469"/>
                    <a:gd name="connsiteY3" fmla="*/ 1416843 h 1416843"/>
                    <a:gd name="connsiteX4" fmla="*/ 0 w 1083469"/>
                    <a:gd name="connsiteY4" fmla="*/ 0 h 1416843"/>
                    <a:gd name="connsiteX0" fmla="*/ 0 w 1073944"/>
                    <a:gd name="connsiteY0" fmla="*/ 0 h 1416843"/>
                    <a:gd name="connsiteX1" fmla="*/ 1064420 w 1073944"/>
                    <a:gd name="connsiteY1" fmla="*/ 221456 h 1416843"/>
                    <a:gd name="connsiteX2" fmla="*/ 1073944 w 1073944"/>
                    <a:gd name="connsiteY2" fmla="*/ 519112 h 1416843"/>
                    <a:gd name="connsiteX3" fmla="*/ 0 w 1073944"/>
                    <a:gd name="connsiteY3" fmla="*/ 1416843 h 1416843"/>
                    <a:gd name="connsiteX4" fmla="*/ 0 w 1073944"/>
                    <a:gd name="connsiteY4" fmla="*/ 0 h 1416843"/>
                    <a:gd name="connsiteX0" fmla="*/ 0 w 1073944"/>
                    <a:gd name="connsiteY0" fmla="*/ 0 h 1419225"/>
                    <a:gd name="connsiteX1" fmla="*/ 1064420 w 1073944"/>
                    <a:gd name="connsiteY1" fmla="*/ 221456 h 1419225"/>
                    <a:gd name="connsiteX2" fmla="*/ 1073944 w 1073944"/>
                    <a:gd name="connsiteY2" fmla="*/ 519112 h 1419225"/>
                    <a:gd name="connsiteX3" fmla="*/ 0 w 1073944"/>
                    <a:gd name="connsiteY3" fmla="*/ 1419225 h 1419225"/>
                    <a:gd name="connsiteX4" fmla="*/ 0 w 1073944"/>
                    <a:gd name="connsiteY4" fmla="*/ 0 h 14192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73944" h="1419225">
                      <a:moveTo>
                        <a:pt x="0" y="0"/>
                      </a:moveTo>
                      <a:lnTo>
                        <a:pt x="1064420" y="221456"/>
                      </a:lnTo>
                      <a:lnTo>
                        <a:pt x="1073944" y="519112"/>
                      </a:lnTo>
                      <a:lnTo>
                        <a:pt x="0" y="141922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1F4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54" name="Rectangle 16"/>
                <p:cNvSpPr/>
                <p:nvPr/>
              </p:nvSpPr>
              <p:spPr>
                <a:xfrm>
                  <a:off x="-234" y="5233987"/>
                  <a:ext cx="1105134" cy="1624013"/>
                </a:xfrm>
                <a:custGeom>
                  <a:avLst/>
                  <a:gdLst>
                    <a:gd name="connsiteX0" fmla="*/ 0 w 392906"/>
                    <a:gd name="connsiteY0" fmla="*/ 0 h 757237"/>
                    <a:gd name="connsiteX1" fmla="*/ 392906 w 392906"/>
                    <a:gd name="connsiteY1" fmla="*/ 0 h 757237"/>
                    <a:gd name="connsiteX2" fmla="*/ 392906 w 392906"/>
                    <a:gd name="connsiteY2" fmla="*/ 757237 h 757237"/>
                    <a:gd name="connsiteX3" fmla="*/ 0 w 392906"/>
                    <a:gd name="connsiteY3" fmla="*/ 757237 h 757237"/>
                    <a:gd name="connsiteX4" fmla="*/ 0 w 392906"/>
                    <a:gd name="connsiteY4" fmla="*/ 0 h 757237"/>
                    <a:gd name="connsiteX0" fmla="*/ 0 w 392906"/>
                    <a:gd name="connsiteY0" fmla="*/ 857250 h 1614487"/>
                    <a:gd name="connsiteX1" fmla="*/ 361950 w 392906"/>
                    <a:gd name="connsiteY1" fmla="*/ 0 h 1614487"/>
                    <a:gd name="connsiteX2" fmla="*/ 392906 w 392906"/>
                    <a:gd name="connsiteY2" fmla="*/ 1614487 h 1614487"/>
                    <a:gd name="connsiteX3" fmla="*/ 0 w 392906"/>
                    <a:gd name="connsiteY3" fmla="*/ 1614487 h 1614487"/>
                    <a:gd name="connsiteX4" fmla="*/ 0 w 392906"/>
                    <a:gd name="connsiteY4" fmla="*/ 857250 h 1614487"/>
                    <a:gd name="connsiteX0" fmla="*/ 0 w 1107282"/>
                    <a:gd name="connsiteY0" fmla="*/ 1066800 h 1614487"/>
                    <a:gd name="connsiteX1" fmla="*/ 1076326 w 1107282"/>
                    <a:gd name="connsiteY1" fmla="*/ 0 h 1614487"/>
                    <a:gd name="connsiteX2" fmla="*/ 1107282 w 1107282"/>
                    <a:gd name="connsiteY2" fmla="*/ 1614487 h 1614487"/>
                    <a:gd name="connsiteX3" fmla="*/ 714376 w 1107282"/>
                    <a:gd name="connsiteY3" fmla="*/ 1614487 h 1614487"/>
                    <a:gd name="connsiteX4" fmla="*/ 0 w 1107282"/>
                    <a:gd name="connsiteY4" fmla="*/ 1066800 h 1614487"/>
                    <a:gd name="connsiteX0" fmla="*/ 7983 w 1115265"/>
                    <a:gd name="connsiteY0" fmla="*/ 1066800 h 1614487"/>
                    <a:gd name="connsiteX1" fmla="*/ 10364 w 1115265"/>
                    <a:gd name="connsiteY1" fmla="*/ 890587 h 1614487"/>
                    <a:gd name="connsiteX2" fmla="*/ 1084309 w 1115265"/>
                    <a:gd name="connsiteY2" fmla="*/ 0 h 1614487"/>
                    <a:gd name="connsiteX3" fmla="*/ 1115265 w 1115265"/>
                    <a:gd name="connsiteY3" fmla="*/ 1614487 h 1614487"/>
                    <a:gd name="connsiteX4" fmla="*/ 722359 w 1115265"/>
                    <a:gd name="connsiteY4" fmla="*/ 1614487 h 1614487"/>
                    <a:gd name="connsiteX5" fmla="*/ 7983 w 1115265"/>
                    <a:gd name="connsiteY5" fmla="*/ 1066800 h 1614487"/>
                    <a:gd name="connsiteX0" fmla="*/ 0 w 1107282"/>
                    <a:gd name="connsiteY0" fmla="*/ 1066800 h 1614487"/>
                    <a:gd name="connsiteX1" fmla="*/ 2381 w 1107282"/>
                    <a:gd name="connsiteY1" fmla="*/ 890587 h 1614487"/>
                    <a:gd name="connsiteX2" fmla="*/ 1076326 w 1107282"/>
                    <a:gd name="connsiteY2" fmla="*/ 0 h 1614487"/>
                    <a:gd name="connsiteX3" fmla="*/ 1107282 w 1107282"/>
                    <a:gd name="connsiteY3" fmla="*/ 1614487 h 1614487"/>
                    <a:gd name="connsiteX4" fmla="*/ 714376 w 1107282"/>
                    <a:gd name="connsiteY4" fmla="*/ 1614487 h 1614487"/>
                    <a:gd name="connsiteX5" fmla="*/ 0 w 1107282"/>
                    <a:gd name="connsiteY5" fmla="*/ 1066800 h 1614487"/>
                    <a:gd name="connsiteX0" fmla="*/ 0 w 1107282"/>
                    <a:gd name="connsiteY0" fmla="*/ 1069182 h 1616869"/>
                    <a:gd name="connsiteX1" fmla="*/ 2381 w 1107282"/>
                    <a:gd name="connsiteY1" fmla="*/ 892969 h 1616869"/>
                    <a:gd name="connsiteX2" fmla="*/ 1073945 w 1107282"/>
                    <a:gd name="connsiteY2" fmla="*/ 0 h 1616869"/>
                    <a:gd name="connsiteX3" fmla="*/ 1107282 w 1107282"/>
                    <a:gd name="connsiteY3" fmla="*/ 1616869 h 1616869"/>
                    <a:gd name="connsiteX4" fmla="*/ 714376 w 1107282"/>
                    <a:gd name="connsiteY4" fmla="*/ 1616869 h 1616869"/>
                    <a:gd name="connsiteX5" fmla="*/ 0 w 1107282"/>
                    <a:gd name="connsiteY5" fmla="*/ 1069182 h 1616869"/>
                    <a:gd name="connsiteX0" fmla="*/ 232 w 1107514"/>
                    <a:gd name="connsiteY0" fmla="*/ 1069182 h 1616869"/>
                    <a:gd name="connsiteX1" fmla="*/ 227 w 1107514"/>
                    <a:gd name="connsiteY1" fmla="*/ 895350 h 1616869"/>
                    <a:gd name="connsiteX2" fmla="*/ 1074177 w 1107514"/>
                    <a:gd name="connsiteY2" fmla="*/ 0 h 1616869"/>
                    <a:gd name="connsiteX3" fmla="*/ 1107514 w 1107514"/>
                    <a:gd name="connsiteY3" fmla="*/ 1616869 h 1616869"/>
                    <a:gd name="connsiteX4" fmla="*/ 714608 w 1107514"/>
                    <a:gd name="connsiteY4" fmla="*/ 1616869 h 1616869"/>
                    <a:gd name="connsiteX5" fmla="*/ 232 w 1107514"/>
                    <a:gd name="connsiteY5" fmla="*/ 1069182 h 1616869"/>
                    <a:gd name="connsiteX0" fmla="*/ 233 w 1107515"/>
                    <a:gd name="connsiteY0" fmla="*/ 1073944 h 1621631"/>
                    <a:gd name="connsiteX1" fmla="*/ 228 w 1107515"/>
                    <a:gd name="connsiteY1" fmla="*/ 900112 h 1621631"/>
                    <a:gd name="connsiteX2" fmla="*/ 1076565 w 1107515"/>
                    <a:gd name="connsiteY2" fmla="*/ 0 h 1621631"/>
                    <a:gd name="connsiteX3" fmla="*/ 1107515 w 1107515"/>
                    <a:gd name="connsiteY3" fmla="*/ 1621631 h 1621631"/>
                    <a:gd name="connsiteX4" fmla="*/ 714609 w 1107515"/>
                    <a:gd name="connsiteY4" fmla="*/ 1621631 h 1621631"/>
                    <a:gd name="connsiteX5" fmla="*/ 233 w 1107515"/>
                    <a:gd name="connsiteY5" fmla="*/ 1073944 h 1621631"/>
                    <a:gd name="connsiteX0" fmla="*/ 233 w 1107515"/>
                    <a:gd name="connsiteY0" fmla="*/ 1076326 h 1624013"/>
                    <a:gd name="connsiteX1" fmla="*/ 228 w 1107515"/>
                    <a:gd name="connsiteY1" fmla="*/ 902494 h 1624013"/>
                    <a:gd name="connsiteX2" fmla="*/ 1076565 w 1107515"/>
                    <a:gd name="connsiteY2" fmla="*/ 0 h 1624013"/>
                    <a:gd name="connsiteX3" fmla="*/ 1107515 w 1107515"/>
                    <a:gd name="connsiteY3" fmla="*/ 1624013 h 1624013"/>
                    <a:gd name="connsiteX4" fmla="*/ 714609 w 1107515"/>
                    <a:gd name="connsiteY4" fmla="*/ 1624013 h 1624013"/>
                    <a:gd name="connsiteX5" fmla="*/ 233 w 1107515"/>
                    <a:gd name="connsiteY5" fmla="*/ 1076326 h 16240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107515" h="1624013">
                      <a:moveTo>
                        <a:pt x="233" y="1076326"/>
                      </a:moveTo>
                      <a:cubicBezTo>
                        <a:pt x="1027" y="1017588"/>
                        <a:pt x="-566" y="961232"/>
                        <a:pt x="228" y="902494"/>
                      </a:cubicBezTo>
                      <a:lnTo>
                        <a:pt x="1076565" y="0"/>
                      </a:lnTo>
                      <a:lnTo>
                        <a:pt x="1107515" y="1624013"/>
                      </a:lnTo>
                      <a:lnTo>
                        <a:pt x="714609" y="1624013"/>
                      </a:lnTo>
                      <a:lnTo>
                        <a:pt x="233" y="1076326"/>
                      </a:lnTo>
                      <a:close/>
                    </a:path>
                  </a:pathLst>
                </a:custGeom>
                <a:solidFill>
                  <a:srgbClr val="00255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55" name="Right Triangle 54"/>
                <p:cNvSpPr/>
                <p:nvPr/>
              </p:nvSpPr>
              <p:spPr>
                <a:xfrm>
                  <a:off x="0" y="6307931"/>
                  <a:ext cx="716756" cy="550069"/>
                </a:xfrm>
                <a:prstGeom prst="rtTriangle">
                  <a:avLst/>
                </a:prstGeom>
                <a:solidFill>
                  <a:srgbClr val="0034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56" name="Rectangle 18"/>
                <p:cNvSpPr/>
                <p:nvPr/>
              </p:nvSpPr>
              <p:spPr>
                <a:xfrm>
                  <a:off x="1069181" y="4998244"/>
                  <a:ext cx="838201" cy="1859756"/>
                </a:xfrm>
                <a:custGeom>
                  <a:avLst/>
                  <a:gdLst>
                    <a:gd name="connsiteX0" fmla="*/ 0 w 152400"/>
                    <a:gd name="connsiteY0" fmla="*/ 0 h 1290637"/>
                    <a:gd name="connsiteX1" fmla="*/ 152400 w 152400"/>
                    <a:gd name="connsiteY1" fmla="*/ 0 h 1290637"/>
                    <a:gd name="connsiteX2" fmla="*/ 152400 w 152400"/>
                    <a:gd name="connsiteY2" fmla="*/ 1290637 h 1290637"/>
                    <a:gd name="connsiteX3" fmla="*/ 0 w 152400"/>
                    <a:gd name="connsiteY3" fmla="*/ 1290637 h 1290637"/>
                    <a:gd name="connsiteX4" fmla="*/ 0 w 152400"/>
                    <a:gd name="connsiteY4" fmla="*/ 0 h 1290637"/>
                    <a:gd name="connsiteX0" fmla="*/ 0 w 802481"/>
                    <a:gd name="connsiteY0" fmla="*/ 133350 h 1423987"/>
                    <a:gd name="connsiteX1" fmla="*/ 802481 w 802481"/>
                    <a:gd name="connsiteY1" fmla="*/ 0 h 1423987"/>
                    <a:gd name="connsiteX2" fmla="*/ 152400 w 802481"/>
                    <a:gd name="connsiteY2" fmla="*/ 1423987 h 1423987"/>
                    <a:gd name="connsiteX3" fmla="*/ 0 w 802481"/>
                    <a:gd name="connsiteY3" fmla="*/ 1423987 h 1423987"/>
                    <a:gd name="connsiteX4" fmla="*/ 0 w 802481"/>
                    <a:gd name="connsiteY4" fmla="*/ 133350 h 1423987"/>
                    <a:gd name="connsiteX0" fmla="*/ 0 w 802481"/>
                    <a:gd name="connsiteY0" fmla="*/ 492919 h 1783556"/>
                    <a:gd name="connsiteX1" fmla="*/ 633412 w 802481"/>
                    <a:gd name="connsiteY1" fmla="*/ 0 h 1783556"/>
                    <a:gd name="connsiteX2" fmla="*/ 802481 w 802481"/>
                    <a:gd name="connsiteY2" fmla="*/ 359569 h 1783556"/>
                    <a:gd name="connsiteX3" fmla="*/ 152400 w 802481"/>
                    <a:gd name="connsiteY3" fmla="*/ 1783556 h 1783556"/>
                    <a:gd name="connsiteX4" fmla="*/ 0 w 802481"/>
                    <a:gd name="connsiteY4" fmla="*/ 1783556 h 1783556"/>
                    <a:gd name="connsiteX5" fmla="*/ 0 w 802481"/>
                    <a:gd name="connsiteY5" fmla="*/ 492919 h 1783556"/>
                    <a:gd name="connsiteX0" fmla="*/ 0 w 802481"/>
                    <a:gd name="connsiteY0" fmla="*/ 594283 h 1884920"/>
                    <a:gd name="connsiteX1" fmla="*/ 252412 w 802481"/>
                    <a:gd name="connsiteY1" fmla="*/ 25164 h 1884920"/>
                    <a:gd name="connsiteX2" fmla="*/ 633412 w 802481"/>
                    <a:gd name="connsiteY2" fmla="*/ 101364 h 1884920"/>
                    <a:gd name="connsiteX3" fmla="*/ 802481 w 802481"/>
                    <a:gd name="connsiteY3" fmla="*/ 460933 h 1884920"/>
                    <a:gd name="connsiteX4" fmla="*/ 152400 w 802481"/>
                    <a:gd name="connsiteY4" fmla="*/ 1884920 h 1884920"/>
                    <a:gd name="connsiteX5" fmla="*/ 0 w 802481"/>
                    <a:gd name="connsiteY5" fmla="*/ 1884920 h 1884920"/>
                    <a:gd name="connsiteX6" fmla="*/ 0 w 802481"/>
                    <a:gd name="connsiteY6" fmla="*/ 594283 h 1884920"/>
                    <a:gd name="connsiteX0" fmla="*/ 0 w 835819"/>
                    <a:gd name="connsiteY0" fmla="*/ 268052 h 1884920"/>
                    <a:gd name="connsiteX1" fmla="*/ 285750 w 835819"/>
                    <a:gd name="connsiteY1" fmla="*/ 25164 h 1884920"/>
                    <a:gd name="connsiteX2" fmla="*/ 666750 w 835819"/>
                    <a:gd name="connsiteY2" fmla="*/ 101364 h 1884920"/>
                    <a:gd name="connsiteX3" fmla="*/ 835819 w 835819"/>
                    <a:gd name="connsiteY3" fmla="*/ 460933 h 1884920"/>
                    <a:gd name="connsiteX4" fmla="*/ 185738 w 835819"/>
                    <a:gd name="connsiteY4" fmla="*/ 1884920 h 1884920"/>
                    <a:gd name="connsiteX5" fmla="*/ 33338 w 835819"/>
                    <a:gd name="connsiteY5" fmla="*/ 1884920 h 1884920"/>
                    <a:gd name="connsiteX6" fmla="*/ 0 w 835819"/>
                    <a:gd name="connsiteY6" fmla="*/ 268052 h 1884920"/>
                    <a:gd name="connsiteX0" fmla="*/ 0 w 835819"/>
                    <a:gd name="connsiteY0" fmla="*/ 268052 h 1884920"/>
                    <a:gd name="connsiteX1" fmla="*/ 285750 w 835819"/>
                    <a:gd name="connsiteY1" fmla="*/ 25164 h 1884920"/>
                    <a:gd name="connsiteX2" fmla="*/ 666750 w 835819"/>
                    <a:gd name="connsiteY2" fmla="*/ 101364 h 1884920"/>
                    <a:gd name="connsiteX3" fmla="*/ 835819 w 835819"/>
                    <a:gd name="connsiteY3" fmla="*/ 460933 h 1884920"/>
                    <a:gd name="connsiteX4" fmla="*/ 185738 w 835819"/>
                    <a:gd name="connsiteY4" fmla="*/ 1884920 h 1884920"/>
                    <a:gd name="connsiteX5" fmla="*/ 33338 w 835819"/>
                    <a:gd name="connsiteY5" fmla="*/ 1884920 h 1884920"/>
                    <a:gd name="connsiteX6" fmla="*/ 0 w 835819"/>
                    <a:gd name="connsiteY6" fmla="*/ 268052 h 1884920"/>
                    <a:gd name="connsiteX0" fmla="*/ 0 w 835819"/>
                    <a:gd name="connsiteY0" fmla="*/ 242888 h 1859756"/>
                    <a:gd name="connsiteX1" fmla="*/ 285750 w 835819"/>
                    <a:gd name="connsiteY1" fmla="*/ 0 h 1859756"/>
                    <a:gd name="connsiteX2" fmla="*/ 666750 w 835819"/>
                    <a:gd name="connsiteY2" fmla="*/ 76200 h 1859756"/>
                    <a:gd name="connsiteX3" fmla="*/ 835819 w 835819"/>
                    <a:gd name="connsiteY3" fmla="*/ 435769 h 1859756"/>
                    <a:gd name="connsiteX4" fmla="*/ 185738 w 835819"/>
                    <a:gd name="connsiteY4" fmla="*/ 1859756 h 1859756"/>
                    <a:gd name="connsiteX5" fmla="*/ 33338 w 835819"/>
                    <a:gd name="connsiteY5" fmla="*/ 1859756 h 1859756"/>
                    <a:gd name="connsiteX6" fmla="*/ 0 w 835819"/>
                    <a:gd name="connsiteY6" fmla="*/ 242888 h 1859756"/>
                    <a:gd name="connsiteX0" fmla="*/ 0 w 835819"/>
                    <a:gd name="connsiteY0" fmla="*/ 238125 h 1859756"/>
                    <a:gd name="connsiteX1" fmla="*/ 285750 w 835819"/>
                    <a:gd name="connsiteY1" fmla="*/ 0 h 1859756"/>
                    <a:gd name="connsiteX2" fmla="*/ 666750 w 835819"/>
                    <a:gd name="connsiteY2" fmla="*/ 76200 h 1859756"/>
                    <a:gd name="connsiteX3" fmla="*/ 835819 w 835819"/>
                    <a:gd name="connsiteY3" fmla="*/ 435769 h 1859756"/>
                    <a:gd name="connsiteX4" fmla="*/ 185738 w 835819"/>
                    <a:gd name="connsiteY4" fmla="*/ 1859756 h 1859756"/>
                    <a:gd name="connsiteX5" fmla="*/ 33338 w 835819"/>
                    <a:gd name="connsiteY5" fmla="*/ 1859756 h 1859756"/>
                    <a:gd name="connsiteX6" fmla="*/ 0 w 835819"/>
                    <a:gd name="connsiteY6" fmla="*/ 238125 h 1859756"/>
                    <a:gd name="connsiteX0" fmla="*/ 0 w 838201"/>
                    <a:gd name="connsiteY0" fmla="*/ 238125 h 1859756"/>
                    <a:gd name="connsiteX1" fmla="*/ 288132 w 838201"/>
                    <a:gd name="connsiteY1" fmla="*/ 0 h 1859756"/>
                    <a:gd name="connsiteX2" fmla="*/ 669132 w 838201"/>
                    <a:gd name="connsiteY2" fmla="*/ 76200 h 1859756"/>
                    <a:gd name="connsiteX3" fmla="*/ 838201 w 838201"/>
                    <a:gd name="connsiteY3" fmla="*/ 435769 h 1859756"/>
                    <a:gd name="connsiteX4" fmla="*/ 188120 w 838201"/>
                    <a:gd name="connsiteY4" fmla="*/ 1859756 h 1859756"/>
                    <a:gd name="connsiteX5" fmla="*/ 35720 w 838201"/>
                    <a:gd name="connsiteY5" fmla="*/ 1859756 h 1859756"/>
                    <a:gd name="connsiteX6" fmla="*/ 0 w 838201"/>
                    <a:gd name="connsiteY6" fmla="*/ 238125 h 18597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38201" h="1859756">
                      <a:moveTo>
                        <a:pt x="0" y="238125"/>
                      </a:moveTo>
                      <a:lnTo>
                        <a:pt x="288132" y="0"/>
                      </a:lnTo>
                      <a:lnTo>
                        <a:pt x="669132" y="76200"/>
                      </a:lnTo>
                      <a:lnTo>
                        <a:pt x="838201" y="435769"/>
                      </a:lnTo>
                      <a:lnTo>
                        <a:pt x="188120" y="1859756"/>
                      </a:lnTo>
                      <a:lnTo>
                        <a:pt x="35720" y="1859756"/>
                      </a:lnTo>
                      <a:lnTo>
                        <a:pt x="0" y="238125"/>
                      </a:lnTo>
                      <a:close/>
                    </a:path>
                  </a:pathLst>
                </a:custGeom>
                <a:solidFill>
                  <a:srgbClr val="002C6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57" name="Rectangle 19"/>
                <p:cNvSpPr/>
                <p:nvPr/>
              </p:nvSpPr>
              <p:spPr>
                <a:xfrm>
                  <a:off x="1062037" y="4941094"/>
                  <a:ext cx="297658" cy="300038"/>
                </a:xfrm>
                <a:custGeom>
                  <a:avLst/>
                  <a:gdLst>
                    <a:gd name="connsiteX0" fmla="*/ 0 w 295276"/>
                    <a:gd name="connsiteY0" fmla="*/ 0 h 228600"/>
                    <a:gd name="connsiteX1" fmla="*/ 295276 w 295276"/>
                    <a:gd name="connsiteY1" fmla="*/ 0 h 228600"/>
                    <a:gd name="connsiteX2" fmla="*/ 295276 w 295276"/>
                    <a:gd name="connsiteY2" fmla="*/ 228600 h 228600"/>
                    <a:gd name="connsiteX3" fmla="*/ 0 w 295276"/>
                    <a:gd name="connsiteY3" fmla="*/ 228600 h 228600"/>
                    <a:gd name="connsiteX4" fmla="*/ 0 w 295276"/>
                    <a:gd name="connsiteY4" fmla="*/ 0 h 228600"/>
                    <a:gd name="connsiteX0" fmla="*/ 0 w 295276"/>
                    <a:gd name="connsiteY0" fmla="*/ 0 h 297657"/>
                    <a:gd name="connsiteX1" fmla="*/ 295276 w 295276"/>
                    <a:gd name="connsiteY1" fmla="*/ 0 h 297657"/>
                    <a:gd name="connsiteX2" fmla="*/ 295276 w 295276"/>
                    <a:gd name="connsiteY2" fmla="*/ 228600 h 297657"/>
                    <a:gd name="connsiteX3" fmla="*/ 9525 w 295276"/>
                    <a:gd name="connsiteY3" fmla="*/ 297657 h 297657"/>
                    <a:gd name="connsiteX4" fmla="*/ 0 w 295276"/>
                    <a:gd name="connsiteY4" fmla="*/ 0 h 297657"/>
                    <a:gd name="connsiteX0" fmla="*/ 0 w 295276"/>
                    <a:gd name="connsiteY0" fmla="*/ 0 h 297657"/>
                    <a:gd name="connsiteX1" fmla="*/ 295276 w 295276"/>
                    <a:gd name="connsiteY1" fmla="*/ 0 h 297657"/>
                    <a:gd name="connsiteX2" fmla="*/ 9525 w 295276"/>
                    <a:gd name="connsiteY2" fmla="*/ 297657 h 297657"/>
                    <a:gd name="connsiteX3" fmla="*/ 0 w 295276"/>
                    <a:gd name="connsiteY3" fmla="*/ 0 h 297657"/>
                    <a:gd name="connsiteX0" fmla="*/ 0 w 297658"/>
                    <a:gd name="connsiteY0" fmla="*/ 0 h 297657"/>
                    <a:gd name="connsiteX1" fmla="*/ 297658 w 297658"/>
                    <a:gd name="connsiteY1" fmla="*/ 57150 h 297657"/>
                    <a:gd name="connsiteX2" fmla="*/ 9525 w 297658"/>
                    <a:gd name="connsiteY2" fmla="*/ 297657 h 297657"/>
                    <a:gd name="connsiteX3" fmla="*/ 0 w 297658"/>
                    <a:gd name="connsiteY3" fmla="*/ 0 h 297657"/>
                    <a:gd name="connsiteX0" fmla="*/ 0 w 297658"/>
                    <a:gd name="connsiteY0" fmla="*/ 0 h 300038"/>
                    <a:gd name="connsiteX1" fmla="*/ 297658 w 297658"/>
                    <a:gd name="connsiteY1" fmla="*/ 59531 h 300038"/>
                    <a:gd name="connsiteX2" fmla="*/ 9525 w 297658"/>
                    <a:gd name="connsiteY2" fmla="*/ 300038 h 300038"/>
                    <a:gd name="connsiteX3" fmla="*/ 0 w 297658"/>
                    <a:gd name="connsiteY3" fmla="*/ 0 h 3000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97658" h="300038">
                      <a:moveTo>
                        <a:pt x="0" y="0"/>
                      </a:moveTo>
                      <a:lnTo>
                        <a:pt x="297658" y="59531"/>
                      </a:lnTo>
                      <a:lnTo>
                        <a:pt x="9525" y="30003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255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58" name="Rectangle 20"/>
                <p:cNvSpPr/>
                <p:nvPr/>
              </p:nvSpPr>
              <p:spPr>
                <a:xfrm>
                  <a:off x="1354932" y="4438650"/>
                  <a:ext cx="916781" cy="995362"/>
                </a:xfrm>
                <a:custGeom>
                  <a:avLst/>
                  <a:gdLst>
                    <a:gd name="connsiteX0" fmla="*/ 0 w 814387"/>
                    <a:gd name="connsiteY0" fmla="*/ 0 h 647700"/>
                    <a:gd name="connsiteX1" fmla="*/ 814387 w 814387"/>
                    <a:gd name="connsiteY1" fmla="*/ 0 h 647700"/>
                    <a:gd name="connsiteX2" fmla="*/ 814387 w 814387"/>
                    <a:gd name="connsiteY2" fmla="*/ 647700 h 647700"/>
                    <a:gd name="connsiteX3" fmla="*/ 0 w 814387"/>
                    <a:gd name="connsiteY3" fmla="*/ 647700 h 647700"/>
                    <a:gd name="connsiteX4" fmla="*/ 0 w 814387"/>
                    <a:gd name="connsiteY4" fmla="*/ 0 h 647700"/>
                    <a:gd name="connsiteX0" fmla="*/ 0 w 814387"/>
                    <a:gd name="connsiteY0" fmla="*/ 0 h 647700"/>
                    <a:gd name="connsiteX1" fmla="*/ 797719 w 814387"/>
                    <a:gd name="connsiteY1" fmla="*/ 111918 h 647700"/>
                    <a:gd name="connsiteX2" fmla="*/ 814387 w 814387"/>
                    <a:gd name="connsiteY2" fmla="*/ 647700 h 647700"/>
                    <a:gd name="connsiteX3" fmla="*/ 0 w 814387"/>
                    <a:gd name="connsiteY3" fmla="*/ 647700 h 647700"/>
                    <a:gd name="connsiteX4" fmla="*/ 0 w 814387"/>
                    <a:gd name="connsiteY4" fmla="*/ 0 h 647700"/>
                    <a:gd name="connsiteX0" fmla="*/ 0 w 797719"/>
                    <a:gd name="connsiteY0" fmla="*/ 0 h 909637"/>
                    <a:gd name="connsiteX1" fmla="*/ 797719 w 797719"/>
                    <a:gd name="connsiteY1" fmla="*/ 111918 h 909637"/>
                    <a:gd name="connsiteX2" fmla="*/ 435768 w 797719"/>
                    <a:gd name="connsiteY2" fmla="*/ 909637 h 909637"/>
                    <a:gd name="connsiteX3" fmla="*/ 0 w 797719"/>
                    <a:gd name="connsiteY3" fmla="*/ 647700 h 909637"/>
                    <a:gd name="connsiteX4" fmla="*/ 0 w 797719"/>
                    <a:gd name="connsiteY4" fmla="*/ 0 h 909637"/>
                    <a:gd name="connsiteX0" fmla="*/ 114300 w 912019"/>
                    <a:gd name="connsiteY0" fmla="*/ 0 h 909637"/>
                    <a:gd name="connsiteX1" fmla="*/ 912019 w 912019"/>
                    <a:gd name="connsiteY1" fmla="*/ 111918 h 909637"/>
                    <a:gd name="connsiteX2" fmla="*/ 550068 w 912019"/>
                    <a:gd name="connsiteY2" fmla="*/ 909637 h 909637"/>
                    <a:gd name="connsiteX3" fmla="*/ 0 w 912019"/>
                    <a:gd name="connsiteY3" fmla="*/ 478631 h 909637"/>
                    <a:gd name="connsiteX4" fmla="*/ 114300 w 912019"/>
                    <a:gd name="connsiteY4" fmla="*/ 0 h 909637"/>
                    <a:gd name="connsiteX0" fmla="*/ 664369 w 912019"/>
                    <a:gd name="connsiteY0" fmla="*/ 0 h 981074"/>
                    <a:gd name="connsiteX1" fmla="*/ 912019 w 912019"/>
                    <a:gd name="connsiteY1" fmla="*/ 183355 h 981074"/>
                    <a:gd name="connsiteX2" fmla="*/ 550068 w 912019"/>
                    <a:gd name="connsiteY2" fmla="*/ 981074 h 981074"/>
                    <a:gd name="connsiteX3" fmla="*/ 0 w 912019"/>
                    <a:gd name="connsiteY3" fmla="*/ 550068 h 981074"/>
                    <a:gd name="connsiteX4" fmla="*/ 664369 w 912019"/>
                    <a:gd name="connsiteY4" fmla="*/ 0 h 981074"/>
                    <a:gd name="connsiteX0" fmla="*/ 664369 w 912019"/>
                    <a:gd name="connsiteY0" fmla="*/ 0 h 981074"/>
                    <a:gd name="connsiteX1" fmla="*/ 912019 w 912019"/>
                    <a:gd name="connsiteY1" fmla="*/ 183355 h 981074"/>
                    <a:gd name="connsiteX2" fmla="*/ 550068 w 912019"/>
                    <a:gd name="connsiteY2" fmla="*/ 981074 h 981074"/>
                    <a:gd name="connsiteX3" fmla="*/ 373856 w 912019"/>
                    <a:gd name="connsiteY3" fmla="*/ 631031 h 981074"/>
                    <a:gd name="connsiteX4" fmla="*/ 0 w 912019"/>
                    <a:gd name="connsiteY4" fmla="*/ 550068 h 981074"/>
                    <a:gd name="connsiteX5" fmla="*/ 664369 w 912019"/>
                    <a:gd name="connsiteY5" fmla="*/ 0 h 981074"/>
                    <a:gd name="connsiteX0" fmla="*/ 664369 w 912019"/>
                    <a:gd name="connsiteY0" fmla="*/ 0 h 981074"/>
                    <a:gd name="connsiteX1" fmla="*/ 912019 w 912019"/>
                    <a:gd name="connsiteY1" fmla="*/ 183355 h 981074"/>
                    <a:gd name="connsiteX2" fmla="*/ 550068 w 912019"/>
                    <a:gd name="connsiteY2" fmla="*/ 981074 h 981074"/>
                    <a:gd name="connsiteX3" fmla="*/ 373856 w 912019"/>
                    <a:gd name="connsiteY3" fmla="*/ 631031 h 981074"/>
                    <a:gd name="connsiteX4" fmla="*/ 0 w 912019"/>
                    <a:gd name="connsiteY4" fmla="*/ 550068 h 981074"/>
                    <a:gd name="connsiteX5" fmla="*/ 664369 w 912019"/>
                    <a:gd name="connsiteY5" fmla="*/ 0 h 981074"/>
                    <a:gd name="connsiteX0" fmla="*/ 664369 w 912019"/>
                    <a:gd name="connsiteY0" fmla="*/ 0 h 981074"/>
                    <a:gd name="connsiteX1" fmla="*/ 912019 w 912019"/>
                    <a:gd name="connsiteY1" fmla="*/ 183355 h 981074"/>
                    <a:gd name="connsiteX2" fmla="*/ 545306 w 912019"/>
                    <a:gd name="connsiteY2" fmla="*/ 981074 h 981074"/>
                    <a:gd name="connsiteX3" fmla="*/ 373856 w 912019"/>
                    <a:gd name="connsiteY3" fmla="*/ 631031 h 981074"/>
                    <a:gd name="connsiteX4" fmla="*/ 0 w 912019"/>
                    <a:gd name="connsiteY4" fmla="*/ 550068 h 981074"/>
                    <a:gd name="connsiteX5" fmla="*/ 664369 w 912019"/>
                    <a:gd name="connsiteY5" fmla="*/ 0 h 981074"/>
                    <a:gd name="connsiteX0" fmla="*/ 669131 w 916781"/>
                    <a:gd name="connsiteY0" fmla="*/ 0 h 981074"/>
                    <a:gd name="connsiteX1" fmla="*/ 916781 w 916781"/>
                    <a:gd name="connsiteY1" fmla="*/ 183355 h 981074"/>
                    <a:gd name="connsiteX2" fmla="*/ 550068 w 916781"/>
                    <a:gd name="connsiteY2" fmla="*/ 981074 h 981074"/>
                    <a:gd name="connsiteX3" fmla="*/ 378618 w 916781"/>
                    <a:gd name="connsiteY3" fmla="*/ 631031 h 981074"/>
                    <a:gd name="connsiteX4" fmla="*/ 0 w 916781"/>
                    <a:gd name="connsiteY4" fmla="*/ 554830 h 981074"/>
                    <a:gd name="connsiteX5" fmla="*/ 669131 w 916781"/>
                    <a:gd name="connsiteY5" fmla="*/ 0 h 981074"/>
                    <a:gd name="connsiteX0" fmla="*/ 671512 w 916781"/>
                    <a:gd name="connsiteY0" fmla="*/ 0 h 988218"/>
                    <a:gd name="connsiteX1" fmla="*/ 916781 w 916781"/>
                    <a:gd name="connsiteY1" fmla="*/ 190499 h 988218"/>
                    <a:gd name="connsiteX2" fmla="*/ 550068 w 916781"/>
                    <a:gd name="connsiteY2" fmla="*/ 988218 h 988218"/>
                    <a:gd name="connsiteX3" fmla="*/ 378618 w 916781"/>
                    <a:gd name="connsiteY3" fmla="*/ 638175 h 988218"/>
                    <a:gd name="connsiteX4" fmla="*/ 0 w 916781"/>
                    <a:gd name="connsiteY4" fmla="*/ 561974 h 988218"/>
                    <a:gd name="connsiteX5" fmla="*/ 671512 w 916781"/>
                    <a:gd name="connsiteY5" fmla="*/ 0 h 988218"/>
                    <a:gd name="connsiteX0" fmla="*/ 671512 w 916781"/>
                    <a:gd name="connsiteY0" fmla="*/ 0 h 995362"/>
                    <a:gd name="connsiteX1" fmla="*/ 916781 w 916781"/>
                    <a:gd name="connsiteY1" fmla="*/ 190499 h 995362"/>
                    <a:gd name="connsiteX2" fmla="*/ 550068 w 916781"/>
                    <a:gd name="connsiteY2" fmla="*/ 995362 h 995362"/>
                    <a:gd name="connsiteX3" fmla="*/ 378618 w 916781"/>
                    <a:gd name="connsiteY3" fmla="*/ 638175 h 995362"/>
                    <a:gd name="connsiteX4" fmla="*/ 0 w 916781"/>
                    <a:gd name="connsiteY4" fmla="*/ 561974 h 995362"/>
                    <a:gd name="connsiteX5" fmla="*/ 671512 w 916781"/>
                    <a:gd name="connsiteY5" fmla="*/ 0 h 9953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916781" h="995362">
                      <a:moveTo>
                        <a:pt x="671512" y="0"/>
                      </a:moveTo>
                      <a:lnTo>
                        <a:pt x="916781" y="190499"/>
                      </a:lnTo>
                      <a:lnTo>
                        <a:pt x="550068" y="995362"/>
                      </a:lnTo>
                      <a:lnTo>
                        <a:pt x="378618" y="638175"/>
                      </a:lnTo>
                      <a:lnTo>
                        <a:pt x="0" y="561974"/>
                      </a:lnTo>
                      <a:lnTo>
                        <a:pt x="671512" y="0"/>
                      </a:lnTo>
                      <a:close/>
                    </a:path>
                  </a:pathLst>
                </a:custGeom>
                <a:solidFill>
                  <a:srgbClr val="003F8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59" name="Rectangle 21"/>
                <p:cNvSpPr/>
                <p:nvPr/>
              </p:nvSpPr>
              <p:spPr>
                <a:xfrm>
                  <a:off x="2021684" y="4350544"/>
                  <a:ext cx="250030" cy="278606"/>
                </a:xfrm>
                <a:custGeom>
                  <a:avLst/>
                  <a:gdLst>
                    <a:gd name="connsiteX0" fmla="*/ 0 w 257175"/>
                    <a:gd name="connsiteY0" fmla="*/ 0 h 276225"/>
                    <a:gd name="connsiteX1" fmla="*/ 257175 w 257175"/>
                    <a:gd name="connsiteY1" fmla="*/ 0 h 276225"/>
                    <a:gd name="connsiteX2" fmla="*/ 257175 w 257175"/>
                    <a:gd name="connsiteY2" fmla="*/ 276225 h 276225"/>
                    <a:gd name="connsiteX3" fmla="*/ 0 w 257175"/>
                    <a:gd name="connsiteY3" fmla="*/ 276225 h 276225"/>
                    <a:gd name="connsiteX4" fmla="*/ 0 w 257175"/>
                    <a:gd name="connsiteY4" fmla="*/ 0 h 276225"/>
                    <a:gd name="connsiteX0" fmla="*/ 0 w 257175"/>
                    <a:gd name="connsiteY0" fmla="*/ 2381 h 278606"/>
                    <a:gd name="connsiteX1" fmla="*/ 116681 w 257175"/>
                    <a:gd name="connsiteY1" fmla="*/ 0 h 278606"/>
                    <a:gd name="connsiteX2" fmla="*/ 257175 w 257175"/>
                    <a:gd name="connsiteY2" fmla="*/ 278606 h 278606"/>
                    <a:gd name="connsiteX3" fmla="*/ 0 w 257175"/>
                    <a:gd name="connsiteY3" fmla="*/ 278606 h 278606"/>
                    <a:gd name="connsiteX4" fmla="*/ 0 w 257175"/>
                    <a:gd name="connsiteY4" fmla="*/ 2381 h 278606"/>
                    <a:gd name="connsiteX0" fmla="*/ 7144 w 257175"/>
                    <a:gd name="connsiteY0" fmla="*/ 95249 h 278606"/>
                    <a:gd name="connsiteX1" fmla="*/ 116681 w 257175"/>
                    <a:gd name="connsiteY1" fmla="*/ 0 h 278606"/>
                    <a:gd name="connsiteX2" fmla="*/ 257175 w 257175"/>
                    <a:gd name="connsiteY2" fmla="*/ 278606 h 278606"/>
                    <a:gd name="connsiteX3" fmla="*/ 0 w 257175"/>
                    <a:gd name="connsiteY3" fmla="*/ 278606 h 278606"/>
                    <a:gd name="connsiteX4" fmla="*/ 7144 w 257175"/>
                    <a:gd name="connsiteY4" fmla="*/ 95249 h 278606"/>
                    <a:gd name="connsiteX0" fmla="*/ 0 w 250031"/>
                    <a:gd name="connsiteY0" fmla="*/ 95249 h 278606"/>
                    <a:gd name="connsiteX1" fmla="*/ 109537 w 250031"/>
                    <a:gd name="connsiteY1" fmla="*/ 0 h 278606"/>
                    <a:gd name="connsiteX2" fmla="*/ 250031 w 250031"/>
                    <a:gd name="connsiteY2" fmla="*/ 278606 h 278606"/>
                    <a:gd name="connsiteX3" fmla="*/ 0 w 250031"/>
                    <a:gd name="connsiteY3" fmla="*/ 95249 h 278606"/>
                    <a:gd name="connsiteX0" fmla="*/ 0 w 252412"/>
                    <a:gd name="connsiteY0" fmla="*/ 92868 h 278606"/>
                    <a:gd name="connsiteX1" fmla="*/ 111918 w 252412"/>
                    <a:gd name="connsiteY1" fmla="*/ 0 h 278606"/>
                    <a:gd name="connsiteX2" fmla="*/ 252412 w 252412"/>
                    <a:gd name="connsiteY2" fmla="*/ 278606 h 278606"/>
                    <a:gd name="connsiteX3" fmla="*/ 0 w 252412"/>
                    <a:gd name="connsiteY3" fmla="*/ 92868 h 278606"/>
                    <a:gd name="connsiteX0" fmla="*/ 0 w 247649"/>
                    <a:gd name="connsiteY0" fmla="*/ 97630 h 278606"/>
                    <a:gd name="connsiteX1" fmla="*/ 107155 w 247649"/>
                    <a:gd name="connsiteY1" fmla="*/ 0 h 278606"/>
                    <a:gd name="connsiteX2" fmla="*/ 247649 w 247649"/>
                    <a:gd name="connsiteY2" fmla="*/ 278606 h 278606"/>
                    <a:gd name="connsiteX3" fmla="*/ 0 w 247649"/>
                    <a:gd name="connsiteY3" fmla="*/ 97630 h 278606"/>
                    <a:gd name="connsiteX0" fmla="*/ 0 w 245268"/>
                    <a:gd name="connsiteY0" fmla="*/ 97630 h 278606"/>
                    <a:gd name="connsiteX1" fmla="*/ 104774 w 245268"/>
                    <a:gd name="connsiteY1" fmla="*/ 0 h 278606"/>
                    <a:gd name="connsiteX2" fmla="*/ 245268 w 245268"/>
                    <a:gd name="connsiteY2" fmla="*/ 278606 h 278606"/>
                    <a:gd name="connsiteX3" fmla="*/ 0 w 245268"/>
                    <a:gd name="connsiteY3" fmla="*/ 97630 h 278606"/>
                    <a:gd name="connsiteX0" fmla="*/ 0 w 250030"/>
                    <a:gd name="connsiteY0" fmla="*/ 92867 h 278606"/>
                    <a:gd name="connsiteX1" fmla="*/ 109536 w 250030"/>
                    <a:gd name="connsiteY1" fmla="*/ 0 h 278606"/>
                    <a:gd name="connsiteX2" fmla="*/ 250030 w 250030"/>
                    <a:gd name="connsiteY2" fmla="*/ 278606 h 278606"/>
                    <a:gd name="connsiteX3" fmla="*/ 0 w 250030"/>
                    <a:gd name="connsiteY3" fmla="*/ 92867 h 27860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50030" h="278606">
                      <a:moveTo>
                        <a:pt x="0" y="92867"/>
                      </a:moveTo>
                      <a:lnTo>
                        <a:pt x="109536" y="0"/>
                      </a:lnTo>
                      <a:lnTo>
                        <a:pt x="250030" y="278606"/>
                      </a:lnTo>
                      <a:lnTo>
                        <a:pt x="0" y="92867"/>
                      </a:lnTo>
                      <a:close/>
                    </a:path>
                  </a:pathLst>
                </a:custGeom>
                <a:solidFill>
                  <a:srgbClr val="004D9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60" name="Rectangle 22"/>
                <p:cNvSpPr/>
                <p:nvPr/>
              </p:nvSpPr>
              <p:spPr>
                <a:xfrm>
                  <a:off x="1040606" y="3698080"/>
                  <a:ext cx="983457" cy="1304927"/>
                </a:xfrm>
                <a:custGeom>
                  <a:avLst/>
                  <a:gdLst>
                    <a:gd name="connsiteX0" fmla="*/ 0 w 700088"/>
                    <a:gd name="connsiteY0" fmla="*/ 0 h 1243014"/>
                    <a:gd name="connsiteX1" fmla="*/ 700088 w 700088"/>
                    <a:gd name="connsiteY1" fmla="*/ 0 h 1243014"/>
                    <a:gd name="connsiteX2" fmla="*/ 700088 w 700088"/>
                    <a:gd name="connsiteY2" fmla="*/ 1243014 h 1243014"/>
                    <a:gd name="connsiteX3" fmla="*/ 0 w 700088"/>
                    <a:gd name="connsiteY3" fmla="*/ 1243014 h 1243014"/>
                    <a:gd name="connsiteX4" fmla="*/ 0 w 700088"/>
                    <a:gd name="connsiteY4" fmla="*/ 0 h 1243014"/>
                    <a:gd name="connsiteX0" fmla="*/ 0 w 700088"/>
                    <a:gd name="connsiteY0" fmla="*/ 0 h 1304927"/>
                    <a:gd name="connsiteX1" fmla="*/ 700088 w 700088"/>
                    <a:gd name="connsiteY1" fmla="*/ 0 h 1304927"/>
                    <a:gd name="connsiteX2" fmla="*/ 316707 w 700088"/>
                    <a:gd name="connsiteY2" fmla="*/ 1304927 h 1304927"/>
                    <a:gd name="connsiteX3" fmla="*/ 0 w 700088"/>
                    <a:gd name="connsiteY3" fmla="*/ 1243014 h 1304927"/>
                    <a:gd name="connsiteX4" fmla="*/ 0 w 700088"/>
                    <a:gd name="connsiteY4" fmla="*/ 0 h 1304927"/>
                    <a:gd name="connsiteX0" fmla="*/ 0 w 700088"/>
                    <a:gd name="connsiteY0" fmla="*/ 0 h 1304927"/>
                    <a:gd name="connsiteX1" fmla="*/ 700088 w 700088"/>
                    <a:gd name="connsiteY1" fmla="*/ 0 h 1304927"/>
                    <a:gd name="connsiteX2" fmla="*/ 316707 w 700088"/>
                    <a:gd name="connsiteY2" fmla="*/ 1304927 h 1304927"/>
                    <a:gd name="connsiteX3" fmla="*/ 21432 w 700088"/>
                    <a:gd name="connsiteY3" fmla="*/ 1245396 h 1304927"/>
                    <a:gd name="connsiteX4" fmla="*/ 0 w 700088"/>
                    <a:gd name="connsiteY4" fmla="*/ 0 h 1304927"/>
                    <a:gd name="connsiteX0" fmla="*/ 0 w 983457"/>
                    <a:gd name="connsiteY0" fmla="*/ 0 h 1304927"/>
                    <a:gd name="connsiteX1" fmla="*/ 983457 w 983457"/>
                    <a:gd name="connsiteY1" fmla="*/ 745332 h 1304927"/>
                    <a:gd name="connsiteX2" fmla="*/ 316707 w 983457"/>
                    <a:gd name="connsiteY2" fmla="*/ 1304927 h 1304927"/>
                    <a:gd name="connsiteX3" fmla="*/ 21432 w 983457"/>
                    <a:gd name="connsiteY3" fmla="*/ 1245396 h 1304927"/>
                    <a:gd name="connsiteX4" fmla="*/ 0 w 983457"/>
                    <a:gd name="connsiteY4" fmla="*/ 0 h 1304927"/>
                    <a:gd name="connsiteX0" fmla="*/ 0 w 983457"/>
                    <a:gd name="connsiteY0" fmla="*/ 0 h 1304927"/>
                    <a:gd name="connsiteX1" fmla="*/ 983457 w 983457"/>
                    <a:gd name="connsiteY1" fmla="*/ 742951 h 1304927"/>
                    <a:gd name="connsiteX2" fmla="*/ 316707 w 983457"/>
                    <a:gd name="connsiteY2" fmla="*/ 1304927 h 1304927"/>
                    <a:gd name="connsiteX3" fmla="*/ 21432 w 983457"/>
                    <a:gd name="connsiteY3" fmla="*/ 1245396 h 1304927"/>
                    <a:gd name="connsiteX4" fmla="*/ 0 w 983457"/>
                    <a:gd name="connsiteY4" fmla="*/ 0 h 13049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83457" h="1304927">
                      <a:moveTo>
                        <a:pt x="0" y="0"/>
                      </a:moveTo>
                      <a:lnTo>
                        <a:pt x="983457" y="742951"/>
                      </a:lnTo>
                      <a:lnTo>
                        <a:pt x="316707" y="1304927"/>
                      </a:lnTo>
                      <a:lnTo>
                        <a:pt x="21432" y="124539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47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61" name="Freeform 60"/>
                <p:cNvSpPr/>
                <p:nvPr/>
              </p:nvSpPr>
              <p:spPr>
                <a:xfrm>
                  <a:off x="1040606" y="3700463"/>
                  <a:ext cx="1092994" cy="742951"/>
                </a:xfrm>
                <a:custGeom>
                  <a:avLst/>
                  <a:gdLst>
                    <a:gd name="connsiteX0" fmla="*/ 0 w 1092994"/>
                    <a:gd name="connsiteY0" fmla="*/ 0 h 745331"/>
                    <a:gd name="connsiteX1" fmla="*/ 857250 w 1092994"/>
                    <a:gd name="connsiteY1" fmla="*/ 180975 h 745331"/>
                    <a:gd name="connsiteX2" fmla="*/ 1092994 w 1092994"/>
                    <a:gd name="connsiteY2" fmla="*/ 657225 h 745331"/>
                    <a:gd name="connsiteX3" fmla="*/ 981075 w 1092994"/>
                    <a:gd name="connsiteY3" fmla="*/ 745331 h 745331"/>
                    <a:gd name="connsiteX4" fmla="*/ 0 w 1092994"/>
                    <a:gd name="connsiteY4" fmla="*/ 0 h 745331"/>
                    <a:gd name="connsiteX0" fmla="*/ 0 w 1092994"/>
                    <a:gd name="connsiteY0" fmla="*/ 0 h 740569"/>
                    <a:gd name="connsiteX1" fmla="*/ 857250 w 1092994"/>
                    <a:gd name="connsiteY1" fmla="*/ 180975 h 740569"/>
                    <a:gd name="connsiteX2" fmla="*/ 1092994 w 1092994"/>
                    <a:gd name="connsiteY2" fmla="*/ 657225 h 740569"/>
                    <a:gd name="connsiteX3" fmla="*/ 978693 w 1092994"/>
                    <a:gd name="connsiteY3" fmla="*/ 740569 h 740569"/>
                    <a:gd name="connsiteX4" fmla="*/ 0 w 1092994"/>
                    <a:gd name="connsiteY4" fmla="*/ 0 h 740569"/>
                    <a:gd name="connsiteX0" fmla="*/ 0 w 1092994"/>
                    <a:gd name="connsiteY0" fmla="*/ 0 h 742951"/>
                    <a:gd name="connsiteX1" fmla="*/ 857250 w 1092994"/>
                    <a:gd name="connsiteY1" fmla="*/ 180975 h 742951"/>
                    <a:gd name="connsiteX2" fmla="*/ 1092994 w 1092994"/>
                    <a:gd name="connsiteY2" fmla="*/ 657225 h 742951"/>
                    <a:gd name="connsiteX3" fmla="*/ 981074 w 1092994"/>
                    <a:gd name="connsiteY3" fmla="*/ 742951 h 742951"/>
                    <a:gd name="connsiteX4" fmla="*/ 0 w 1092994"/>
                    <a:gd name="connsiteY4" fmla="*/ 0 h 7429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92994" h="742951">
                      <a:moveTo>
                        <a:pt x="0" y="0"/>
                      </a:moveTo>
                      <a:lnTo>
                        <a:pt x="857250" y="180975"/>
                      </a:lnTo>
                      <a:lnTo>
                        <a:pt x="1092994" y="657225"/>
                      </a:lnTo>
                      <a:lnTo>
                        <a:pt x="981074" y="74295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F8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62" name="Freeform 61"/>
                <p:cNvSpPr/>
                <p:nvPr/>
              </p:nvSpPr>
              <p:spPr>
                <a:xfrm>
                  <a:off x="59531" y="2145506"/>
                  <a:ext cx="1833563" cy="1738313"/>
                </a:xfrm>
                <a:custGeom>
                  <a:avLst/>
                  <a:gdLst>
                    <a:gd name="connsiteX0" fmla="*/ 957263 w 1835944"/>
                    <a:gd name="connsiteY0" fmla="*/ 0 h 1738313"/>
                    <a:gd name="connsiteX1" fmla="*/ 1835944 w 1835944"/>
                    <a:gd name="connsiteY1" fmla="*/ 1738313 h 1738313"/>
                    <a:gd name="connsiteX2" fmla="*/ 981075 w 1835944"/>
                    <a:gd name="connsiteY2" fmla="*/ 1554957 h 1738313"/>
                    <a:gd name="connsiteX3" fmla="*/ 0 w 1835944"/>
                    <a:gd name="connsiteY3" fmla="*/ 792957 h 1738313"/>
                    <a:gd name="connsiteX4" fmla="*/ 957263 w 1835944"/>
                    <a:gd name="connsiteY4" fmla="*/ 0 h 1738313"/>
                    <a:gd name="connsiteX0" fmla="*/ 954882 w 1833563"/>
                    <a:gd name="connsiteY0" fmla="*/ 0 h 1738313"/>
                    <a:gd name="connsiteX1" fmla="*/ 1833563 w 1833563"/>
                    <a:gd name="connsiteY1" fmla="*/ 1738313 h 1738313"/>
                    <a:gd name="connsiteX2" fmla="*/ 978694 w 1833563"/>
                    <a:gd name="connsiteY2" fmla="*/ 1554957 h 1738313"/>
                    <a:gd name="connsiteX3" fmla="*/ 0 w 1833563"/>
                    <a:gd name="connsiteY3" fmla="*/ 797719 h 1738313"/>
                    <a:gd name="connsiteX4" fmla="*/ 954882 w 1833563"/>
                    <a:gd name="connsiteY4" fmla="*/ 0 h 1738313"/>
                    <a:gd name="connsiteX0" fmla="*/ 954882 w 1833563"/>
                    <a:gd name="connsiteY0" fmla="*/ 0 h 1735932"/>
                    <a:gd name="connsiteX1" fmla="*/ 1833563 w 1833563"/>
                    <a:gd name="connsiteY1" fmla="*/ 1735932 h 1735932"/>
                    <a:gd name="connsiteX2" fmla="*/ 978694 w 1833563"/>
                    <a:gd name="connsiteY2" fmla="*/ 1552576 h 1735932"/>
                    <a:gd name="connsiteX3" fmla="*/ 0 w 1833563"/>
                    <a:gd name="connsiteY3" fmla="*/ 795338 h 1735932"/>
                    <a:gd name="connsiteX4" fmla="*/ 954882 w 1833563"/>
                    <a:gd name="connsiteY4" fmla="*/ 0 h 1735932"/>
                    <a:gd name="connsiteX0" fmla="*/ 952500 w 1833563"/>
                    <a:gd name="connsiteY0" fmla="*/ 0 h 1738313"/>
                    <a:gd name="connsiteX1" fmla="*/ 1833563 w 1833563"/>
                    <a:gd name="connsiteY1" fmla="*/ 1738313 h 1738313"/>
                    <a:gd name="connsiteX2" fmla="*/ 978694 w 1833563"/>
                    <a:gd name="connsiteY2" fmla="*/ 1554957 h 1738313"/>
                    <a:gd name="connsiteX3" fmla="*/ 0 w 1833563"/>
                    <a:gd name="connsiteY3" fmla="*/ 797719 h 1738313"/>
                    <a:gd name="connsiteX4" fmla="*/ 952500 w 1833563"/>
                    <a:gd name="connsiteY4" fmla="*/ 0 h 17383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833563" h="1738313">
                      <a:moveTo>
                        <a:pt x="952500" y="0"/>
                      </a:moveTo>
                      <a:lnTo>
                        <a:pt x="1833563" y="1738313"/>
                      </a:lnTo>
                      <a:lnTo>
                        <a:pt x="978694" y="1554957"/>
                      </a:lnTo>
                      <a:lnTo>
                        <a:pt x="0" y="797719"/>
                      </a:lnTo>
                      <a:lnTo>
                        <a:pt x="952500" y="0"/>
                      </a:lnTo>
                      <a:close/>
                    </a:path>
                  </a:pathLst>
                </a:custGeom>
                <a:solidFill>
                  <a:srgbClr val="005CB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63" name="Freeform 62"/>
                <p:cNvSpPr/>
                <p:nvPr/>
              </p:nvSpPr>
              <p:spPr>
                <a:xfrm>
                  <a:off x="1888331" y="3881438"/>
                  <a:ext cx="654844" cy="478631"/>
                </a:xfrm>
                <a:custGeom>
                  <a:avLst/>
                  <a:gdLst>
                    <a:gd name="connsiteX0" fmla="*/ 0 w 654844"/>
                    <a:gd name="connsiteY0" fmla="*/ 0 h 478631"/>
                    <a:gd name="connsiteX1" fmla="*/ 242888 w 654844"/>
                    <a:gd name="connsiteY1" fmla="*/ 478631 h 478631"/>
                    <a:gd name="connsiteX2" fmla="*/ 654844 w 654844"/>
                    <a:gd name="connsiteY2" fmla="*/ 133350 h 478631"/>
                    <a:gd name="connsiteX3" fmla="*/ 0 w 654844"/>
                    <a:gd name="connsiteY3" fmla="*/ 0 h 4786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54844" h="478631">
                      <a:moveTo>
                        <a:pt x="0" y="0"/>
                      </a:moveTo>
                      <a:lnTo>
                        <a:pt x="242888" y="478631"/>
                      </a:lnTo>
                      <a:lnTo>
                        <a:pt x="654844" y="13335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A9B2C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64" name="Rectangle 27"/>
                <p:cNvSpPr/>
                <p:nvPr/>
              </p:nvSpPr>
              <p:spPr>
                <a:xfrm>
                  <a:off x="1257301" y="5424488"/>
                  <a:ext cx="1343025" cy="1433512"/>
                </a:xfrm>
                <a:custGeom>
                  <a:avLst/>
                  <a:gdLst>
                    <a:gd name="connsiteX0" fmla="*/ 0 w 1083469"/>
                    <a:gd name="connsiteY0" fmla="*/ 0 h 550069"/>
                    <a:gd name="connsiteX1" fmla="*/ 1083469 w 1083469"/>
                    <a:gd name="connsiteY1" fmla="*/ 0 h 550069"/>
                    <a:gd name="connsiteX2" fmla="*/ 1083469 w 1083469"/>
                    <a:gd name="connsiteY2" fmla="*/ 550069 h 550069"/>
                    <a:gd name="connsiteX3" fmla="*/ 0 w 1083469"/>
                    <a:gd name="connsiteY3" fmla="*/ 550069 h 550069"/>
                    <a:gd name="connsiteX4" fmla="*/ 0 w 1083469"/>
                    <a:gd name="connsiteY4" fmla="*/ 0 h 550069"/>
                    <a:gd name="connsiteX0" fmla="*/ 652463 w 1083469"/>
                    <a:gd name="connsiteY0" fmla="*/ 0 h 1433512"/>
                    <a:gd name="connsiteX1" fmla="*/ 1083469 w 1083469"/>
                    <a:gd name="connsiteY1" fmla="*/ 883443 h 1433512"/>
                    <a:gd name="connsiteX2" fmla="*/ 1083469 w 1083469"/>
                    <a:gd name="connsiteY2" fmla="*/ 1433512 h 1433512"/>
                    <a:gd name="connsiteX3" fmla="*/ 0 w 1083469"/>
                    <a:gd name="connsiteY3" fmla="*/ 1433512 h 1433512"/>
                    <a:gd name="connsiteX4" fmla="*/ 652463 w 1083469"/>
                    <a:gd name="connsiteY4" fmla="*/ 0 h 1433512"/>
                    <a:gd name="connsiteX0" fmla="*/ 652463 w 1345406"/>
                    <a:gd name="connsiteY0" fmla="*/ 0 h 1433512"/>
                    <a:gd name="connsiteX1" fmla="*/ 1345406 w 1345406"/>
                    <a:gd name="connsiteY1" fmla="*/ 1369218 h 1433512"/>
                    <a:gd name="connsiteX2" fmla="*/ 1083469 w 1345406"/>
                    <a:gd name="connsiteY2" fmla="*/ 1433512 h 1433512"/>
                    <a:gd name="connsiteX3" fmla="*/ 0 w 1345406"/>
                    <a:gd name="connsiteY3" fmla="*/ 1433512 h 1433512"/>
                    <a:gd name="connsiteX4" fmla="*/ 652463 w 1345406"/>
                    <a:gd name="connsiteY4" fmla="*/ 0 h 14335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5406" h="1433512">
                      <a:moveTo>
                        <a:pt x="652463" y="0"/>
                      </a:moveTo>
                      <a:lnTo>
                        <a:pt x="1345406" y="1369218"/>
                      </a:lnTo>
                      <a:lnTo>
                        <a:pt x="1083469" y="1433512"/>
                      </a:lnTo>
                      <a:lnTo>
                        <a:pt x="0" y="1433512"/>
                      </a:lnTo>
                      <a:lnTo>
                        <a:pt x="652463" y="0"/>
                      </a:lnTo>
                      <a:close/>
                    </a:path>
                  </a:pathLst>
                </a:custGeom>
                <a:solidFill>
                  <a:srgbClr val="8895A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65" name="Rectangle 28"/>
                <p:cNvSpPr/>
                <p:nvPr/>
              </p:nvSpPr>
              <p:spPr>
                <a:xfrm>
                  <a:off x="2319338" y="6793707"/>
                  <a:ext cx="280988" cy="64294"/>
                </a:xfrm>
                <a:custGeom>
                  <a:avLst/>
                  <a:gdLst>
                    <a:gd name="connsiteX0" fmla="*/ 0 w 250031"/>
                    <a:gd name="connsiteY0" fmla="*/ 0 h 100012"/>
                    <a:gd name="connsiteX1" fmla="*/ 250031 w 250031"/>
                    <a:gd name="connsiteY1" fmla="*/ 0 h 100012"/>
                    <a:gd name="connsiteX2" fmla="*/ 250031 w 250031"/>
                    <a:gd name="connsiteY2" fmla="*/ 100012 h 100012"/>
                    <a:gd name="connsiteX3" fmla="*/ 0 w 250031"/>
                    <a:gd name="connsiteY3" fmla="*/ 100012 h 100012"/>
                    <a:gd name="connsiteX4" fmla="*/ 0 w 250031"/>
                    <a:gd name="connsiteY4" fmla="*/ 0 h 100012"/>
                    <a:gd name="connsiteX0" fmla="*/ 0 w 285749"/>
                    <a:gd name="connsiteY0" fmla="*/ 0 h 100012"/>
                    <a:gd name="connsiteX1" fmla="*/ 285749 w 285749"/>
                    <a:gd name="connsiteY1" fmla="*/ 33337 h 100012"/>
                    <a:gd name="connsiteX2" fmla="*/ 250031 w 285749"/>
                    <a:gd name="connsiteY2" fmla="*/ 100012 h 100012"/>
                    <a:gd name="connsiteX3" fmla="*/ 0 w 285749"/>
                    <a:gd name="connsiteY3" fmla="*/ 100012 h 100012"/>
                    <a:gd name="connsiteX4" fmla="*/ 0 w 285749"/>
                    <a:gd name="connsiteY4" fmla="*/ 0 h 100012"/>
                    <a:gd name="connsiteX0" fmla="*/ 0 w 285749"/>
                    <a:gd name="connsiteY0" fmla="*/ 66675 h 66675"/>
                    <a:gd name="connsiteX1" fmla="*/ 285749 w 285749"/>
                    <a:gd name="connsiteY1" fmla="*/ 0 h 66675"/>
                    <a:gd name="connsiteX2" fmla="*/ 250031 w 285749"/>
                    <a:gd name="connsiteY2" fmla="*/ 66675 h 66675"/>
                    <a:gd name="connsiteX3" fmla="*/ 0 w 285749"/>
                    <a:gd name="connsiteY3" fmla="*/ 66675 h 66675"/>
                    <a:gd name="connsiteX0" fmla="*/ 0 w 280986"/>
                    <a:gd name="connsiteY0" fmla="*/ 64294 h 64294"/>
                    <a:gd name="connsiteX1" fmla="*/ 280986 w 280986"/>
                    <a:gd name="connsiteY1" fmla="*/ 0 h 64294"/>
                    <a:gd name="connsiteX2" fmla="*/ 250031 w 280986"/>
                    <a:gd name="connsiteY2" fmla="*/ 64294 h 64294"/>
                    <a:gd name="connsiteX3" fmla="*/ 0 w 280986"/>
                    <a:gd name="connsiteY3" fmla="*/ 64294 h 6429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80986" h="64294">
                      <a:moveTo>
                        <a:pt x="0" y="64294"/>
                      </a:moveTo>
                      <a:lnTo>
                        <a:pt x="280986" y="0"/>
                      </a:lnTo>
                      <a:lnTo>
                        <a:pt x="250031" y="64294"/>
                      </a:lnTo>
                      <a:lnTo>
                        <a:pt x="0" y="64294"/>
                      </a:lnTo>
                      <a:close/>
                    </a:path>
                  </a:pathLst>
                </a:custGeom>
                <a:solidFill>
                  <a:srgbClr val="A8B1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  <p:sp>
              <p:nvSpPr>
                <p:cNvPr id="66" name="Freeform 65"/>
                <p:cNvSpPr/>
                <p:nvPr/>
              </p:nvSpPr>
              <p:spPr>
                <a:xfrm>
                  <a:off x="1907382" y="4014788"/>
                  <a:ext cx="1331120" cy="2778919"/>
                </a:xfrm>
                <a:custGeom>
                  <a:avLst/>
                  <a:gdLst>
                    <a:gd name="connsiteX0" fmla="*/ 638175 w 1338263"/>
                    <a:gd name="connsiteY0" fmla="*/ 0 h 2790825"/>
                    <a:gd name="connsiteX1" fmla="*/ 1338263 w 1338263"/>
                    <a:gd name="connsiteY1" fmla="*/ 1376362 h 2790825"/>
                    <a:gd name="connsiteX2" fmla="*/ 695325 w 1338263"/>
                    <a:gd name="connsiteY2" fmla="*/ 2790825 h 2790825"/>
                    <a:gd name="connsiteX3" fmla="*/ 0 w 1338263"/>
                    <a:gd name="connsiteY3" fmla="*/ 1414462 h 2790825"/>
                    <a:gd name="connsiteX4" fmla="*/ 361950 w 1338263"/>
                    <a:gd name="connsiteY4" fmla="*/ 600075 h 2790825"/>
                    <a:gd name="connsiteX5" fmla="*/ 219075 w 1338263"/>
                    <a:gd name="connsiteY5" fmla="*/ 342900 h 2790825"/>
                    <a:gd name="connsiteX6" fmla="*/ 638175 w 1338263"/>
                    <a:gd name="connsiteY6" fmla="*/ 0 h 2790825"/>
                    <a:gd name="connsiteX0" fmla="*/ 638175 w 1338263"/>
                    <a:gd name="connsiteY0" fmla="*/ 0 h 2790825"/>
                    <a:gd name="connsiteX1" fmla="*/ 1338263 w 1338263"/>
                    <a:gd name="connsiteY1" fmla="*/ 1376362 h 2790825"/>
                    <a:gd name="connsiteX2" fmla="*/ 695325 w 1338263"/>
                    <a:gd name="connsiteY2" fmla="*/ 2790825 h 2790825"/>
                    <a:gd name="connsiteX3" fmla="*/ 0 w 1338263"/>
                    <a:gd name="connsiteY3" fmla="*/ 1414462 h 2790825"/>
                    <a:gd name="connsiteX4" fmla="*/ 366712 w 1338263"/>
                    <a:gd name="connsiteY4" fmla="*/ 614362 h 2790825"/>
                    <a:gd name="connsiteX5" fmla="*/ 219075 w 1338263"/>
                    <a:gd name="connsiteY5" fmla="*/ 342900 h 2790825"/>
                    <a:gd name="connsiteX6" fmla="*/ 638175 w 1338263"/>
                    <a:gd name="connsiteY6" fmla="*/ 0 h 2790825"/>
                    <a:gd name="connsiteX0" fmla="*/ 638175 w 1333501"/>
                    <a:gd name="connsiteY0" fmla="*/ 0 h 2790825"/>
                    <a:gd name="connsiteX1" fmla="*/ 1333501 w 1333501"/>
                    <a:gd name="connsiteY1" fmla="*/ 1373980 h 2790825"/>
                    <a:gd name="connsiteX2" fmla="*/ 695325 w 1333501"/>
                    <a:gd name="connsiteY2" fmla="*/ 2790825 h 2790825"/>
                    <a:gd name="connsiteX3" fmla="*/ 0 w 1333501"/>
                    <a:gd name="connsiteY3" fmla="*/ 1414462 h 2790825"/>
                    <a:gd name="connsiteX4" fmla="*/ 366712 w 1333501"/>
                    <a:gd name="connsiteY4" fmla="*/ 614362 h 2790825"/>
                    <a:gd name="connsiteX5" fmla="*/ 219075 w 1333501"/>
                    <a:gd name="connsiteY5" fmla="*/ 342900 h 2790825"/>
                    <a:gd name="connsiteX6" fmla="*/ 638175 w 1333501"/>
                    <a:gd name="connsiteY6" fmla="*/ 0 h 2790825"/>
                    <a:gd name="connsiteX0" fmla="*/ 528638 w 1223964"/>
                    <a:gd name="connsiteY0" fmla="*/ 0 h 2790825"/>
                    <a:gd name="connsiteX1" fmla="*/ 1223964 w 1223964"/>
                    <a:gd name="connsiteY1" fmla="*/ 1373980 h 2790825"/>
                    <a:gd name="connsiteX2" fmla="*/ 585788 w 1223964"/>
                    <a:gd name="connsiteY2" fmla="*/ 2790825 h 2790825"/>
                    <a:gd name="connsiteX3" fmla="*/ 0 w 1223964"/>
                    <a:gd name="connsiteY3" fmla="*/ 1433512 h 2790825"/>
                    <a:gd name="connsiteX4" fmla="*/ 257175 w 1223964"/>
                    <a:gd name="connsiteY4" fmla="*/ 614362 h 2790825"/>
                    <a:gd name="connsiteX5" fmla="*/ 109538 w 1223964"/>
                    <a:gd name="connsiteY5" fmla="*/ 342900 h 2790825"/>
                    <a:gd name="connsiteX6" fmla="*/ 528638 w 1223964"/>
                    <a:gd name="connsiteY6" fmla="*/ 0 h 2790825"/>
                    <a:gd name="connsiteX0" fmla="*/ 635794 w 1331120"/>
                    <a:gd name="connsiteY0" fmla="*/ 0 h 2790825"/>
                    <a:gd name="connsiteX1" fmla="*/ 1331120 w 1331120"/>
                    <a:gd name="connsiteY1" fmla="*/ 1373980 h 2790825"/>
                    <a:gd name="connsiteX2" fmla="*/ 692944 w 1331120"/>
                    <a:gd name="connsiteY2" fmla="*/ 2790825 h 2790825"/>
                    <a:gd name="connsiteX3" fmla="*/ 0 w 1331120"/>
                    <a:gd name="connsiteY3" fmla="*/ 1416843 h 2790825"/>
                    <a:gd name="connsiteX4" fmla="*/ 364331 w 1331120"/>
                    <a:gd name="connsiteY4" fmla="*/ 614362 h 2790825"/>
                    <a:gd name="connsiteX5" fmla="*/ 216694 w 1331120"/>
                    <a:gd name="connsiteY5" fmla="*/ 342900 h 2790825"/>
                    <a:gd name="connsiteX6" fmla="*/ 635794 w 1331120"/>
                    <a:gd name="connsiteY6" fmla="*/ 0 h 2790825"/>
                    <a:gd name="connsiteX0" fmla="*/ 635794 w 1331120"/>
                    <a:gd name="connsiteY0" fmla="*/ 0 h 2783681"/>
                    <a:gd name="connsiteX1" fmla="*/ 1331120 w 1331120"/>
                    <a:gd name="connsiteY1" fmla="*/ 1373980 h 2783681"/>
                    <a:gd name="connsiteX2" fmla="*/ 690563 w 1331120"/>
                    <a:gd name="connsiteY2" fmla="*/ 2783681 h 2783681"/>
                    <a:gd name="connsiteX3" fmla="*/ 0 w 1331120"/>
                    <a:gd name="connsiteY3" fmla="*/ 1416843 h 2783681"/>
                    <a:gd name="connsiteX4" fmla="*/ 364331 w 1331120"/>
                    <a:gd name="connsiteY4" fmla="*/ 614362 h 2783681"/>
                    <a:gd name="connsiteX5" fmla="*/ 216694 w 1331120"/>
                    <a:gd name="connsiteY5" fmla="*/ 342900 h 2783681"/>
                    <a:gd name="connsiteX6" fmla="*/ 635794 w 1331120"/>
                    <a:gd name="connsiteY6" fmla="*/ 0 h 2783681"/>
                    <a:gd name="connsiteX0" fmla="*/ 635794 w 1331120"/>
                    <a:gd name="connsiteY0" fmla="*/ 0 h 2778919"/>
                    <a:gd name="connsiteX1" fmla="*/ 1331120 w 1331120"/>
                    <a:gd name="connsiteY1" fmla="*/ 1373980 h 2778919"/>
                    <a:gd name="connsiteX2" fmla="*/ 690563 w 1331120"/>
                    <a:gd name="connsiteY2" fmla="*/ 2778919 h 2778919"/>
                    <a:gd name="connsiteX3" fmla="*/ 0 w 1331120"/>
                    <a:gd name="connsiteY3" fmla="*/ 1416843 h 2778919"/>
                    <a:gd name="connsiteX4" fmla="*/ 364331 w 1331120"/>
                    <a:gd name="connsiteY4" fmla="*/ 614362 h 2778919"/>
                    <a:gd name="connsiteX5" fmla="*/ 216694 w 1331120"/>
                    <a:gd name="connsiteY5" fmla="*/ 342900 h 2778919"/>
                    <a:gd name="connsiteX6" fmla="*/ 635794 w 1331120"/>
                    <a:gd name="connsiteY6" fmla="*/ 0 h 2778919"/>
                    <a:gd name="connsiteX0" fmla="*/ 635794 w 1331120"/>
                    <a:gd name="connsiteY0" fmla="*/ 0 h 2778919"/>
                    <a:gd name="connsiteX1" fmla="*/ 1331120 w 1331120"/>
                    <a:gd name="connsiteY1" fmla="*/ 1373980 h 2778919"/>
                    <a:gd name="connsiteX2" fmla="*/ 690563 w 1331120"/>
                    <a:gd name="connsiteY2" fmla="*/ 2778919 h 2778919"/>
                    <a:gd name="connsiteX3" fmla="*/ 0 w 1331120"/>
                    <a:gd name="connsiteY3" fmla="*/ 1416843 h 2778919"/>
                    <a:gd name="connsiteX4" fmla="*/ 364331 w 1331120"/>
                    <a:gd name="connsiteY4" fmla="*/ 614362 h 2778919"/>
                    <a:gd name="connsiteX5" fmla="*/ 223838 w 1331120"/>
                    <a:gd name="connsiteY5" fmla="*/ 340519 h 2778919"/>
                    <a:gd name="connsiteX6" fmla="*/ 635794 w 1331120"/>
                    <a:gd name="connsiteY6" fmla="*/ 0 h 27789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331120" h="2778919">
                      <a:moveTo>
                        <a:pt x="635794" y="0"/>
                      </a:moveTo>
                      <a:lnTo>
                        <a:pt x="1331120" y="1373980"/>
                      </a:lnTo>
                      <a:lnTo>
                        <a:pt x="690563" y="2778919"/>
                      </a:lnTo>
                      <a:lnTo>
                        <a:pt x="0" y="1416843"/>
                      </a:lnTo>
                      <a:lnTo>
                        <a:pt x="364331" y="614362"/>
                      </a:lnTo>
                      <a:lnTo>
                        <a:pt x="223838" y="340519"/>
                      </a:lnTo>
                      <a:lnTo>
                        <a:pt x="635794" y="0"/>
                      </a:lnTo>
                      <a:close/>
                    </a:path>
                  </a:pathLst>
                </a:custGeom>
                <a:solidFill>
                  <a:srgbClr val="CED5D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b="1" dirty="0" err="1"/>
                </a:p>
              </p:txBody>
            </p:sp>
          </p:grpSp>
        </p:grp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2636043" y="986602"/>
            <a:ext cx="5879306" cy="1585148"/>
          </a:xfrm>
        </p:spPr>
        <p:txBody>
          <a:bodyPr anchor="b"/>
          <a:lstStyle>
            <a:lvl1pPr algn="l"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2636044" y="2584835"/>
            <a:ext cx="5879306" cy="1125140"/>
          </a:xfrm>
        </p:spPr>
        <p:txBody>
          <a:bodyPr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02A85975-72B1-48EB-89D5-59516B1F5435}" type="datetime1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2E0187E7-E8C5-4699-87A2-4CEB944E182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39" name="Group 138"/>
          <p:cNvGrpSpPr>
            <a:grpSpLocks noChangeAspect="1"/>
          </p:cNvGrpSpPr>
          <p:nvPr userDrawn="1"/>
        </p:nvGrpSpPr>
        <p:grpSpPr>
          <a:xfrm>
            <a:off x="7434859" y="4572467"/>
            <a:ext cx="1483560" cy="459241"/>
            <a:chOff x="358538" y="1651873"/>
            <a:chExt cx="11475720" cy="3552345"/>
          </a:xfrm>
          <a:solidFill>
            <a:schemeClr val="bg1"/>
          </a:solidFill>
        </p:grpSpPr>
        <p:sp>
          <p:nvSpPr>
            <p:cNvPr id="140" name="Freeform 22"/>
            <p:cNvSpPr>
              <a:spLocks noEditPoints="1"/>
            </p:cNvSpPr>
            <p:nvPr/>
          </p:nvSpPr>
          <p:spPr bwMode="auto">
            <a:xfrm>
              <a:off x="358538" y="1651873"/>
              <a:ext cx="2484289" cy="2397245"/>
            </a:xfrm>
            <a:custGeom>
              <a:avLst/>
              <a:gdLst>
                <a:gd name="T0" fmla="*/ 265 w 1056"/>
                <a:gd name="T1" fmla="*/ 1019 h 1019"/>
                <a:gd name="T2" fmla="*/ 0 w 1056"/>
                <a:gd name="T3" fmla="*/ 702 h 1019"/>
                <a:gd name="T4" fmla="*/ 91 w 1056"/>
                <a:gd name="T5" fmla="*/ 206 h 1019"/>
                <a:gd name="T6" fmla="*/ 525 w 1056"/>
                <a:gd name="T7" fmla="*/ 0 h 1019"/>
                <a:gd name="T8" fmla="*/ 973 w 1056"/>
                <a:gd name="T9" fmla="*/ 208 h 1019"/>
                <a:gd name="T10" fmla="*/ 1056 w 1056"/>
                <a:gd name="T11" fmla="*/ 702 h 1019"/>
                <a:gd name="T12" fmla="*/ 795 w 1056"/>
                <a:gd name="T13" fmla="*/ 1019 h 1019"/>
                <a:gd name="T14" fmla="*/ 265 w 1056"/>
                <a:gd name="T15" fmla="*/ 1019 h 1019"/>
                <a:gd name="T16" fmla="*/ 52 w 1056"/>
                <a:gd name="T17" fmla="*/ 689 h 1019"/>
                <a:gd name="T18" fmla="*/ 288 w 1056"/>
                <a:gd name="T19" fmla="*/ 970 h 1019"/>
                <a:gd name="T20" fmla="*/ 773 w 1056"/>
                <a:gd name="T21" fmla="*/ 970 h 1019"/>
                <a:gd name="T22" fmla="*/ 1005 w 1056"/>
                <a:gd name="T23" fmla="*/ 689 h 1019"/>
                <a:gd name="T24" fmla="*/ 930 w 1056"/>
                <a:gd name="T25" fmla="*/ 241 h 1019"/>
                <a:gd name="T26" fmla="*/ 525 w 1056"/>
                <a:gd name="T27" fmla="*/ 55 h 1019"/>
                <a:gd name="T28" fmla="*/ 134 w 1056"/>
                <a:gd name="T29" fmla="*/ 240 h 1019"/>
                <a:gd name="T30" fmla="*/ 52 w 1056"/>
                <a:gd name="T31" fmla="*/ 689 h 10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56" h="1019">
                  <a:moveTo>
                    <a:pt x="265" y="1019"/>
                  </a:moveTo>
                  <a:lnTo>
                    <a:pt x="0" y="702"/>
                  </a:lnTo>
                  <a:lnTo>
                    <a:pt x="91" y="206"/>
                  </a:lnTo>
                  <a:lnTo>
                    <a:pt x="525" y="0"/>
                  </a:lnTo>
                  <a:lnTo>
                    <a:pt x="973" y="208"/>
                  </a:lnTo>
                  <a:lnTo>
                    <a:pt x="1056" y="702"/>
                  </a:lnTo>
                  <a:lnTo>
                    <a:pt x="795" y="1019"/>
                  </a:lnTo>
                  <a:lnTo>
                    <a:pt x="265" y="1019"/>
                  </a:lnTo>
                  <a:close/>
                  <a:moveTo>
                    <a:pt x="52" y="689"/>
                  </a:moveTo>
                  <a:lnTo>
                    <a:pt x="288" y="970"/>
                  </a:lnTo>
                  <a:lnTo>
                    <a:pt x="773" y="970"/>
                  </a:lnTo>
                  <a:lnTo>
                    <a:pt x="1005" y="689"/>
                  </a:lnTo>
                  <a:lnTo>
                    <a:pt x="930" y="241"/>
                  </a:lnTo>
                  <a:lnTo>
                    <a:pt x="525" y="55"/>
                  </a:lnTo>
                  <a:lnTo>
                    <a:pt x="134" y="240"/>
                  </a:lnTo>
                  <a:lnTo>
                    <a:pt x="52" y="68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41" name="Freeform 23"/>
            <p:cNvSpPr>
              <a:spLocks/>
            </p:cNvSpPr>
            <p:nvPr/>
          </p:nvSpPr>
          <p:spPr bwMode="auto">
            <a:xfrm>
              <a:off x="744356" y="2637589"/>
              <a:ext cx="498740" cy="602252"/>
            </a:xfrm>
            <a:custGeom>
              <a:avLst/>
              <a:gdLst>
                <a:gd name="T0" fmla="*/ 0 w 175"/>
                <a:gd name="T1" fmla="*/ 0 h 210"/>
                <a:gd name="T2" fmla="*/ 44 w 175"/>
                <a:gd name="T3" fmla="*/ 0 h 210"/>
                <a:gd name="T4" fmla="*/ 88 w 175"/>
                <a:gd name="T5" fmla="*/ 160 h 210"/>
                <a:gd name="T6" fmla="*/ 133 w 175"/>
                <a:gd name="T7" fmla="*/ 0 h 210"/>
                <a:gd name="T8" fmla="*/ 175 w 175"/>
                <a:gd name="T9" fmla="*/ 0 h 210"/>
                <a:gd name="T10" fmla="*/ 175 w 175"/>
                <a:gd name="T11" fmla="*/ 210 h 210"/>
                <a:gd name="T12" fmla="*/ 145 w 175"/>
                <a:gd name="T13" fmla="*/ 210 h 210"/>
                <a:gd name="T14" fmla="*/ 145 w 175"/>
                <a:gd name="T15" fmla="*/ 53 h 210"/>
                <a:gd name="T16" fmla="*/ 100 w 175"/>
                <a:gd name="T17" fmla="*/ 210 h 210"/>
                <a:gd name="T18" fmla="*/ 72 w 175"/>
                <a:gd name="T19" fmla="*/ 210 h 210"/>
                <a:gd name="T20" fmla="*/ 29 w 175"/>
                <a:gd name="T21" fmla="*/ 53 h 210"/>
                <a:gd name="T22" fmla="*/ 28 w 175"/>
                <a:gd name="T23" fmla="*/ 57 h 210"/>
                <a:gd name="T24" fmla="*/ 28 w 175"/>
                <a:gd name="T25" fmla="*/ 65 h 210"/>
                <a:gd name="T26" fmla="*/ 28 w 175"/>
                <a:gd name="T27" fmla="*/ 210 h 210"/>
                <a:gd name="T28" fmla="*/ 0 w 175"/>
                <a:gd name="T29" fmla="*/ 210 h 210"/>
                <a:gd name="T30" fmla="*/ 0 w 175"/>
                <a:gd name="T31" fmla="*/ 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5" h="210">
                  <a:moveTo>
                    <a:pt x="0" y="0"/>
                  </a:moveTo>
                  <a:cubicBezTo>
                    <a:pt x="44" y="0"/>
                    <a:pt x="44" y="0"/>
                    <a:pt x="44" y="0"/>
                  </a:cubicBezTo>
                  <a:cubicBezTo>
                    <a:pt x="57" y="54"/>
                    <a:pt x="72" y="109"/>
                    <a:pt x="88" y="160"/>
                  </a:cubicBezTo>
                  <a:cubicBezTo>
                    <a:pt x="133" y="0"/>
                    <a:pt x="133" y="0"/>
                    <a:pt x="133" y="0"/>
                  </a:cubicBezTo>
                  <a:cubicBezTo>
                    <a:pt x="175" y="0"/>
                    <a:pt x="175" y="0"/>
                    <a:pt x="175" y="0"/>
                  </a:cubicBezTo>
                  <a:cubicBezTo>
                    <a:pt x="175" y="210"/>
                    <a:pt x="175" y="210"/>
                    <a:pt x="175" y="210"/>
                  </a:cubicBezTo>
                  <a:cubicBezTo>
                    <a:pt x="145" y="210"/>
                    <a:pt x="145" y="210"/>
                    <a:pt x="145" y="210"/>
                  </a:cubicBezTo>
                  <a:cubicBezTo>
                    <a:pt x="145" y="53"/>
                    <a:pt x="145" y="53"/>
                    <a:pt x="145" y="53"/>
                  </a:cubicBezTo>
                  <a:cubicBezTo>
                    <a:pt x="100" y="210"/>
                    <a:pt x="100" y="210"/>
                    <a:pt x="100" y="210"/>
                  </a:cubicBezTo>
                  <a:cubicBezTo>
                    <a:pt x="100" y="210"/>
                    <a:pt x="73" y="210"/>
                    <a:pt x="72" y="210"/>
                  </a:cubicBezTo>
                  <a:cubicBezTo>
                    <a:pt x="57" y="160"/>
                    <a:pt x="46" y="101"/>
                    <a:pt x="29" y="53"/>
                  </a:cubicBezTo>
                  <a:cubicBezTo>
                    <a:pt x="28" y="54"/>
                    <a:pt x="28" y="54"/>
                    <a:pt x="28" y="57"/>
                  </a:cubicBezTo>
                  <a:cubicBezTo>
                    <a:pt x="28" y="60"/>
                    <a:pt x="28" y="62"/>
                    <a:pt x="28" y="65"/>
                  </a:cubicBezTo>
                  <a:cubicBezTo>
                    <a:pt x="28" y="210"/>
                    <a:pt x="28" y="210"/>
                    <a:pt x="28" y="210"/>
                  </a:cubicBezTo>
                  <a:cubicBezTo>
                    <a:pt x="0" y="210"/>
                    <a:pt x="0" y="210"/>
                    <a:pt x="0" y="21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42" name="Freeform 24"/>
            <p:cNvSpPr>
              <a:spLocks/>
            </p:cNvSpPr>
            <p:nvPr/>
          </p:nvSpPr>
          <p:spPr bwMode="auto">
            <a:xfrm>
              <a:off x="1330140" y="2637589"/>
              <a:ext cx="308184" cy="604605"/>
            </a:xfrm>
            <a:custGeom>
              <a:avLst/>
              <a:gdLst>
                <a:gd name="T0" fmla="*/ 0 w 131"/>
                <a:gd name="T1" fmla="*/ 0 h 257"/>
                <a:gd name="T2" fmla="*/ 131 w 131"/>
                <a:gd name="T3" fmla="*/ 0 h 257"/>
                <a:gd name="T4" fmla="*/ 131 w 131"/>
                <a:gd name="T5" fmla="*/ 37 h 257"/>
                <a:gd name="T6" fmla="*/ 37 w 131"/>
                <a:gd name="T7" fmla="*/ 37 h 257"/>
                <a:gd name="T8" fmla="*/ 37 w 131"/>
                <a:gd name="T9" fmla="*/ 107 h 257"/>
                <a:gd name="T10" fmla="*/ 131 w 131"/>
                <a:gd name="T11" fmla="*/ 107 h 257"/>
                <a:gd name="T12" fmla="*/ 131 w 131"/>
                <a:gd name="T13" fmla="*/ 138 h 257"/>
                <a:gd name="T14" fmla="*/ 37 w 131"/>
                <a:gd name="T15" fmla="*/ 138 h 257"/>
                <a:gd name="T16" fmla="*/ 37 w 131"/>
                <a:gd name="T17" fmla="*/ 222 h 257"/>
                <a:gd name="T18" fmla="*/ 131 w 131"/>
                <a:gd name="T19" fmla="*/ 222 h 257"/>
                <a:gd name="T20" fmla="*/ 131 w 131"/>
                <a:gd name="T21" fmla="*/ 257 h 257"/>
                <a:gd name="T22" fmla="*/ 0 w 131"/>
                <a:gd name="T23" fmla="*/ 257 h 257"/>
                <a:gd name="T24" fmla="*/ 0 w 131"/>
                <a:gd name="T25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1" h="257">
                  <a:moveTo>
                    <a:pt x="0" y="0"/>
                  </a:moveTo>
                  <a:lnTo>
                    <a:pt x="131" y="0"/>
                  </a:lnTo>
                  <a:lnTo>
                    <a:pt x="131" y="37"/>
                  </a:lnTo>
                  <a:lnTo>
                    <a:pt x="37" y="37"/>
                  </a:lnTo>
                  <a:lnTo>
                    <a:pt x="37" y="107"/>
                  </a:lnTo>
                  <a:lnTo>
                    <a:pt x="131" y="107"/>
                  </a:lnTo>
                  <a:lnTo>
                    <a:pt x="131" y="138"/>
                  </a:lnTo>
                  <a:lnTo>
                    <a:pt x="37" y="138"/>
                  </a:lnTo>
                  <a:lnTo>
                    <a:pt x="37" y="222"/>
                  </a:lnTo>
                  <a:lnTo>
                    <a:pt x="131" y="222"/>
                  </a:lnTo>
                  <a:lnTo>
                    <a:pt x="131" y="257"/>
                  </a:lnTo>
                  <a:lnTo>
                    <a:pt x="0" y="257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43" name="Freeform 25"/>
            <p:cNvSpPr>
              <a:spLocks/>
            </p:cNvSpPr>
            <p:nvPr/>
          </p:nvSpPr>
          <p:spPr bwMode="auto">
            <a:xfrm>
              <a:off x="1699489" y="2637589"/>
              <a:ext cx="414048" cy="602252"/>
            </a:xfrm>
            <a:custGeom>
              <a:avLst/>
              <a:gdLst>
                <a:gd name="T0" fmla="*/ 0 w 145"/>
                <a:gd name="T1" fmla="*/ 0 h 210"/>
                <a:gd name="T2" fmla="*/ 72 w 145"/>
                <a:gd name="T3" fmla="*/ 0 h 210"/>
                <a:gd name="T4" fmla="*/ 138 w 145"/>
                <a:gd name="T5" fmla="*/ 63 h 210"/>
                <a:gd name="T6" fmla="*/ 85 w 145"/>
                <a:gd name="T7" fmla="*/ 124 h 210"/>
                <a:gd name="T8" fmla="*/ 145 w 145"/>
                <a:gd name="T9" fmla="*/ 210 h 210"/>
                <a:gd name="T10" fmla="*/ 105 w 145"/>
                <a:gd name="T11" fmla="*/ 210 h 210"/>
                <a:gd name="T12" fmla="*/ 37 w 145"/>
                <a:gd name="T13" fmla="*/ 100 h 210"/>
                <a:gd name="T14" fmla="*/ 62 w 145"/>
                <a:gd name="T15" fmla="*/ 100 h 210"/>
                <a:gd name="T16" fmla="*/ 104 w 145"/>
                <a:gd name="T17" fmla="*/ 63 h 210"/>
                <a:gd name="T18" fmla="*/ 72 w 145"/>
                <a:gd name="T19" fmla="*/ 27 h 210"/>
                <a:gd name="T20" fmla="*/ 34 w 145"/>
                <a:gd name="T21" fmla="*/ 27 h 210"/>
                <a:gd name="T22" fmla="*/ 34 w 145"/>
                <a:gd name="T23" fmla="*/ 210 h 210"/>
                <a:gd name="T24" fmla="*/ 0 w 145"/>
                <a:gd name="T25" fmla="*/ 210 h 210"/>
                <a:gd name="T26" fmla="*/ 0 w 145"/>
                <a:gd name="T27" fmla="*/ 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5" h="210">
                  <a:moveTo>
                    <a:pt x="0" y="0"/>
                  </a:moveTo>
                  <a:cubicBezTo>
                    <a:pt x="0" y="0"/>
                    <a:pt x="46" y="0"/>
                    <a:pt x="72" y="0"/>
                  </a:cubicBezTo>
                  <a:cubicBezTo>
                    <a:pt x="108" y="0"/>
                    <a:pt x="139" y="19"/>
                    <a:pt x="138" y="63"/>
                  </a:cubicBezTo>
                  <a:cubicBezTo>
                    <a:pt x="138" y="113"/>
                    <a:pt x="106" y="121"/>
                    <a:pt x="85" y="124"/>
                  </a:cubicBezTo>
                  <a:cubicBezTo>
                    <a:pt x="103" y="150"/>
                    <a:pt x="125" y="183"/>
                    <a:pt x="145" y="210"/>
                  </a:cubicBezTo>
                  <a:cubicBezTo>
                    <a:pt x="105" y="210"/>
                    <a:pt x="105" y="210"/>
                    <a:pt x="105" y="210"/>
                  </a:cubicBezTo>
                  <a:cubicBezTo>
                    <a:pt x="83" y="176"/>
                    <a:pt x="37" y="100"/>
                    <a:pt x="37" y="100"/>
                  </a:cubicBezTo>
                  <a:cubicBezTo>
                    <a:pt x="37" y="100"/>
                    <a:pt x="34" y="101"/>
                    <a:pt x="62" y="100"/>
                  </a:cubicBezTo>
                  <a:cubicBezTo>
                    <a:pt x="86" y="99"/>
                    <a:pt x="104" y="88"/>
                    <a:pt x="104" y="63"/>
                  </a:cubicBezTo>
                  <a:cubicBezTo>
                    <a:pt x="105" y="43"/>
                    <a:pt x="95" y="27"/>
                    <a:pt x="72" y="27"/>
                  </a:cubicBezTo>
                  <a:cubicBezTo>
                    <a:pt x="65" y="27"/>
                    <a:pt x="34" y="27"/>
                    <a:pt x="34" y="27"/>
                  </a:cubicBezTo>
                  <a:cubicBezTo>
                    <a:pt x="34" y="210"/>
                    <a:pt x="34" y="210"/>
                    <a:pt x="34" y="210"/>
                  </a:cubicBezTo>
                  <a:cubicBezTo>
                    <a:pt x="0" y="210"/>
                    <a:pt x="0" y="210"/>
                    <a:pt x="0" y="21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44" name="Freeform 26"/>
            <p:cNvSpPr>
              <a:spLocks/>
            </p:cNvSpPr>
            <p:nvPr/>
          </p:nvSpPr>
          <p:spPr bwMode="auto">
            <a:xfrm>
              <a:off x="2125301" y="2637589"/>
              <a:ext cx="350530" cy="604605"/>
            </a:xfrm>
            <a:custGeom>
              <a:avLst/>
              <a:gdLst>
                <a:gd name="T0" fmla="*/ 0 w 149"/>
                <a:gd name="T1" fmla="*/ 0 h 257"/>
                <a:gd name="T2" fmla="*/ 149 w 149"/>
                <a:gd name="T3" fmla="*/ 0 h 257"/>
                <a:gd name="T4" fmla="*/ 149 w 149"/>
                <a:gd name="T5" fmla="*/ 29 h 257"/>
                <a:gd name="T6" fmla="*/ 44 w 149"/>
                <a:gd name="T7" fmla="*/ 221 h 257"/>
                <a:gd name="T8" fmla="*/ 149 w 149"/>
                <a:gd name="T9" fmla="*/ 221 h 257"/>
                <a:gd name="T10" fmla="*/ 149 w 149"/>
                <a:gd name="T11" fmla="*/ 257 h 257"/>
                <a:gd name="T12" fmla="*/ 0 w 149"/>
                <a:gd name="T13" fmla="*/ 257 h 257"/>
                <a:gd name="T14" fmla="*/ 0 w 149"/>
                <a:gd name="T15" fmla="*/ 226 h 257"/>
                <a:gd name="T16" fmla="*/ 106 w 149"/>
                <a:gd name="T17" fmla="*/ 34 h 257"/>
                <a:gd name="T18" fmla="*/ 0 w 149"/>
                <a:gd name="T19" fmla="*/ 34 h 257"/>
                <a:gd name="T20" fmla="*/ 0 w 149"/>
                <a:gd name="T21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9" h="257">
                  <a:moveTo>
                    <a:pt x="0" y="0"/>
                  </a:moveTo>
                  <a:lnTo>
                    <a:pt x="149" y="0"/>
                  </a:lnTo>
                  <a:lnTo>
                    <a:pt x="149" y="29"/>
                  </a:lnTo>
                  <a:lnTo>
                    <a:pt x="44" y="221"/>
                  </a:lnTo>
                  <a:lnTo>
                    <a:pt x="149" y="221"/>
                  </a:lnTo>
                  <a:lnTo>
                    <a:pt x="149" y="257"/>
                  </a:lnTo>
                  <a:lnTo>
                    <a:pt x="0" y="257"/>
                  </a:lnTo>
                  <a:lnTo>
                    <a:pt x="0" y="226"/>
                  </a:lnTo>
                  <a:lnTo>
                    <a:pt x="106" y="34"/>
                  </a:lnTo>
                  <a:lnTo>
                    <a:pt x="0" y="34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45" name="Freeform 27"/>
            <p:cNvSpPr>
              <a:spLocks/>
            </p:cNvSpPr>
            <p:nvPr/>
          </p:nvSpPr>
          <p:spPr bwMode="auto">
            <a:xfrm>
              <a:off x="4044979" y="2557603"/>
              <a:ext cx="592842" cy="828096"/>
            </a:xfrm>
            <a:custGeom>
              <a:avLst/>
              <a:gdLst>
                <a:gd name="T0" fmla="*/ 138 w 252"/>
                <a:gd name="T1" fmla="*/ 352 h 352"/>
                <a:gd name="T2" fmla="*/ 114 w 252"/>
                <a:gd name="T3" fmla="*/ 352 h 352"/>
                <a:gd name="T4" fmla="*/ 114 w 252"/>
                <a:gd name="T5" fmla="*/ 23 h 352"/>
                <a:gd name="T6" fmla="*/ 0 w 252"/>
                <a:gd name="T7" fmla="*/ 23 h 352"/>
                <a:gd name="T8" fmla="*/ 0 w 252"/>
                <a:gd name="T9" fmla="*/ 0 h 352"/>
                <a:gd name="T10" fmla="*/ 252 w 252"/>
                <a:gd name="T11" fmla="*/ 0 h 352"/>
                <a:gd name="T12" fmla="*/ 252 w 252"/>
                <a:gd name="T13" fmla="*/ 23 h 352"/>
                <a:gd name="T14" fmla="*/ 138 w 252"/>
                <a:gd name="T15" fmla="*/ 23 h 352"/>
                <a:gd name="T16" fmla="*/ 138 w 252"/>
                <a:gd name="T17" fmla="*/ 352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2" h="352">
                  <a:moveTo>
                    <a:pt x="138" y="352"/>
                  </a:moveTo>
                  <a:lnTo>
                    <a:pt x="114" y="352"/>
                  </a:lnTo>
                  <a:lnTo>
                    <a:pt x="114" y="23"/>
                  </a:lnTo>
                  <a:lnTo>
                    <a:pt x="0" y="23"/>
                  </a:lnTo>
                  <a:lnTo>
                    <a:pt x="0" y="0"/>
                  </a:lnTo>
                  <a:lnTo>
                    <a:pt x="252" y="0"/>
                  </a:lnTo>
                  <a:lnTo>
                    <a:pt x="252" y="23"/>
                  </a:lnTo>
                  <a:lnTo>
                    <a:pt x="138" y="23"/>
                  </a:lnTo>
                  <a:lnTo>
                    <a:pt x="138" y="3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46" name="Freeform 28"/>
            <p:cNvSpPr>
              <a:spLocks/>
            </p:cNvSpPr>
            <p:nvPr/>
          </p:nvSpPr>
          <p:spPr bwMode="auto">
            <a:xfrm>
              <a:off x="4760153" y="2557603"/>
              <a:ext cx="599900" cy="828096"/>
            </a:xfrm>
            <a:custGeom>
              <a:avLst/>
              <a:gdLst>
                <a:gd name="T0" fmla="*/ 255 w 255"/>
                <a:gd name="T1" fmla="*/ 352 h 352"/>
                <a:gd name="T2" fmla="*/ 229 w 255"/>
                <a:gd name="T3" fmla="*/ 352 h 352"/>
                <a:gd name="T4" fmla="*/ 229 w 255"/>
                <a:gd name="T5" fmla="*/ 179 h 352"/>
                <a:gd name="T6" fmla="*/ 24 w 255"/>
                <a:gd name="T7" fmla="*/ 179 h 352"/>
                <a:gd name="T8" fmla="*/ 24 w 255"/>
                <a:gd name="T9" fmla="*/ 352 h 352"/>
                <a:gd name="T10" fmla="*/ 0 w 255"/>
                <a:gd name="T11" fmla="*/ 352 h 352"/>
                <a:gd name="T12" fmla="*/ 0 w 255"/>
                <a:gd name="T13" fmla="*/ 0 h 352"/>
                <a:gd name="T14" fmla="*/ 24 w 255"/>
                <a:gd name="T15" fmla="*/ 0 h 352"/>
                <a:gd name="T16" fmla="*/ 24 w 255"/>
                <a:gd name="T17" fmla="*/ 156 h 352"/>
                <a:gd name="T18" fmla="*/ 229 w 255"/>
                <a:gd name="T19" fmla="*/ 156 h 352"/>
                <a:gd name="T20" fmla="*/ 229 w 255"/>
                <a:gd name="T21" fmla="*/ 0 h 352"/>
                <a:gd name="T22" fmla="*/ 255 w 255"/>
                <a:gd name="T23" fmla="*/ 0 h 352"/>
                <a:gd name="T24" fmla="*/ 255 w 255"/>
                <a:gd name="T25" fmla="*/ 352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352">
                  <a:moveTo>
                    <a:pt x="255" y="352"/>
                  </a:moveTo>
                  <a:lnTo>
                    <a:pt x="229" y="352"/>
                  </a:lnTo>
                  <a:lnTo>
                    <a:pt x="229" y="179"/>
                  </a:lnTo>
                  <a:lnTo>
                    <a:pt x="24" y="179"/>
                  </a:lnTo>
                  <a:lnTo>
                    <a:pt x="24" y="352"/>
                  </a:lnTo>
                  <a:lnTo>
                    <a:pt x="0" y="352"/>
                  </a:lnTo>
                  <a:lnTo>
                    <a:pt x="0" y="0"/>
                  </a:lnTo>
                  <a:lnTo>
                    <a:pt x="24" y="0"/>
                  </a:lnTo>
                  <a:lnTo>
                    <a:pt x="24" y="156"/>
                  </a:lnTo>
                  <a:lnTo>
                    <a:pt x="229" y="156"/>
                  </a:lnTo>
                  <a:lnTo>
                    <a:pt x="229" y="0"/>
                  </a:lnTo>
                  <a:lnTo>
                    <a:pt x="255" y="0"/>
                  </a:lnTo>
                  <a:lnTo>
                    <a:pt x="255" y="3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47" name="Freeform 29"/>
            <p:cNvSpPr>
              <a:spLocks/>
            </p:cNvSpPr>
            <p:nvPr/>
          </p:nvSpPr>
          <p:spPr bwMode="auto">
            <a:xfrm>
              <a:off x="5592954" y="2557603"/>
              <a:ext cx="451689" cy="828096"/>
            </a:xfrm>
            <a:custGeom>
              <a:avLst/>
              <a:gdLst>
                <a:gd name="T0" fmla="*/ 192 w 192"/>
                <a:gd name="T1" fmla="*/ 352 h 352"/>
                <a:gd name="T2" fmla="*/ 0 w 192"/>
                <a:gd name="T3" fmla="*/ 352 h 352"/>
                <a:gd name="T4" fmla="*/ 0 w 192"/>
                <a:gd name="T5" fmla="*/ 0 h 352"/>
                <a:gd name="T6" fmla="*/ 192 w 192"/>
                <a:gd name="T7" fmla="*/ 0 h 352"/>
                <a:gd name="T8" fmla="*/ 192 w 192"/>
                <a:gd name="T9" fmla="*/ 22 h 352"/>
                <a:gd name="T10" fmla="*/ 25 w 192"/>
                <a:gd name="T11" fmla="*/ 22 h 352"/>
                <a:gd name="T12" fmla="*/ 25 w 192"/>
                <a:gd name="T13" fmla="*/ 156 h 352"/>
                <a:gd name="T14" fmla="*/ 182 w 192"/>
                <a:gd name="T15" fmla="*/ 156 h 352"/>
                <a:gd name="T16" fmla="*/ 182 w 192"/>
                <a:gd name="T17" fmla="*/ 178 h 352"/>
                <a:gd name="T18" fmla="*/ 25 w 192"/>
                <a:gd name="T19" fmla="*/ 178 h 352"/>
                <a:gd name="T20" fmla="*/ 25 w 192"/>
                <a:gd name="T21" fmla="*/ 329 h 352"/>
                <a:gd name="T22" fmla="*/ 192 w 192"/>
                <a:gd name="T23" fmla="*/ 329 h 352"/>
                <a:gd name="T24" fmla="*/ 192 w 192"/>
                <a:gd name="T25" fmla="*/ 352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2" h="352">
                  <a:moveTo>
                    <a:pt x="192" y="352"/>
                  </a:moveTo>
                  <a:lnTo>
                    <a:pt x="0" y="352"/>
                  </a:lnTo>
                  <a:lnTo>
                    <a:pt x="0" y="0"/>
                  </a:lnTo>
                  <a:lnTo>
                    <a:pt x="192" y="0"/>
                  </a:lnTo>
                  <a:lnTo>
                    <a:pt x="192" y="22"/>
                  </a:lnTo>
                  <a:lnTo>
                    <a:pt x="25" y="22"/>
                  </a:lnTo>
                  <a:lnTo>
                    <a:pt x="25" y="156"/>
                  </a:lnTo>
                  <a:lnTo>
                    <a:pt x="182" y="156"/>
                  </a:lnTo>
                  <a:lnTo>
                    <a:pt x="182" y="178"/>
                  </a:lnTo>
                  <a:lnTo>
                    <a:pt x="25" y="178"/>
                  </a:lnTo>
                  <a:lnTo>
                    <a:pt x="25" y="329"/>
                  </a:lnTo>
                  <a:lnTo>
                    <a:pt x="192" y="329"/>
                  </a:lnTo>
                  <a:lnTo>
                    <a:pt x="192" y="3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48" name="Freeform 30"/>
            <p:cNvSpPr>
              <a:spLocks noEditPoints="1"/>
            </p:cNvSpPr>
            <p:nvPr/>
          </p:nvSpPr>
          <p:spPr bwMode="auto">
            <a:xfrm>
              <a:off x="6230493" y="2557603"/>
              <a:ext cx="545791" cy="828096"/>
            </a:xfrm>
            <a:custGeom>
              <a:avLst/>
              <a:gdLst>
                <a:gd name="T0" fmla="*/ 20 w 191"/>
                <a:gd name="T1" fmla="*/ 145 h 289"/>
                <a:gd name="T2" fmla="*/ 75 w 191"/>
                <a:gd name="T3" fmla="*/ 145 h 289"/>
                <a:gd name="T4" fmla="*/ 132 w 191"/>
                <a:gd name="T5" fmla="*/ 129 h 289"/>
                <a:gd name="T6" fmla="*/ 152 w 191"/>
                <a:gd name="T7" fmla="*/ 81 h 289"/>
                <a:gd name="T8" fmla="*/ 133 w 191"/>
                <a:gd name="T9" fmla="*/ 32 h 289"/>
                <a:gd name="T10" fmla="*/ 68 w 191"/>
                <a:gd name="T11" fmla="*/ 17 h 289"/>
                <a:gd name="T12" fmla="*/ 20 w 191"/>
                <a:gd name="T13" fmla="*/ 17 h 289"/>
                <a:gd name="T14" fmla="*/ 20 w 191"/>
                <a:gd name="T15" fmla="*/ 145 h 289"/>
                <a:gd name="T16" fmla="*/ 20 w 191"/>
                <a:gd name="T17" fmla="*/ 163 h 289"/>
                <a:gd name="T18" fmla="*/ 20 w 191"/>
                <a:gd name="T19" fmla="*/ 289 h 289"/>
                <a:gd name="T20" fmla="*/ 0 w 191"/>
                <a:gd name="T21" fmla="*/ 289 h 289"/>
                <a:gd name="T22" fmla="*/ 0 w 191"/>
                <a:gd name="T23" fmla="*/ 0 h 289"/>
                <a:gd name="T24" fmla="*/ 69 w 191"/>
                <a:gd name="T25" fmla="*/ 0 h 289"/>
                <a:gd name="T26" fmla="*/ 148 w 191"/>
                <a:gd name="T27" fmla="*/ 19 h 289"/>
                <a:gd name="T28" fmla="*/ 174 w 191"/>
                <a:gd name="T29" fmla="*/ 79 h 289"/>
                <a:gd name="T30" fmla="*/ 159 w 191"/>
                <a:gd name="T31" fmla="*/ 128 h 289"/>
                <a:gd name="T32" fmla="*/ 112 w 191"/>
                <a:gd name="T33" fmla="*/ 157 h 289"/>
                <a:gd name="T34" fmla="*/ 191 w 191"/>
                <a:gd name="T35" fmla="*/ 289 h 289"/>
                <a:gd name="T36" fmla="*/ 167 w 191"/>
                <a:gd name="T37" fmla="*/ 289 h 289"/>
                <a:gd name="T38" fmla="*/ 92 w 191"/>
                <a:gd name="T39" fmla="*/ 163 h 289"/>
                <a:gd name="T40" fmla="*/ 20 w 191"/>
                <a:gd name="T41" fmla="*/ 163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1" h="289">
                  <a:moveTo>
                    <a:pt x="20" y="145"/>
                  </a:moveTo>
                  <a:cubicBezTo>
                    <a:pt x="75" y="145"/>
                    <a:pt x="75" y="145"/>
                    <a:pt x="75" y="145"/>
                  </a:cubicBezTo>
                  <a:cubicBezTo>
                    <a:pt x="100" y="145"/>
                    <a:pt x="119" y="140"/>
                    <a:pt x="132" y="129"/>
                  </a:cubicBezTo>
                  <a:cubicBezTo>
                    <a:pt x="146" y="118"/>
                    <a:pt x="152" y="102"/>
                    <a:pt x="152" y="81"/>
                  </a:cubicBezTo>
                  <a:cubicBezTo>
                    <a:pt x="152" y="59"/>
                    <a:pt x="146" y="42"/>
                    <a:pt x="133" y="32"/>
                  </a:cubicBezTo>
                  <a:cubicBezTo>
                    <a:pt x="119" y="22"/>
                    <a:pt x="98" y="17"/>
                    <a:pt x="68" y="17"/>
                  </a:cubicBezTo>
                  <a:cubicBezTo>
                    <a:pt x="20" y="17"/>
                    <a:pt x="20" y="17"/>
                    <a:pt x="20" y="17"/>
                  </a:cubicBezTo>
                  <a:lnTo>
                    <a:pt x="20" y="145"/>
                  </a:lnTo>
                  <a:close/>
                  <a:moveTo>
                    <a:pt x="20" y="163"/>
                  </a:moveTo>
                  <a:cubicBezTo>
                    <a:pt x="20" y="289"/>
                    <a:pt x="20" y="289"/>
                    <a:pt x="20" y="289"/>
                  </a:cubicBezTo>
                  <a:cubicBezTo>
                    <a:pt x="0" y="289"/>
                    <a:pt x="0" y="289"/>
                    <a:pt x="0" y="28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105" y="0"/>
                    <a:pt x="131" y="6"/>
                    <a:pt x="148" y="19"/>
                  </a:cubicBezTo>
                  <a:cubicBezTo>
                    <a:pt x="165" y="33"/>
                    <a:pt x="174" y="53"/>
                    <a:pt x="174" y="79"/>
                  </a:cubicBezTo>
                  <a:cubicBezTo>
                    <a:pt x="174" y="99"/>
                    <a:pt x="169" y="115"/>
                    <a:pt x="159" y="128"/>
                  </a:cubicBezTo>
                  <a:cubicBezTo>
                    <a:pt x="149" y="142"/>
                    <a:pt x="133" y="151"/>
                    <a:pt x="112" y="157"/>
                  </a:cubicBezTo>
                  <a:cubicBezTo>
                    <a:pt x="191" y="289"/>
                    <a:pt x="191" y="289"/>
                    <a:pt x="191" y="289"/>
                  </a:cubicBezTo>
                  <a:cubicBezTo>
                    <a:pt x="167" y="289"/>
                    <a:pt x="167" y="289"/>
                    <a:pt x="167" y="289"/>
                  </a:cubicBezTo>
                  <a:cubicBezTo>
                    <a:pt x="92" y="163"/>
                    <a:pt x="92" y="163"/>
                    <a:pt x="92" y="163"/>
                  </a:cubicBezTo>
                  <a:lnTo>
                    <a:pt x="20" y="16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49" name="Freeform 31"/>
            <p:cNvSpPr>
              <a:spLocks noEditPoints="1"/>
            </p:cNvSpPr>
            <p:nvPr/>
          </p:nvSpPr>
          <p:spPr bwMode="auto">
            <a:xfrm>
              <a:off x="6802163" y="2552898"/>
              <a:ext cx="694002" cy="832801"/>
            </a:xfrm>
            <a:custGeom>
              <a:avLst/>
              <a:gdLst>
                <a:gd name="T0" fmla="*/ 70 w 243"/>
                <a:gd name="T1" fmla="*/ 170 h 291"/>
                <a:gd name="T2" fmla="*/ 173 w 243"/>
                <a:gd name="T3" fmla="*/ 170 h 291"/>
                <a:gd name="T4" fmla="*/ 134 w 243"/>
                <a:gd name="T5" fmla="*/ 66 h 291"/>
                <a:gd name="T6" fmla="*/ 122 w 243"/>
                <a:gd name="T7" fmla="*/ 32 h 291"/>
                <a:gd name="T8" fmla="*/ 110 w 243"/>
                <a:gd name="T9" fmla="*/ 67 h 291"/>
                <a:gd name="T10" fmla="*/ 70 w 243"/>
                <a:gd name="T11" fmla="*/ 170 h 291"/>
                <a:gd name="T12" fmla="*/ 180 w 243"/>
                <a:gd name="T13" fmla="*/ 188 h 291"/>
                <a:gd name="T14" fmla="*/ 63 w 243"/>
                <a:gd name="T15" fmla="*/ 188 h 291"/>
                <a:gd name="T16" fmla="*/ 22 w 243"/>
                <a:gd name="T17" fmla="*/ 291 h 291"/>
                <a:gd name="T18" fmla="*/ 0 w 243"/>
                <a:gd name="T19" fmla="*/ 291 h 291"/>
                <a:gd name="T20" fmla="*/ 116 w 243"/>
                <a:gd name="T21" fmla="*/ 0 h 291"/>
                <a:gd name="T22" fmla="*/ 129 w 243"/>
                <a:gd name="T23" fmla="*/ 0 h 291"/>
                <a:gd name="T24" fmla="*/ 243 w 243"/>
                <a:gd name="T25" fmla="*/ 291 h 291"/>
                <a:gd name="T26" fmla="*/ 220 w 243"/>
                <a:gd name="T27" fmla="*/ 291 h 291"/>
                <a:gd name="T28" fmla="*/ 180 w 243"/>
                <a:gd name="T29" fmla="*/ 188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43" h="291">
                  <a:moveTo>
                    <a:pt x="70" y="170"/>
                  </a:moveTo>
                  <a:cubicBezTo>
                    <a:pt x="173" y="170"/>
                    <a:pt x="173" y="170"/>
                    <a:pt x="173" y="170"/>
                  </a:cubicBezTo>
                  <a:cubicBezTo>
                    <a:pt x="134" y="66"/>
                    <a:pt x="134" y="66"/>
                    <a:pt x="134" y="66"/>
                  </a:cubicBezTo>
                  <a:cubicBezTo>
                    <a:pt x="131" y="58"/>
                    <a:pt x="127" y="47"/>
                    <a:pt x="122" y="32"/>
                  </a:cubicBezTo>
                  <a:cubicBezTo>
                    <a:pt x="118" y="45"/>
                    <a:pt x="115" y="56"/>
                    <a:pt x="110" y="67"/>
                  </a:cubicBezTo>
                  <a:lnTo>
                    <a:pt x="70" y="170"/>
                  </a:lnTo>
                  <a:close/>
                  <a:moveTo>
                    <a:pt x="180" y="188"/>
                  </a:moveTo>
                  <a:cubicBezTo>
                    <a:pt x="63" y="188"/>
                    <a:pt x="63" y="188"/>
                    <a:pt x="63" y="188"/>
                  </a:cubicBezTo>
                  <a:cubicBezTo>
                    <a:pt x="22" y="291"/>
                    <a:pt x="22" y="291"/>
                    <a:pt x="22" y="291"/>
                  </a:cubicBezTo>
                  <a:cubicBezTo>
                    <a:pt x="0" y="291"/>
                    <a:pt x="0" y="291"/>
                    <a:pt x="0" y="291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129" y="0"/>
                    <a:pt x="129" y="0"/>
                    <a:pt x="129" y="0"/>
                  </a:cubicBezTo>
                  <a:cubicBezTo>
                    <a:pt x="243" y="291"/>
                    <a:pt x="243" y="291"/>
                    <a:pt x="243" y="291"/>
                  </a:cubicBezTo>
                  <a:cubicBezTo>
                    <a:pt x="220" y="291"/>
                    <a:pt x="220" y="291"/>
                    <a:pt x="220" y="291"/>
                  </a:cubicBezTo>
                  <a:lnTo>
                    <a:pt x="180" y="18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50" name="Freeform 32"/>
            <p:cNvSpPr>
              <a:spLocks noEditPoints="1"/>
            </p:cNvSpPr>
            <p:nvPr/>
          </p:nvSpPr>
          <p:spPr bwMode="auto">
            <a:xfrm>
              <a:off x="7611438" y="2557603"/>
              <a:ext cx="498740" cy="828096"/>
            </a:xfrm>
            <a:custGeom>
              <a:avLst/>
              <a:gdLst>
                <a:gd name="T0" fmla="*/ 20 w 174"/>
                <a:gd name="T1" fmla="*/ 152 h 289"/>
                <a:gd name="T2" fmla="*/ 60 w 174"/>
                <a:gd name="T3" fmla="*/ 152 h 289"/>
                <a:gd name="T4" fmla="*/ 131 w 174"/>
                <a:gd name="T5" fmla="*/ 136 h 289"/>
                <a:gd name="T6" fmla="*/ 152 w 174"/>
                <a:gd name="T7" fmla="*/ 83 h 289"/>
                <a:gd name="T8" fmla="*/ 132 w 174"/>
                <a:gd name="T9" fmla="*/ 34 h 289"/>
                <a:gd name="T10" fmla="*/ 68 w 174"/>
                <a:gd name="T11" fmla="*/ 17 h 289"/>
                <a:gd name="T12" fmla="*/ 20 w 174"/>
                <a:gd name="T13" fmla="*/ 17 h 289"/>
                <a:gd name="T14" fmla="*/ 20 w 174"/>
                <a:gd name="T15" fmla="*/ 152 h 289"/>
                <a:gd name="T16" fmla="*/ 174 w 174"/>
                <a:gd name="T17" fmla="*/ 83 h 289"/>
                <a:gd name="T18" fmla="*/ 146 w 174"/>
                <a:gd name="T19" fmla="*/ 147 h 289"/>
                <a:gd name="T20" fmla="*/ 65 w 174"/>
                <a:gd name="T21" fmla="*/ 169 h 289"/>
                <a:gd name="T22" fmla="*/ 20 w 174"/>
                <a:gd name="T23" fmla="*/ 169 h 289"/>
                <a:gd name="T24" fmla="*/ 20 w 174"/>
                <a:gd name="T25" fmla="*/ 289 h 289"/>
                <a:gd name="T26" fmla="*/ 0 w 174"/>
                <a:gd name="T27" fmla="*/ 289 h 289"/>
                <a:gd name="T28" fmla="*/ 0 w 174"/>
                <a:gd name="T29" fmla="*/ 0 h 289"/>
                <a:gd name="T30" fmla="*/ 71 w 174"/>
                <a:gd name="T31" fmla="*/ 0 h 289"/>
                <a:gd name="T32" fmla="*/ 174 w 174"/>
                <a:gd name="T33" fmla="*/ 83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4" h="289">
                  <a:moveTo>
                    <a:pt x="20" y="152"/>
                  </a:moveTo>
                  <a:cubicBezTo>
                    <a:pt x="60" y="152"/>
                    <a:pt x="60" y="152"/>
                    <a:pt x="60" y="152"/>
                  </a:cubicBezTo>
                  <a:cubicBezTo>
                    <a:pt x="92" y="152"/>
                    <a:pt x="116" y="146"/>
                    <a:pt x="131" y="136"/>
                  </a:cubicBezTo>
                  <a:cubicBezTo>
                    <a:pt x="145" y="125"/>
                    <a:pt x="152" y="107"/>
                    <a:pt x="152" y="83"/>
                  </a:cubicBezTo>
                  <a:cubicBezTo>
                    <a:pt x="152" y="61"/>
                    <a:pt x="145" y="44"/>
                    <a:pt x="132" y="34"/>
                  </a:cubicBezTo>
                  <a:cubicBezTo>
                    <a:pt x="118" y="23"/>
                    <a:pt x="97" y="17"/>
                    <a:pt x="68" y="17"/>
                  </a:cubicBezTo>
                  <a:cubicBezTo>
                    <a:pt x="20" y="17"/>
                    <a:pt x="20" y="17"/>
                    <a:pt x="20" y="17"/>
                  </a:cubicBezTo>
                  <a:lnTo>
                    <a:pt x="20" y="152"/>
                  </a:lnTo>
                  <a:close/>
                  <a:moveTo>
                    <a:pt x="174" y="83"/>
                  </a:moveTo>
                  <a:cubicBezTo>
                    <a:pt x="174" y="111"/>
                    <a:pt x="165" y="132"/>
                    <a:pt x="146" y="147"/>
                  </a:cubicBezTo>
                  <a:cubicBezTo>
                    <a:pt x="127" y="162"/>
                    <a:pt x="100" y="169"/>
                    <a:pt x="65" y="169"/>
                  </a:cubicBezTo>
                  <a:cubicBezTo>
                    <a:pt x="20" y="169"/>
                    <a:pt x="20" y="169"/>
                    <a:pt x="20" y="169"/>
                  </a:cubicBezTo>
                  <a:cubicBezTo>
                    <a:pt x="20" y="289"/>
                    <a:pt x="20" y="289"/>
                    <a:pt x="20" y="289"/>
                  </a:cubicBezTo>
                  <a:cubicBezTo>
                    <a:pt x="0" y="289"/>
                    <a:pt x="0" y="289"/>
                    <a:pt x="0" y="28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1" y="0"/>
                    <a:pt x="71" y="0"/>
                    <a:pt x="71" y="0"/>
                  </a:cubicBezTo>
                  <a:cubicBezTo>
                    <a:pt x="140" y="0"/>
                    <a:pt x="174" y="27"/>
                    <a:pt x="174" y="8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51" name="Freeform 33"/>
            <p:cNvSpPr>
              <a:spLocks/>
            </p:cNvSpPr>
            <p:nvPr/>
          </p:nvSpPr>
          <p:spPr bwMode="auto">
            <a:xfrm>
              <a:off x="8288972" y="2557603"/>
              <a:ext cx="451689" cy="828096"/>
            </a:xfrm>
            <a:custGeom>
              <a:avLst/>
              <a:gdLst>
                <a:gd name="T0" fmla="*/ 192 w 192"/>
                <a:gd name="T1" fmla="*/ 352 h 352"/>
                <a:gd name="T2" fmla="*/ 0 w 192"/>
                <a:gd name="T3" fmla="*/ 352 h 352"/>
                <a:gd name="T4" fmla="*/ 0 w 192"/>
                <a:gd name="T5" fmla="*/ 0 h 352"/>
                <a:gd name="T6" fmla="*/ 192 w 192"/>
                <a:gd name="T7" fmla="*/ 0 h 352"/>
                <a:gd name="T8" fmla="*/ 192 w 192"/>
                <a:gd name="T9" fmla="*/ 22 h 352"/>
                <a:gd name="T10" fmla="*/ 24 w 192"/>
                <a:gd name="T11" fmla="*/ 22 h 352"/>
                <a:gd name="T12" fmla="*/ 24 w 192"/>
                <a:gd name="T13" fmla="*/ 156 h 352"/>
                <a:gd name="T14" fmla="*/ 182 w 192"/>
                <a:gd name="T15" fmla="*/ 156 h 352"/>
                <a:gd name="T16" fmla="*/ 182 w 192"/>
                <a:gd name="T17" fmla="*/ 178 h 352"/>
                <a:gd name="T18" fmla="*/ 24 w 192"/>
                <a:gd name="T19" fmla="*/ 178 h 352"/>
                <a:gd name="T20" fmla="*/ 24 w 192"/>
                <a:gd name="T21" fmla="*/ 329 h 352"/>
                <a:gd name="T22" fmla="*/ 192 w 192"/>
                <a:gd name="T23" fmla="*/ 329 h 352"/>
                <a:gd name="T24" fmla="*/ 192 w 192"/>
                <a:gd name="T25" fmla="*/ 352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2" h="352">
                  <a:moveTo>
                    <a:pt x="192" y="352"/>
                  </a:moveTo>
                  <a:lnTo>
                    <a:pt x="0" y="352"/>
                  </a:lnTo>
                  <a:lnTo>
                    <a:pt x="0" y="0"/>
                  </a:lnTo>
                  <a:lnTo>
                    <a:pt x="192" y="0"/>
                  </a:lnTo>
                  <a:lnTo>
                    <a:pt x="192" y="22"/>
                  </a:lnTo>
                  <a:lnTo>
                    <a:pt x="24" y="22"/>
                  </a:lnTo>
                  <a:lnTo>
                    <a:pt x="24" y="156"/>
                  </a:lnTo>
                  <a:lnTo>
                    <a:pt x="182" y="156"/>
                  </a:lnTo>
                  <a:lnTo>
                    <a:pt x="182" y="178"/>
                  </a:lnTo>
                  <a:lnTo>
                    <a:pt x="24" y="178"/>
                  </a:lnTo>
                  <a:lnTo>
                    <a:pt x="24" y="329"/>
                  </a:lnTo>
                  <a:lnTo>
                    <a:pt x="192" y="329"/>
                  </a:lnTo>
                  <a:lnTo>
                    <a:pt x="192" y="3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52" name="Freeform 34"/>
            <p:cNvSpPr>
              <a:spLocks/>
            </p:cNvSpPr>
            <p:nvPr/>
          </p:nvSpPr>
          <p:spPr bwMode="auto">
            <a:xfrm>
              <a:off x="8917101" y="2557603"/>
              <a:ext cx="616367" cy="839860"/>
            </a:xfrm>
            <a:custGeom>
              <a:avLst/>
              <a:gdLst>
                <a:gd name="T0" fmla="*/ 216 w 216"/>
                <a:gd name="T1" fmla="*/ 0 h 293"/>
                <a:gd name="T2" fmla="*/ 216 w 216"/>
                <a:gd name="T3" fmla="*/ 187 h 293"/>
                <a:gd name="T4" fmla="*/ 187 w 216"/>
                <a:gd name="T5" fmla="*/ 265 h 293"/>
                <a:gd name="T6" fmla="*/ 107 w 216"/>
                <a:gd name="T7" fmla="*/ 293 h 293"/>
                <a:gd name="T8" fmla="*/ 28 w 216"/>
                <a:gd name="T9" fmla="*/ 265 h 293"/>
                <a:gd name="T10" fmla="*/ 0 w 216"/>
                <a:gd name="T11" fmla="*/ 186 h 293"/>
                <a:gd name="T12" fmla="*/ 0 w 216"/>
                <a:gd name="T13" fmla="*/ 0 h 293"/>
                <a:gd name="T14" fmla="*/ 21 w 216"/>
                <a:gd name="T15" fmla="*/ 0 h 293"/>
                <a:gd name="T16" fmla="*/ 21 w 216"/>
                <a:gd name="T17" fmla="*/ 187 h 293"/>
                <a:gd name="T18" fmla="*/ 44 w 216"/>
                <a:gd name="T19" fmla="*/ 252 h 293"/>
                <a:gd name="T20" fmla="*/ 109 w 216"/>
                <a:gd name="T21" fmla="*/ 275 h 293"/>
                <a:gd name="T22" fmla="*/ 173 w 216"/>
                <a:gd name="T23" fmla="*/ 252 h 293"/>
                <a:gd name="T24" fmla="*/ 196 w 216"/>
                <a:gd name="T25" fmla="*/ 189 h 293"/>
                <a:gd name="T26" fmla="*/ 196 w 216"/>
                <a:gd name="T27" fmla="*/ 0 h 293"/>
                <a:gd name="T28" fmla="*/ 216 w 216"/>
                <a:gd name="T29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16" h="293">
                  <a:moveTo>
                    <a:pt x="216" y="0"/>
                  </a:moveTo>
                  <a:cubicBezTo>
                    <a:pt x="216" y="187"/>
                    <a:pt x="216" y="187"/>
                    <a:pt x="216" y="187"/>
                  </a:cubicBezTo>
                  <a:cubicBezTo>
                    <a:pt x="216" y="220"/>
                    <a:pt x="206" y="246"/>
                    <a:pt x="187" y="265"/>
                  </a:cubicBezTo>
                  <a:cubicBezTo>
                    <a:pt x="168" y="283"/>
                    <a:pt x="141" y="293"/>
                    <a:pt x="107" y="293"/>
                  </a:cubicBezTo>
                  <a:cubicBezTo>
                    <a:pt x="73" y="293"/>
                    <a:pt x="47" y="283"/>
                    <a:pt x="28" y="265"/>
                  </a:cubicBezTo>
                  <a:cubicBezTo>
                    <a:pt x="10" y="246"/>
                    <a:pt x="0" y="220"/>
                    <a:pt x="0" y="18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1" y="187"/>
                    <a:pt x="21" y="187"/>
                    <a:pt x="21" y="187"/>
                  </a:cubicBezTo>
                  <a:cubicBezTo>
                    <a:pt x="21" y="215"/>
                    <a:pt x="28" y="236"/>
                    <a:pt x="44" y="252"/>
                  </a:cubicBezTo>
                  <a:cubicBezTo>
                    <a:pt x="59" y="267"/>
                    <a:pt x="81" y="275"/>
                    <a:pt x="109" y="275"/>
                  </a:cubicBezTo>
                  <a:cubicBezTo>
                    <a:pt x="137" y="275"/>
                    <a:pt x="158" y="267"/>
                    <a:pt x="173" y="252"/>
                  </a:cubicBezTo>
                  <a:cubicBezTo>
                    <a:pt x="188" y="237"/>
                    <a:pt x="196" y="216"/>
                    <a:pt x="196" y="189"/>
                  </a:cubicBezTo>
                  <a:cubicBezTo>
                    <a:pt x="196" y="0"/>
                    <a:pt x="196" y="0"/>
                    <a:pt x="196" y="0"/>
                  </a:cubicBezTo>
                  <a:lnTo>
                    <a:pt x="21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53" name="Freeform 35"/>
            <p:cNvSpPr>
              <a:spLocks/>
            </p:cNvSpPr>
            <p:nvPr/>
          </p:nvSpPr>
          <p:spPr bwMode="auto">
            <a:xfrm>
              <a:off x="9648743" y="2557603"/>
              <a:ext cx="592842" cy="828096"/>
            </a:xfrm>
            <a:custGeom>
              <a:avLst/>
              <a:gdLst>
                <a:gd name="T0" fmla="*/ 138 w 252"/>
                <a:gd name="T1" fmla="*/ 352 h 352"/>
                <a:gd name="T2" fmla="*/ 114 w 252"/>
                <a:gd name="T3" fmla="*/ 352 h 352"/>
                <a:gd name="T4" fmla="*/ 114 w 252"/>
                <a:gd name="T5" fmla="*/ 23 h 352"/>
                <a:gd name="T6" fmla="*/ 0 w 252"/>
                <a:gd name="T7" fmla="*/ 23 h 352"/>
                <a:gd name="T8" fmla="*/ 0 w 252"/>
                <a:gd name="T9" fmla="*/ 0 h 352"/>
                <a:gd name="T10" fmla="*/ 252 w 252"/>
                <a:gd name="T11" fmla="*/ 0 h 352"/>
                <a:gd name="T12" fmla="*/ 252 w 252"/>
                <a:gd name="T13" fmla="*/ 23 h 352"/>
                <a:gd name="T14" fmla="*/ 138 w 252"/>
                <a:gd name="T15" fmla="*/ 23 h 352"/>
                <a:gd name="T16" fmla="*/ 138 w 252"/>
                <a:gd name="T17" fmla="*/ 352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2" h="352">
                  <a:moveTo>
                    <a:pt x="138" y="352"/>
                  </a:moveTo>
                  <a:lnTo>
                    <a:pt x="114" y="352"/>
                  </a:lnTo>
                  <a:lnTo>
                    <a:pt x="114" y="23"/>
                  </a:lnTo>
                  <a:lnTo>
                    <a:pt x="0" y="23"/>
                  </a:lnTo>
                  <a:lnTo>
                    <a:pt x="0" y="0"/>
                  </a:lnTo>
                  <a:lnTo>
                    <a:pt x="252" y="0"/>
                  </a:lnTo>
                  <a:lnTo>
                    <a:pt x="252" y="23"/>
                  </a:lnTo>
                  <a:lnTo>
                    <a:pt x="138" y="23"/>
                  </a:lnTo>
                  <a:lnTo>
                    <a:pt x="138" y="3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54" name="Rectangle 36"/>
            <p:cNvSpPr>
              <a:spLocks noChangeArrowheads="1"/>
            </p:cNvSpPr>
            <p:nvPr/>
          </p:nvSpPr>
          <p:spPr bwMode="auto">
            <a:xfrm>
              <a:off x="10363917" y="2557603"/>
              <a:ext cx="56461" cy="82809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55" name="Freeform 37"/>
            <p:cNvSpPr>
              <a:spLocks/>
            </p:cNvSpPr>
            <p:nvPr/>
          </p:nvSpPr>
          <p:spPr bwMode="auto">
            <a:xfrm>
              <a:off x="10613287" y="2543487"/>
              <a:ext cx="606957" cy="853975"/>
            </a:xfrm>
            <a:custGeom>
              <a:avLst/>
              <a:gdLst>
                <a:gd name="T0" fmla="*/ 139 w 213"/>
                <a:gd name="T1" fmla="*/ 18 h 298"/>
                <a:gd name="T2" fmla="*/ 53 w 213"/>
                <a:gd name="T3" fmla="*/ 53 h 298"/>
                <a:gd name="T4" fmla="*/ 22 w 213"/>
                <a:gd name="T5" fmla="*/ 149 h 298"/>
                <a:gd name="T6" fmla="*/ 51 w 213"/>
                <a:gd name="T7" fmla="*/ 245 h 298"/>
                <a:gd name="T8" fmla="*/ 135 w 213"/>
                <a:gd name="T9" fmla="*/ 279 h 298"/>
                <a:gd name="T10" fmla="*/ 202 w 213"/>
                <a:gd name="T11" fmla="*/ 270 h 298"/>
                <a:gd name="T12" fmla="*/ 202 w 213"/>
                <a:gd name="T13" fmla="*/ 288 h 298"/>
                <a:gd name="T14" fmla="*/ 131 w 213"/>
                <a:gd name="T15" fmla="*/ 298 h 298"/>
                <a:gd name="T16" fmla="*/ 35 w 213"/>
                <a:gd name="T17" fmla="*/ 258 h 298"/>
                <a:gd name="T18" fmla="*/ 0 w 213"/>
                <a:gd name="T19" fmla="*/ 149 h 298"/>
                <a:gd name="T20" fmla="*/ 17 w 213"/>
                <a:gd name="T21" fmla="*/ 71 h 298"/>
                <a:gd name="T22" fmla="*/ 65 w 213"/>
                <a:gd name="T23" fmla="*/ 19 h 298"/>
                <a:gd name="T24" fmla="*/ 138 w 213"/>
                <a:gd name="T25" fmla="*/ 0 h 298"/>
                <a:gd name="T26" fmla="*/ 213 w 213"/>
                <a:gd name="T27" fmla="*/ 16 h 298"/>
                <a:gd name="T28" fmla="*/ 205 w 213"/>
                <a:gd name="T29" fmla="*/ 34 h 298"/>
                <a:gd name="T30" fmla="*/ 139 w 213"/>
                <a:gd name="T31" fmla="*/ 18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13" h="298">
                  <a:moveTo>
                    <a:pt x="139" y="18"/>
                  </a:moveTo>
                  <a:cubicBezTo>
                    <a:pt x="102" y="18"/>
                    <a:pt x="74" y="30"/>
                    <a:pt x="53" y="53"/>
                  </a:cubicBezTo>
                  <a:cubicBezTo>
                    <a:pt x="32" y="76"/>
                    <a:pt x="22" y="108"/>
                    <a:pt x="22" y="149"/>
                  </a:cubicBezTo>
                  <a:cubicBezTo>
                    <a:pt x="22" y="190"/>
                    <a:pt x="32" y="222"/>
                    <a:pt x="51" y="245"/>
                  </a:cubicBezTo>
                  <a:cubicBezTo>
                    <a:pt x="71" y="268"/>
                    <a:pt x="99" y="279"/>
                    <a:pt x="135" y="279"/>
                  </a:cubicBezTo>
                  <a:cubicBezTo>
                    <a:pt x="160" y="279"/>
                    <a:pt x="182" y="276"/>
                    <a:pt x="202" y="270"/>
                  </a:cubicBezTo>
                  <a:cubicBezTo>
                    <a:pt x="202" y="288"/>
                    <a:pt x="202" y="288"/>
                    <a:pt x="202" y="288"/>
                  </a:cubicBezTo>
                  <a:cubicBezTo>
                    <a:pt x="183" y="294"/>
                    <a:pt x="159" y="298"/>
                    <a:pt x="131" y="298"/>
                  </a:cubicBezTo>
                  <a:cubicBezTo>
                    <a:pt x="90" y="298"/>
                    <a:pt x="58" y="285"/>
                    <a:pt x="35" y="258"/>
                  </a:cubicBezTo>
                  <a:cubicBezTo>
                    <a:pt x="12" y="232"/>
                    <a:pt x="0" y="196"/>
                    <a:pt x="0" y="149"/>
                  </a:cubicBezTo>
                  <a:cubicBezTo>
                    <a:pt x="0" y="119"/>
                    <a:pt x="5" y="93"/>
                    <a:pt x="17" y="71"/>
                  </a:cubicBezTo>
                  <a:cubicBezTo>
                    <a:pt x="28" y="48"/>
                    <a:pt x="44" y="31"/>
                    <a:pt x="65" y="19"/>
                  </a:cubicBezTo>
                  <a:cubicBezTo>
                    <a:pt x="86" y="7"/>
                    <a:pt x="110" y="0"/>
                    <a:pt x="138" y="0"/>
                  </a:cubicBezTo>
                  <a:cubicBezTo>
                    <a:pt x="166" y="0"/>
                    <a:pt x="191" y="6"/>
                    <a:pt x="213" y="16"/>
                  </a:cubicBezTo>
                  <a:cubicBezTo>
                    <a:pt x="205" y="34"/>
                    <a:pt x="205" y="34"/>
                    <a:pt x="205" y="34"/>
                  </a:cubicBezTo>
                  <a:cubicBezTo>
                    <a:pt x="184" y="24"/>
                    <a:pt x="162" y="18"/>
                    <a:pt x="139" y="1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56" name="Freeform 38"/>
            <p:cNvSpPr>
              <a:spLocks/>
            </p:cNvSpPr>
            <p:nvPr/>
          </p:nvSpPr>
          <p:spPr bwMode="auto">
            <a:xfrm>
              <a:off x="11321403" y="2543487"/>
              <a:ext cx="510503" cy="853975"/>
            </a:xfrm>
            <a:custGeom>
              <a:avLst/>
              <a:gdLst>
                <a:gd name="T0" fmla="*/ 179 w 179"/>
                <a:gd name="T1" fmla="*/ 219 h 298"/>
                <a:gd name="T2" fmla="*/ 152 w 179"/>
                <a:gd name="T3" fmla="*/ 277 h 298"/>
                <a:gd name="T4" fmla="*/ 81 w 179"/>
                <a:gd name="T5" fmla="*/ 298 h 298"/>
                <a:gd name="T6" fmla="*/ 0 w 179"/>
                <a:gd name="T7" fmla="*/ 286 h 298"/>
                <a:gd name="T8" fmla="*/ 0 w 179"/>
                <a:gd name="T9" fmla="*/ 266 h 298"/>
                <a:gd name="T10" fmla="*/ 80 w 179"/>
                <a:gd name="T11" fmla="*/ 279 h 298"/>
                <a:gd name="T12" fmla="*/ 136 w 179"/>
                <a:gd name="T13" fmla="*/ 263 h 298"/>
                <a:gd name="T14" fmla="*/ 157 w 179"/>
                <a:gd name="T15" fmla="*/ 220 h 298"/>
                <a:gd name="T16" fmla="*/ 150 w 179"/>
                <a:gd name="T17" fmla="*/ 193 h 298"/>
                <a:gd name="T18" fmla="*/ 128 w 179"/>
                <a:gd name="T19" fmla="*/ 173 h 298"/>
                <a:gd name="T20" fmla="*/ 82 w 179"/>
                <a:gd name="T21" fmla="*/ 154 h 298"/>
                <a:gd name="T22" fmla="*/ 20 w 179"/>
                <a:gd name="T23" fmla="*/ 121 h 298"/>
                <a:gd name="T24" fmla="*/ 3 w 179"/>
                <a:gd name="T25" fmla="*/ 74 h 298"/>
                <a:gd name="T26" fmla="*/ 29 w 179"/>
                <a:gd name="T27" fmla="*/ 21 h 298"/>
                <a:gd name="T28" fmla="*/ 94 w 179"/>
                <a:gd name="T29" fmla="*/ 0 h 298"/>
                <a:gd name="T30" fmla="*/ 171 w 179"/>
                <a:gd name="T31" fmla="*/ 16 h 298"/>
                <a:gd name="T32" fmla="*/ 164 w 179"/>
                <a:gd name="T33" fmla="*/ 33 h 298"/>
                <a:gd name="T34" fmla="*/ 95 w 179"/>
                <a:gd name="T35" fmla="*/ 18 h 298"/>
                <a:gd name="T36" fmla="*/ 44 w 179"/>
                <a:gd name="T37" fmla="*/ 33 h 298"/>
                <a:gd name="T38" fmla="*/ 25 w 179"/>
                <a:gd name="T39" fmla="*/ 73 h 298"/>
                <a:gd name="T40" fmla="*/ 30 w 179"/>
                <a:gd name="T41" fmla="*/ 100 h 298"/>
                <a:gd name="T42" fmla="*/ 50 w 179"/>
                <a:gd name="T43" fmla="*/ 118 h 298"/>
                <a:gd name="T44" fmla="*/ 95 w 179"/>
                <a:gd name="T45" fmla="*/ 138 h 298"/>
                <a:gd name="T46" fmla="*/ 146 w 179"/>
                <a:gd name="T47" fmla="*/ 161 h 298"/>
                <a:gd name="T48" fmla="*/ 171 w 179"/>
                <a:gd name="T49" fmla="*/ 186 h 298"/>
                <a:gd name="T50" fmla="*/ 179 w 179"/>
                <a:gd name="T51" fmla="*/ 219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79" h="298">
                  <a:moveTo>
                    <a:pt x="179" y="219"/>
                  </a:moveTo>
                  <a:cubicBezTo>
                    <a:pt x="179" y="243"/>
                    <a:pt x="170" y="263"/>
                    <a:pt x="152" y="277"/>
                  </a:cubicBezTo>
                  <a:cubicBezTo>
                    <a:pt x="134" y="291"/>
                    <a:pt x="111" y="298"/>
                    <a:pt x="81" y="298"/>
                  </a:cubicBezTo>
                  <a:cubicBezTo>
                    <a:pt x="46" y="298"/>
                    <a:pt x="19" y="294"/>
                    <a:pt x="0" y="286"/>
                  </a:cubicBezTo>
                  <a:cubicBezTo>
                    <a:pt x="0" y="266"/>
                    <a:pt x="0" y="266"/>
                    <a:pt x="0" y="266"/>
                  </a:cubicBezTo>
                  <a:cubicBezTo>
                    <a:pt x="21" y="275"/>
                    <a:pt x="47" y="279"/>
                    <a:pt x="80" y="279"/>
                  </a:cubicBezTo>
                  <a:cubicBezTo>
                    <a:pt x="103" y="279"/>
                    <a:pt x="122" y="274"/>
                    <a:pt x="136" y="263"/>
                  </a:cubicBezTo>
                  <a:cubicBezTo>
                    <a:pt x="150" y="252"/>
                    <a:pt x="157" y="238"/>
                    <a:pt x="157" y="220"/>
                  </a:cubicBezTo>
                  <a:cubicBezTo>
                    <a:pt x="157" y="209"/>
                    <a:pt x="155" y="200"/>
                    <a:pt x="150" y="193"/>
                  </a:cubicBezTo>
                  <a:cubicBezTo>
                    <a:pt x="145" y="186"/>
                    <a:pt x="138" y="179"/>
                    <a:pt x="128" y="173"/>
                  </a:cubicBezTo>
                  <a:cubicBezTo>
                    <a:pt x="117" y="167"/>
                    <a:pt x="102" y="161"/>
                    <a:pt x="82" y="154"/>
                  </a:cubicBezTo>
                  <a:cubicBezTo>
                    <a:pt x="52" y="144"/>
                    <a:pt x="32" y="133"/>
                    <a:pt x="20" y="121"/>
                  </a:cubicBezTo>
                  <a:cubicBezTo>
                    <a:pt x="9" y="109"/>
                    <a:pt x="3" y="94"/>
                    <a:pt x="3" y="74"/>
                  </a:cubicBezTo>
                  <a:cubicBezTo>
                    <a:pt x="3" y="52"/>
                    <a:pt x="12" y="35"/>
                    <a:pt x="29" y="21"/>
                  </a:cubicBezTo>
                  <a:cubicBezTo>
                    <a:pt x="46" y="7"/>
                    <a:pt x="68" y="0"/>
                    <a:pt x="94" y="0"/>
                  </a:cubicBezTo>
                  <a:cubicBezTo>
                    <a:pt x="121" y="0"/>
                    <a:pt x="147" y="6"/>
                    <a:pt x="171" y="16"/>
                  </a:cubicBezTo>
                  <a:cubicBezTo>
                    <a:pt x="164" y="33"/>
                    <a:pt x="164" y="33"/>
                    <a:pt x="164" y="33"/>
                  </a:cubicBezTo>
                  <a:cubicBezTo>
                    <a:pt x="140" y="23"/>
                    <a:pt x="117" y="18"/>
                    <a:pt x="95" y="18"/>
                  </a:cubicBezTo>
                  <a:cubicBezTo>
                    <a:pt x="73" y="18"/>
                    <a:pt x="56" y="23"/>
                    <a:pt x="44" y="33"/>
                  </a:cubicBezTo>
                  <a:cubicBezTo>
                    <a:pt x="31" y="43"/>
                    <a:pt x="25" y="56"/>
                    <a:pt x="25" y="73"/>
                  </a:cubicBezTo>
                  <a:cubicBezTo>
                    <a:pt x="25" y="84"/>
                    <a:pt x="27" y="93"/>
                    <a:pt x="30" y="100"/>
                  </a:cubicBezTo>
                  <a:cubicBezTo>
                    <a:pt x="34" y="107"/>
                    <a:pt x="41" y="113"/>
                    <a:pt x="50" y="118"/>
                  </a:cubicBezTo>
                  <a:cubicBezTo>
                    <a:pt x="58" y="124"/>
                    <a:pt x="74" y="130"/>
                    <a:pt x="95" y="138"/>
                  </a:cubicBezTo>
                  <a:cubicBezTo>
                    <a:pt x="118" y="146"/>
                    <a:pt x="135" y="153"/>
                    <a:pt x="146" y="161"/>
                  </a:cubicBezTo>
                  <a:cubicBezTo>
                    <a:pt x="157" y="168"/>
                    <a:pt x="166" y="176"/>
                    <a:pt x="171" y="186"/>
                  </a:cubicBezTo>
                  <a:cubicBezTo>
                    <a:pt x="176" y="195"/>
                    <a:pt x="179" y="206"/>
                    <a:pt x="179" y="21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57" name="Freeform 39"/>
            <p:cNvSpPr>
              <a:spLocks noEditPoints="1"/>
            </p:cNvSpPr>
            <p:nvPr/>
          </p:nvSpPr>
          <p:spPr bwMode="auto">
            <a:xfrm>
              <a:off x="4061446" y="4745471"/>
              <a:ext cx="232903" cy="341120"/>
            </a:xfrm>
            <a:custGeom>
              <a:avLst/>
              <a:gdLst>
                <a:gd name="T0" fmla="*/ 14 w 82"/>
                <a:gd name="T1" fmla="*/ 63 h 119"/>
                <a:gd name="T2" fmla="*/ 14 w 82"/>
                <a:gd name="T3" fmla="*/ 107 h 119"/>
                <a:gd name="T4" fmla="*/ 38 w 82"/>
                <a:gd name="T5" fmla="*/ 107 h 119"/>
                <a:gd name="T6" fmla="*/ 60 w 82"/>
                <a:gd name="T7" fmla="*/ 102 h 119"/>
                <a:gd name="T8" fmla="*/ 68 w 82"/>
                <a:gd name="T9" fmla="*/ 84 h 119"/>
                <a:gd name="T10" fmla="*/ 60 w 82"/>
                <a:gd name="T11" fmla="*/ 68 h 119"/>
                <a:gd name="T12" fmla="*/ 37 w 82"/>
                <a:gd name="T13" fmla="*/ 63 h 119"/>
                <a:gd name="T14" fmla="*/ 14 w 82"/>
                <a:gd name="T15" fmla="*/ 63 h 119"/>
                <a:gd name="T16" fmla="*/ 14 w 82"/>
                <a:gd name="T17" fmla="*/ 51 h 119"/>
                <a:gd name="T18" fmla="*/ 36 w 82"/>
                <a:gd name="T19" fmla="*/ 51 h 119"/>
                <a:gd name="T20" fmla="*/ 58 w 82"/>
                <a:gd name="T21" fmla="*/ 46 h 119"/>
                <a:gd name="T22" fmla="*/ 64 w 82"/>
                <a:gd name="T23" fmla="*/ 31 h 119"/>
                <a:gd name="T24" fmla="*/ 57 w 82"/>
                <a:gd name="T25" fmla="*/ 16 h 119"/>
                <a:gd name="T26" fmla="*/ 34 w 82"/>
                <a:gd name="T27" fmla="*/ 12 h 119"/>
                <a:gd name="T28" fmla="*/ 14 w 82"/>
                <a:gd name="T29" fmla="*/ 12 h 119"/>
                <a:gd name="T30" fmla="*/ 14 w 82"/>
                <a:gd name="T31" fmla="*/ 51 h 119"/>
                <a:gd name="T32" fmla="*/ 0 w 82"/>
                <a:gd name="T33" fmla="*/ 0 h 119"/>
                <a:gd name="T34" fmla="*/ 33 w 82"/>
                <a:gd name="T35" fmla="*/ 0 h 119"/>
                <a:gd name="T36" fmla="*/ 68 w 82"/>
                <a:gd name="T37" fmla="*/ 7 h 119"/>
                <a:gd name="T38" fmla="*/ 78 w 82"/>
                <a:gd name="T39" fmla="*/ 29 h 119"/>
                <a:gd name="T40" fmla="*/ 73 w 82"/>
                <a:gd name="T41" fmla="*/ 47 h 119"/>
                <a:gd name="T42" fmla="*/ 55 w 82"/>
                <a:gd name="T43" fmla="*/ 56 h 119"/>
                <a:gd name="T44" fmla="*/ 55 w 82"/>
                <a:gd name="T45" fmla="*/ 57 h 119"/>
                <a:gd name="T46" fmla="*/ 82 w 82"/>
                <a:gd name="T47" fmla="*/ 85 h 119"/>
                <a:gd name="T48" fmla="*/ 72 w 82"/>
                <a:gd name="T49" fmla="*/ 110 h 119"/>
                <a:gd name="T50" fmla="*/ 41 w 82"/>
                <a:gd name="T51" fmla="*/ 119 h 119"/>
                <a:gd name="T52" fmla="*/ 0 w 82"/>
                <a:gd name="T53" fmla="*/ 119 h 119"/>
                <a:gd name="T54" fmla="*/ 0 w 82"/>
                <a:gd name="T55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2" h="119">
                  <a:moveTo>
                    <a:pt x="14" y="63"/>
                  </a:moveTo>
                  <a:cubicBezTo>
                    <a:pt x="14" y="107"/>
                    <a:pt x="14" y="107"/>
                    <a:pt x="14" y="107"/>
                  </a:cubicBezTo>
                  <a:cubicBezTo>
                    <a:pt x="38" y="107"/>
                    <a:pt x="38" y="107"/>
                    <a:pt x="38" y="107"/>
                  </a:cubicBezTo>
                  <a:cubicBezTo>
                    <a:pt x="48" y="107"/>
                    <a:pt x="55" y="106"/>
                    <a:pt x="60" y="102"/>
                  </a:cubicBezTo>
                  <a:cubicBezTo>
                    <a:pt x="65" y="98"/>
                    <a:pt x="68" y="92"/>
                    <a:pt x="68" y="84"/>
                  </a:cubicBezTo>
                  <a:cubicBezTo>
                    <a:pt x="68" y="77"/>
                    <a:pt x="65" y="71"/>
                    <a:pt x="60" y="68"/>
                  </a:cubicBezTo>
                  <a:cubicBezTo>
                    <a:pt x="55" y="64"/>
                    <a:pt x="48" y="63"/>
                    <a:pt x="37" y="63"/>
                  </a:cubicBezTo>
                  <a:lnTo>
                    <a:pt x="14" y="63"/>
                  </a:lnTo>
                  <a:close/>
                  <a:moveTo>
                    <a:pt x="14" y="51"/>
                  </a:moveTo>
                  <a:cubicBezTo>
                    <a:pt x="36" y="51"/>
                    <a:pt x="36" y="51"/>
                    <a:pt x="36" y="51"/>
                  </a:cubicBezTo>
                  <a:cubicBezTo>
                    <a:pt x="46" y="51"/>
                    <a:pt x="53" y="49"/>
                    <a:pt x="58" y="46"/>
                  </a:cubicBezTo>
                  <a:cubicBezTo>
                    <a:pt x="62" y="43"/>
                    <a:pt x="64" y="38"/>
                    <a:pt x="64" y="31"/>
                  </a:cubicBezTo>
                  <a:cubicBezTo>
                    <a:pt x="64" y="24"/>
                    <a:pt x="62" y="19"/>
                    <a:pt x="57" y="16"/>
                  </a:cubicBezTo>
                  <a:cubicBezTo>
                    <a:pt x="52" y="13"/>
                    <a:pt x="44" y="12"/>
                    <a:pt x="34" y="12"/>
                  </a:cubicBezTo>
                  <a:cubicBezTo>
                    <a:pt x="14" y="12"/>
                    <a:pt x="14" y="12"/>
                    <a:pt x="14" y="12"/>
                  </a:cubicBezTo>
                  <a:lnTo>
                    <a:pt x="14" y="51"/>
                  </a:lnTo>
                  <a:close/>
                  <a:moveTo>
                    <a:pt x="0" y="0"/>
                  </a:moveTo>
                  <a:cubicBezTo>
                    <a:pt x="33" y="0"/>
                    <a:pt x="33" y="0"/>
                    <a:pt x="33" y="0"/>
                  </a:cubicBezTo>
                  <a:cubicBezTo>
                    <a:pt x="49" y="0"/>
                    <a:pt x="61" y="2"/>
                    <a:pt x="68" y="7"/>
                  </a:cubicBezTo>
                  <a:cubicBezTo>
                    <a:pt x="75" y="12"/>
                    <a:pt x="78" y="19"/>
                    <a:pt x="78" y="29"/>
                  </a:cubicBezTo>
                  <a:cubicBezTo>
                    <a:pt x="78" y="36"/>
                    <a:pt x="77" y="42"/>
                    <a:pt x="73" y="47"/>
                  </a:cubicBezTo>
                  <a:cubicBezTo>
                    <a:pt x="69" y="52"/>
                    <a:pt x="63" y="54"/>
                    <a:pt x="55" y="56"/>
                  </a:cubicBezTo>
                  <a:cubicBezTo>
                    <a:pt x="55" y="57"/>
                    <a:pt x="55" y="57"/>
                    <a:pt x="55" y="57"/>
                  </a:cubicBezTo>
                  <a:cubicBezTo>
                    <a:pt x="73" y="60"/>
                    <a:pt x="82" y="69"/>
                    <a:pt x="82" y="85"/>
                  </a:cubicBezTo>
                  <a:cubicBezTo>
                    <a:pt x="82" y="96"/>
                    <a:pt x="79" y="104"/>
                    <a:pt x="72" y="110"/>
                  </a:cubicBezTo>
                  <a:cubicBezTo>
                    <a:pt x="64" y="116"/>
                    <a:pt x="54" y="119"/>
                    <a:pt x="41" y="119"/>
                  </a:cubicBezTo>
                  <a:cubicBezTo>
                    <a:pt x="0" y="119"/>
                    <a:pt x="0" y="119"/>
                    <a:pt x="0" y="119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58" name="Freeform 40"/>
            <p:cNvSpPr>
              <a:spLocks noEditPoints="1"/>
            </p:cNvSpPr>
            <p:nvPr/>
          </p:nvSpPr>
          <p:spPr bwMode="auto">
            <a:xfrm>
              <a:off x="4348456" y="4825457"/>
              <a:ext cx="218788" cy="265838"/>
            </a:xfrm>
            <a:custGeom>
              <a:avLst/>
              <a:gdLst>
                <a:gd name="T0" fmla="*/ 39 w 76"/>
                <a:gd name="T1" fmla="*/ 11 h 93"/>
                <a:gd name="T2" fmla="*/ 22 w 76"/>
                <a:gd name="T3" fmla="*/ 18 h 93"/>
                <a:gd name="T4" fmla="*/ 15 w 76"/>
                <a:gd name="T5" fmla="*/ 38 h 93"/>
                <a:gd name="T6" fmla="*/ 61 w 76"/>
                <a:gd name="T7" fmla="*/ 38 h 93"/>
                <a:gd name="T8" fmla="*/ 56 w 76"/>
                <a:gd name="T9" fmla="*/ 18 h 93"/>
                <a:gd name="T10" fmla="*/ 39 w 76"/>
                <a:gd name="T11" fmla="*/ 11 h 93"/>
                <a:gd name="T12" fmla="*/ 43 w 76"/>
                <a:gd name="T13" fmla="*/ 93 h 93"/>
                <a:gd name="T14" fmla="*/ 12 w 76"/>
                <a:gd name="T15" fmla="*/ 81 h 93"/>
                <a:gd name="T16" fmla="*/ 0 w 76"/>
                <a:gd name="T17" fmla="*/ 47 h 93"/>
                <a:gd name="T18" fmla="*/ 11 w 76"/>
                <a:gd name="T19" fmla="*/ 13 h 93"/>
                <a:gd name="T20" fmla="*/ 39 w 76"/>
                <a:gd name="T21" fmla="*/ 0 h 93"/>
                <a:gd name="T22" fmla="*/ 66 w 76"/>
                <a:gd name="T23" fmla="*/ 11 h 93"/>
                <a:gd name="T24" fmla="*/ 76 w 76"/>
                <a:gd name="T25" fmla="*/ 40 h 93"/>
                <a:gd name="T26" fmla="*/ 76 w 76"/>
                <a:gd name="T27" fmla="*/ 49 h 93"/>
                <a:gd name="T28" fmla="*/ 14 w 76"/>
                <a:gd name="T29" fmla="*/ 49 h 93"/>
                <a:gd name="T30" fmla="*/ 22 w 76"/>
                <a:gd name="T31" fmla="*/ 73 h 93"/>
                <a:gd name="T32" fmla="*/ 44 w 76"/>
                <a:gd name="T33" fmla="*/ 81 h 93"/>
                <a:gd name="T34" fmla="*/ 72 w 76"/>
                <a:gd name="T35" fmla="*/ 75 h 93"/>
                <a:gd name="T36" fmla="*/ 72 w 76"/>
                <a:gd name="T37" fmla="*/ 87 h 93"/>
                <a:gd name="T38" fmla="*/ 59 w 76"/>
                <a:gd name="T39" fmla="*/ 92 h 93"/>
                <a:gd name="T40" fmla="*/ 43 w 76"/>
                <a:gd name="T41" fmla="*/ 93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6" h="93">
                  <a:moveTo>
                    <a:pt x="39" y="11"/>
                  </a:moveTo>
                  <a:cubicBezTo>
                    <a:pt x="32" y="11"/>
                    <a:pt x="26" y="14"/>
                    <a:pt x="22" y="18"/>
                  </a:cubicBezTo>
                  <a:cubicBezTo>
                    <a:pt x="18" y="23"/>
                    <a:pt x="15" y="30"/>
                    <a:pt x="15" y="38"/>
                  </a:cubicBezTo>
                  <a:cubicBezTo>
                    <a:pt x="61" y="38"/>
                    <a:pt x="61" y="38"/>
                    <a:pt x="61" y="38"/>
                  </a:cubicBezTo>
                  <a:cubicBezTo>
                    <a:pt x="61" y="29"/>
                    <a:pt x="60" y="23"/>
                    <a:pt x="56" y="18"/>
                  </a:cubicBezTo>
                  <a:cubicBezTo>
                    <a:pt x="52" y="14"/>
                    <a:pt x="46" y="11"/>
                    <a:pt x="39" y="11"/>
                  </a:cubicBezTo>
                  <a:moveTo>
                    <a:pt x="43" y="93"/>
                  </a:moveTo>
                  <a:cubicBezTo>
                    <a:pt x="30" y="93"/>
                    <a:pt x="19" y="89"/>
                    <a:pt x="12" y="81"/>
                  </a:cubicBezTo>
                  <a:cubicBezTo>
                    <a:pt x="4" y="73"/>
                    <a:pt x="0" y="62"/>
                    <a:pt x="0" y="47"/>
                  </a:cubicBezTo>
                  <a:cubicBezTo>
                    <a:pt x="0" y="33"/>
                    <a:pt x="4" y="21"/>
                    <a:pt x="11" y="13"/>
                  </a:cubicBezTo>
                  <a:cubicBezTo>
                    <a:pt x="18" y="4"/>
                    <a:pt x="27" y="0"/>
                    <a:pt x="39" y="0"/>
                  </a:cubicBezTo>
                  <a:cubicBezTo>
                    <a:pt x="51" y="0"/>
                    <a:pt x="60" y="4"/>
                    <a:pt x="66" y="11"/>
                  </a:cubicBezTo>
                  <a:cubicBezTo>
                    <a:pt x="73" y="19"/>
                    <a:pt x="76" y="28"/>
                    <a:pt x="76" y="40"/>
                  </a:cubicBezTo>
                  <a:cubicBezTo>
                    <a:pt x="76" y="49"/>
                    <a:pt x="76" y="49"/>
                    <a:pt x="76" y="49"/>
                  </a:cubicBezTo>
                  <a:cubicBezTo>
                    <a:pt x="14" y="49"/>
                    <a:pt x="14" y="49"/>
                    <a:pt x="14" y="49"/>
                  </a:cubicBezTo>
                  <a:cubicBezTo>
                    <a:pt x="15" y="59"/>
                    <a:pt x="17" y="67"/>
                    <a:pt x="22" y="73"/>
                  </a:cubicBezTo>
                  <a:cubicBezTo>
                    <a:pt x="27" y="78"/>
                    <a:pt x="34" y="81"/>
                    <a:pt x="44" y="81"/>
                  </a:cubicBezTo>
                  <a:cubicBezTo>
                    <a:pt x="53" y="81"/>
                    <a:pt x="63" y="79"/>
                    <a:pt x="72" y="75"/>
                  </a:cubicBezTo>
                  <a:cubicBezTo>
                    <a:pt x="72" y="87"/>
                    <a:pt x="72" y="87"/>
                    <a:pt x="72" y="87"/>
                  </a:cubicBezTo>
                  <a:cubicBezTo>
                    <a:pt x="67" y="89"/>
                    <a:pt x="63" y="91"/>
                    <a:pt x="59" y="92"/>
                  </a:cubicBezTo>
                  <a:cubicBezTo>
                    <a:pt x="54" y="93"/>
                    <a:pt x="49" y="93"/>
                    <a:pt x="43" y="9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59" name="Freeform 41"/>
            <p:cNvSpPr>
              <a:spLocks/>
            </p:cNvSpPr>
            <p:nvPr/>
          </p:nvSpPr>
          <p:spPr bwMode="auto">
            <a:xfrm>
              <a:off x="4597826" y="4771349"/>
              <a:ext cx="150563" cy="319946"/>
            </a:xfrm>
            <a:custGeom>
              <a:avLst/>
              <a:gdLst>
                <a:gd name="T0" fmla="*/ 41 w 53"/>
                <a:gd name="T1" fmla="*/ 101 h 112"/>
                <a:gd name="T2" fmla="*/ 48 w 53"/>
                <a:gd name="T3" fmla="*/ 100 h 112"/>
                <a:gd name="T4" fmla="*/ 53 w 53"/>
                <a:gd name="T5" fmla="*/ 99 h 112"/>
                <a:gd name="T6" fmla="*/ 53 w 53"/>
                <a:gd name="T7" fmla="*/ 110 h 112"/>
                <a:gd name="T8" fmla="*/ 47 w 53"/>
                <a:gd name="T9" fmla="*/ 111 h 112"/>
                <a:gd name="T10" fmla="*/ 39 w 53"/>
                <a:gd name="T11" fmla="*/ 112 h 112"/>
                <a:gd name="T12" fmla="*/ 13 w 53"/>
                <a:gd name="T13" fmla="*/ 85 h 112"/>
                <a:gd name="T14" fmla="*/ 13 w 53"/>
                <a:gd name="T15" fmla="*/ 31 h 112"/>
                <a:gd name="T16" fmla="*/ 0 w 53"/>
                <a:gd name="T17" fmla="*/ 31 h 112"/>
                <a:gd name="T18" fmla="*/ 0 w 53"/>
                <a:gd name="T19" fmla="*/ 25 h 112"/>
                <a:gd name="T20" fmla="*/ 13 w 53"/>
                <a:gd name="T21" fmla="*/ 19 h 112"/>
                <a:gd name="T22" fmla="*/ 19 w 53"/>
                <a:gd name="T23" fmla="*/ 0 h 112"/>
                <a:gd name="T24" fmla="*/ 27 w 53"/>
                <a:gd name="T25" fmla="*/ 0 h 112"/>
                <a:gd name="T26" fmla="*/ 27 w 53"/>
                <a:gd name="T27" fmla="*/ 21 h 112"/>
                <a:gd name="T28" fmla="*/ 53 w 53"/>
                <a:gd name="T29" fmla="*/ 21 h 112"/>
                <a:gd name="T30" fmla="*/ 53 w 53"/>
                <a:gd name="T31" fmla="*/ 31 h 112"/>
                <a:gd name="T32" fmla="*/ 27 w 53"/>
                <a:gd name="T33" fmla="*/ 31 h 112"/>
                <a:gd name="T34" fmla="*/ 27 w 53"/>
                <a:gd name="T35" fmla="*/ 84 h 112"/>
                <a:gd name="T36" fmla="*/ 31 w 53"/>
                <a:gd name="T37" fmla="*/ 96 h 112"/>
                <a:gd name="T38" fmla="*/ 41 w 53"/>
                <a:gd name="T39" fmla="*/ 101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3" h="112">
                  <a:moveTo>
                    <a:pt x="41" y="101"/>
                  </a:moveTo>
                  <a:cubicBezTo>
                    <a:pt x="44" y="101"/>
                    <a:pt x="46" y="101"/>
                    <a:pt x="48" y="100"/>
                  </a:cubicBezTo>
                  <a:cubicBezTo>
                    <a:pt x="50" y="100"/>
                    <a:pt x="52" y="100"/>
                    <a:pt x="53" y="99"/>
                  </a:cubicBezTo>
                  <a:cubicBezTo>
                    <a:pt x="53" y="110"/>
                    <a:pt x="53" y="110"/>
                    <a:pt x="53" y="110"/>
                  </a:cubicBezTo>
                  <a:cubicBezTo>
                    <a:pt x="52" y="110"/>
                    <a:pt x="50" y="111"/>
                    <a:pt x="47" y="111"/>
                  </a:cubicBezTo>
                  <a:cubicBezTo>
                    <a:pt x="44" y="112"/>
                    <a:pt x="41" y="112"/>
                    <a:pt x="39" y="112"/>
                  </a:cubicBezTo>
                  <a:cubicBezTo>
                    <a:pt x="22" y="112"/>
                    <a:pt x="13" y="103"/>
                    <a:pt x="13" y="85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7" y="21"/>
                    <a:pt x="27" y="21"/>
                    <a:pt x="27" y="21"/>
                  </a:cubicBezTo>
                  <a:cubicBezTo>
                    <a:pt x="53" y="21"/>
                    <a:pt x="53" y="21"/>
                    <a:pt x="53" y="21"/>
                  </a:cubicBezTo>
                  <a:cubicBezTo>
                    <a:pt x="53" y="31"/>
                    <a:pt x="53" y="31"/>
                    <a:pt x="53" y="31"/>
                  </a:cubicBezTo>
                  <a:cubicBezTo>
                    <a:pt x="27" y="31"/>
                    <a:pt x="27" y="31"/>
                    <a:pt x="27" y="31"/>
                  </a:cubicBezTo>
                  <a:cubicBezTo>
                    <a:pt x="27" y="84"/>
                    <a:pt x="27" y="84"/>
                    <a:pt x="27" y="84"/>
                  </a:cubicBezTo>
                  <a:cubicBezTo>
                    <a:pt x="27" y="89"/>
                    <a:pt x="28" y="94"/>
                    <a:pt x="31" y="96"/>
                  </a:cubicBezTo>
                  <a:cubicBezTo>
                    <a:pt x="33" y="99"/>
                    <a:pt x="37" y="101"/>
                    <a:pt x="41" y="10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60" name="Freeform 42"/>
            <p:cNvSpPr>
              <a:spLocks/>
            </p:cNvSpPr>
            <p:nvPr/>
          </p:nvSpPr>
          <p:spPr bwMode="auto">
            <a:xfrm>
              <a:off x="4767209" y="4771349"/>
              <a:ext cx="152916" cy="319946"/>
            </a:xfrm>
            <a:custGeom>
              <a:avLst/>
              <a:gdLst>
                <a:gd name="T0" fmla="*/ 41 w 54"/>
                <a:gd name="T1" fmla="*/ 101 h 112"/>
                <a:gd name="T2" fmla="*/ 48 w 54"/>
                <a:gd name="T3" fmla="*/ 100 h 112"/>
                <a:gd name="T4" fmla="*/ 54 w 54"/>
                <a:gd name="T5" fmla="*/ 99 h 112"/>
                <a:gd name="T6" fmla="*/ 54 w 54"/>
                <a:gd name="T7" fmla="*/ 110 h 112"/>
                <a:gd name="T8" fmla="*/ 47 w 54"/>
                <a:gd name="T9" fmla="*/ 111 h 112"/>
                <a:gd name="T10" fmla="*/ 39 w 54"/>
                <a:gd name="T11" fmla="*/ 112 h 112"/>
                <a:gd name="T12" fmla="*/ 13 w 54"/>
                <a:gd name="T13" fmla="*/ 85 h 112"/>
                <a:gd name="T14" fmla="*/ 13 w 54"/>
                <a:gd name="T15" fmla="*/ 31 h 112"/>
                <a:gd name="T16" fmla="*/ 0 w 54"/>
                <a:gd name="T17" fmla="*/ 31 h 112"/>
                <a:gd name="T18" fmla="*/ 0 w 54"/>
                <a:gd name="T19" fmla="*/ 25 h 112"/>
                <a:gd name="T20" fmla="*/ 13 w 54"/>
                <a:gd name="T21" fmla="*/ 19 h 112"/>
                <a:gd name="T22" fmla="*/ 19 w 54"/>
                <a:gd name="T23" fmla="*/ 0 h 112"/>
                <a:gd name="T24" fmla="*/ 27 w 54"/>
                <a:gd name="T25" fmla="*/ 0 h 112"/>
                <a:gd name="T26" fmla="*/ 27 w 54"/>
                <a:gd name="T27" fmla="*/ 21 h 112"/>
                <a:gd name="T28" fmla="*/ 53 w 54"/>
                <a:gd name="T29" fmla="*/ 21 h 112"/>
                <a:gd name="T30" fmla="*/ 53 w 54"/>
                <a:gd name="T31" fmla="*/ 31 h 112"/>
                <a:gd name="T32" fmla="*/ 27 w 54"/>
                <a:gd name="T33" fmla="*/ 31 h 112"/>
                <a:gd name="T34" fmla="*/ 27 w 54"/>
                <a:gd name="T35" fmla="*/ 84 h 112"/>
                <a:gd name="T36" fmla="*/ 31 w 54"/>
                <a:gd name="T37" fmla="*/ 96 h 112"/>
                <a:gd name="T38" fmla="*/ 41 w 54"/>
                <a:gd name="T39" fmla="*/ 101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4" h="112">
                  <a:moveTo>
                    <a:pt x="41" y="101"/>
                  </a:moveTo>
                  <a:cubicBezTo>
                    <a:pt x="44" y="101"/>
                    <a:pt x="46" y="101"/>
                    <a:pt x="48" y="100"/>
                  </a:cubicBezTo>
                  <a:cubicBezTo>
                    <a:pt x="50" y="100"/>
                    <a:pt x="52" y="100"/>
                    <a:pt x="54" y="99"/>
                  </a:cubicBezTo>
                  <a:cubicBezTo>
                    <a:pt x="54" y="110"/>
                    <a:pt x="54" y="110"/>
                    <a:pt x="54" y="110"/>
                  </a:cubicBezTo>
                  <a:cubicBezTo>
                    <a:pt x="52" y="110"/>
                    <a:pt x="50" y="111"/>
                    <a:pt x="47" y="111"/>
                  </a:cubicBezTo>
                  <a:cubicBezTo>
                    <a:pt x="44" y="112"/>
                    <a:pt x="42" y="112"/>
                    <a:pt x="39" y="112"/>
                  </a:cubicBezTo>
                  <a:cubicBezTo>
                    <a:pt x="22" y="112"/>
                    <a:pt x="13" y="103"/>
                    <a:pt x="13" y="85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7" y="21"/>
                    <a:pt x="27" y="21"/>
                    <a:pt x="27" y="21"/>
                  </a:cubicBezTo>
                  <a:cubicBezTo>
                    <a:pt x="53" y="21"/>
                    <a:pt x="53" y="21"/>
                    <a:pt x="53" y="21"/>
                  </a:cubicBezTo>
                  <a:cubicBezTo>
                    <a:pt x="53" y="31"/>
                    <a:pt x="53" y="31"/>
                    <a:pt x="53" y="31"/>
                  </a:cubicBezTo>
                  <a:cubicBezTo>
                    <a:pt x="27" y="31"/>
                    <a:pt x="27" y="31"/>
                    <a:pt x="27" y="31"/>
                  </a:cubicBezTo>
                  <a:cubicBezTo>
                    <a:pt x="27" y="84"/>
                    <a:pt x="27" y="84"/>
                    <a:pt x="27" y="84"/>
                  </a:cubicBezTo>
                  <a:cubicBezTo>
                    <a:pt x="27" y="89"/>
                    <a:pt x="28" y="94"/>
                    <a:pt x="31" y="96"/>
                  </a:cubicBezTo>
                  <a:cubicBezTo>
                    <a:pt x="33" y="99"/>
                    <a:pt x="37" y="101"/>
                    <a:pt x="41" y="10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61" name="Freeform 43"/>
            <p:cNvSpPr>
              <a:spLocks noEditPoints="1"/>
            </p:cNvSpPr>
            <p:nvPr/>
          </p:nvSpPr>
          <p:spPr bwMode="auto">
            <a:xfrm>
              <a:off x="4955413" y="4825457"/>
              <a:ext cx="216434" cy="265838"/>
            </a:xfrm>
            <a:custGeom>
              <a:avLst/>
              <a:gdLst>
                <a:gd name="T0" fmla="*/ 40 w 76"/>
                <a:gd name="T1" fmla="*/ 11 h 93"/>
                <a:gd name="T2" fmla="*/ 22 w 76"/>
                <a:gd name="T3" fmla="*/ 18 h 93"/>
                <a:gd name="T4" fmla="*/ 15 w 76"/>
                <a:gd name="T5" fmla="*/ 38 h 93"/>
                <a:gd name="T6" fmla="*/ 62 w 76"/>
                <a:gd name="T7" fmla="*/ 38 h 93"/>
                <a:gd name="T8" fmla="*/ 56 w 76"/>
                <a:gd name="T9" fmla="*/ 18 h 93"/>
                <a:gd name="T10" fmla="*/ 40 w 76"/>
                <a:gd name="T11" fmla="*/ 11 h 93"/>
                <a:gd name="T12" fmla="*/ 43 w 76"/>
                <a:gd name="T13" fmla="*/ 93 h 93"/>
                <a:gd name="T14" fmla="*/ 12 w 76"/>
                <a:gd name="T15" fmla="*/ 81 h 93"/>
                <a:gd name="T16" fmla="*/ 0 w 76"/>
                <a:gd name="T17" fmla="*/ 47 h 93"/>
                <a:gd name="T18" fmla="*/ 11 w 76"/>
                <a:gd name="T19" fmla="*/ 13 h 93"/>
                <a:gd name="T20" fmla="*/ 40 w 76"/>
                <a:gd name="T21" fmla="*/ 0 h 93"/>
                <a:gd name="T22" fmla="*/ 66 w 76"/>
                <a:gd name="T23" fmla="*/ 11 h 93"/>
                <a:gd name="T24" fmla="*/ 76 w 76"/>
                <a:gd name="T25" fmla="*/ 40 h 93"/>
                <a:gd name="T26" fmla="*/ 76 w 76"/>
                <a:gd name="T27" fmla="*/ 49 h 93"/>
                <a:gd name="T28" fmla="*/ 15 w 76"/>
                <a:gd name="T29" fmla="*/ 49 h 93"/>
                <a:gd name="T30" fmla="*/ 22 w 76"/>
                <a:gd name="T31" fmla="*/ 73 h 93"/>
                <a:gd name="T32" fmla="*/ 44 w 76"/>
                <a:gd name="T33" fmla="*/ 81 h 93"/>
                <a:gd name="T34" fmla="*/ 72 w 76"/>
                <a:gd name="T35" fmla="*/ 75 h 93"/>
                <a:gd name="T36" fmla="*/ 72 w 76"/>
                <a:gd name="T37" fmla="*/ 87 h 93"/>
                <a:gd name="T38" fmla="*/ 59 w 76"/>
                <a:gd name="T39" fmla="*/ 92 h 93"/>
                <a:gd name="T40" fmla="*/ 43 w 76"/>
                <a:gd name="T41" fmla="*/ 93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6" h="93">
                  <a:moveTo>
                    <a:pt x="40" y="11"/>
                  </a:moveTo>
                  <a:cubicBezTo>
                    <a:pt x="32" y="11"/>
                    <a:pt x="27" y="14"/>
                    <a:pt x="22" y="18"/>
                  </a:cubicBezTo>
                  <a:cubicBezTo>
                    <a:pt x="18" y="23"/>
                    <a:pt x="16" y="30"/>
                    <a:pt x="15" y="38"/>
                  </a:cubicBezTo>
                  <a:cubicBezTo>
                    <a:pt x="62" y="38"/>
                    <a:pt x="62" y="38"/>
                    <a:pt x="62" y="38"/>
                  </a:cubicBezTo>
                  <a:cubicBezTo>
                    <a:pt x="62" y="29"/>
                    <a:pt x="60" y="23"/>
                    <a:pt x="56" y="18"/>
                  </a:cubicBezTo>
                  <a:cubicBezTo>
                    <a:pt x="52" y="14"/>
                    <a:pt x="47" y="11"/>
                    <a:pt x="40" y="11"/>
                  </a:cubicBezTo>
                  <a:moveTo>
                    <a:pt x="43" y="93"/>
                  </a:moveTo>
                  <a:cubicBezTo>
                    <a:pt x="30" y="93"/>
                    <a:pt x="20" y="89"/>
                    <a:pt x="12" y="81"/>
                  </a:cubicBezTo>
                  <a:cubicBezTo>
                    <a:pt x="4" y="73"/>
                    <a:pt x="0" y="62"/>
                    <a:pt x="0" y="47"/>
                  </a:cubicBezTo>
                  <a:cubicBezTo>
                    <a:pt x="0" y="33"/>
                    <a:pt x="4" y="21"/>
                    <a:pt x="11" y="13"/>
                  </a:cubicBezTo>
                  <a:cubicBezTo>
                    <a:pt x="18" y="4"/>
                    <a:pt x="28" y="0"/>
                    <a:pt x="40" y="0"/>
                  </a:cubicBezTo>
                  <a:cubicBezTo>
                    <a:pt x="51" y="0"/>
                    <a:pt x="60" y="4"/>
                    <a:pt x="66" y="11"/>
                  </a:cubicBezTo>
                  <a:cubicBezTo>
                    <a:pt x="73" y="19"/>
                    <a:pt x="76" y="28"/>
                    <a:pt x="76" y="40"/>
                  </a:cubicBezTo>
                  <a:cubicBezTo>
                    <a:pt x="76" y="49"/>
                    <a:pt x="76" y="49"/>
                    <a:pt x="76" y="49"/>
                  </a:cubicBezTo>
                  <a:cubicBezTo>
                    <a:pt x="15" y="49"/>
                    <a:pt x="15" y="49"/>
                    <a:pt x="15" y="49"/>
                  </a:cubicBezTo>
                  <a:cubicBezTo>
                    <a:pt x="15" y="59"/>
                    <a:pt x="17" y="67"/>
                    <a:pt x="22" y="73"/>
                  </a:cubicBezTo>
                  <a:cubicBezTo>
                    <a:pt x="28" y="78"/>
                    <a:pt x="35" y="81"/>
                    <a:pt x="44" y="81"/>
                  </a:cubicBezTo>
                  <a:cubicBezTo>
                    <a:pt x="53" y="81"/>
                    <a:pt x="63" y="79"/>
                    <a:pt x="72" y="75"/>
                  </a:cubicBezTo>
                  <a:cubicBezTo>
                    <a:pt x="72" y="87"/>
                    <a:pt x="72" y="87"/>
                    <a:pt x="72" y="87"/>
                  </a:cubicBezTo>
                  <a:cubicBezTo>
                    <a:pt x="68" y="89"/>
                    <a:pt x="63" y="91"/>
                    <a:pt x="59" y="92"/>
                  </a:cubicBezTo>
                  <a:cubicBezTo>
                    <a:pt x="55" y="93"/>
                    <a:pt x="49" y="93"/>
                    <a:pt x="43" y="9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62" name="Freeform 44"/>
            <p:cNvSpPr>
              <a:spLocks/>
            </p:cNvSpPr>
            <p:nvPr/>
          </p:nvSpPr>
          <p:spPr bwMode="auto">
            <a:xfrm>
              <a:off x="5237719" y="4825457"/>
              <a:ext cx="148211" cy="261133"/>
            </a:xfrm>
            <a:custGeom>
              <a:avLst/>
              <a:gdLst>
                <a:gd name="T0" fmla="*/ 41 w 52"/>
                <a:gd name="T1" fmla="*/ 0 h 91"/>
                <a:gd name="T2" fmla="*/ 52 w 52"/>
                <a:gd name="T3" fmla="*/ 1 h 91"/>
                <a:gd name="T4" fmla="*/ 50 w 52"/>
                <a:gd name="T5" fmla="*/ 14 h 91"/>
                <a:gd name="T6" fmla="*/ 40 w 52"/>
                <a:gd name="T7" fmla="*/ 12 h 91"/>
                <a:gd name="T8" fmla="*/ 22 w 52"/>
                <a:gd name="T9" fmla="*/ 21 h 91"/>
                <a:gd name="T10" fmla="*/ 14 w 52"/>
                <a:gd name="T11" fmla="*/ 43 h 91"/>
                <a:gd name="T12" fmla="*/ 14 w 52"/>
                <a:gd name="T13" fmla="*/ 91 h 91"/>
                <a:gd name="T14" fmla="*/ 0 w 52"/>
                <a:gd name="T15" fmla="*/ 91 h 91"/>
                <a:gd name="T16" fmla="*/ 0 w 52"/>
                <a:gd name="T17" fmla="*/ 2 h 91"/>
                <a:gd name="T18" fmla="*/ 12 w 52"/>
                <a:gd name="T19" fmla="*/ 2 h 91"/>
                <a:gd name="T20" fmla="*/ 13 w 52"/>
                <a:gd name="T21" fmla="*/ 18 h 91"/>
                <a:gd name="T22" fmla="*/ 14 w 52"/>
                <a:gd name="T23" fmla="*/ 18 h 91"/>
                <a:gd name="T24" fmla="*/ 26 w 52"/>
                <a:gd name="T25" fmla="*/ 5 h 91"/>
                <a:gd name="T26" fmla="*/ 41 w 52"/>
                <a:gd name="T2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2" h="91">
                  <a:moveTo>
                    <a:pt x="41" y="0"/>
                  </a:moveTo>
                  <a:cubicBezTo>
                    <a:pt x="45" y="0"/>
                    <a:pt x="49" y="0"/>
                    <a:pt x="52" y="1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46" y="13"/>
                    <a:pt x="43" y="12"/>
                    <a:pt x="40" y="12"/>
                  </a:cubicBezTo>
                  <a:cubicBezTo>
                    <a:pt x="33" y="12"/>
                    <a:pt x="27" y="15"/>
                    <a:pt x="22" y="21"/>
                  </a:cubicBezTo>
                  <a:cubicBezTo>
                    <a:pt x="17" y="27"/>
                    <a:pt x="14" y="34"/>
                    <a:pt x="14" y="43"/>
                  </a:cubicBezTo>
                  <a:cubicBezTo>
                    <a:pt x="14" y="91"/>
                    <a:pt x="14" y="91"/>
                    <a:pt x="14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14" y="18"/>
                    <a:pt x="14" y="18"/>
                    <a:pt x="14" y="18"/>
                  </a:cubicBezTo>
                  <a:cubicBezTo>
                    <a:pt x="17" y="12"/>
                    <a:pt x="21" y="8"/>
                    <a:pt x="26" y="5"/>
                  </a:cubicBezTo>
                  <a:cubicBezTo>
                    <a:pt x="31" y="2"/>
                    <a:pt x="36" y="0"/>
                    <a:pt x="41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63" name="Freeform 45"/>
            <p:cNvSpPr>
              <a:spLocks noEditPoints="1"/>
            </p:cNvSpPr>
            <p:nvPr/>
          </p:nvSpPr>
          <p:spPr bwMode="auto">
            <a:xfrm>
              <a:off x="5543550" y="4825457"/>
              <a:ext cx="235255" cy="265838"/>
            </a:xfrm>
            <a:custGeom>
              <a:avLst/>
              <a:gdLst>
                <a:gd name="T0" fmla="*/ 14 w 83"/>
                <a:gd name="T1" fmla="*/ 46 h 93"/>
                <a:gd name="T2" fmla="*/ 21 w 83"/>
                <a:gd name="T3" fmla="*/ 73 h 93"/>
                <a:gd name="T4" fmla="*/ 42 w 83"/>
                <a:gd name="T5" fmla="*/ 82 h 93"/>
                <a:gd name="T6" fmla="*/ 62 w 83"/>
                <a:gd name="T7" fmla="*/ 73 h 93"/>
                <a:gd name="T8" fmla="*/ 69 w 83"/>
                <a:gd name="T9" fmla="*/ 46 h 93"/>
                <a:gd name="T10" fmla="*/ 62 w 83"/>
                <a:gd name="T11" fmla="*/ 20 h 93"/>
                <a:gd name="T12" fmla="*/ 41 w 83"/>
                <a:gd name="T13" fmla="*/ 12 h 93"/>
                <a:gd name="T14" fmla="*/ 21 w 83"/>
                <a:gd name="T15" fmla="*/ 20 h 93"/>
                <a:gd name="T16" fmla="*/ 14 w 83"/>
                <a:gd name="T17" fmla="*/ 46 h 93"/>
                <a:gd name="T18" fmla="*/ 83 w 83"/>
                <a:gd name="T19" fmla="*/ 46 h 93"/>
                <a:gd name="T20" fmla="*/ 72 w 83"/>
                <a:gd name="T21" fmla="*/ 81 h 93"/>
                <a:gd name="T22" fmla="*/ 41 w 83"/>
                <a:gd name="T23" fmla="*/ 93 h 93"/>
                <a:gd name="T24" fmla="*/ 20 w 83"/>
                <a:gd name="T25" fmla="*/ 87 h 93"/>
                <a:gd name="T26" fmla="*/ 5 w 83"/>
                <a:gd name="T27" fmla="*/ 71 h 93"/>
                <a:gd name="T28" fmla="*/ 0 w 83"/>
                <a:gd name="T29" fmla="*/ 46 h 93"/>
                <a:gd name="T30" fmla="*/ 11 w 83"/>
                <a:gd name="T31" fmla="*/ 12 h 93"/>
                <a:gd name="T32" fmla="*/ 42 w 83"/>
                <a:gd name="T33" fmla="*/ 0 h 93"/>
                <a:gd name="T34" fmla="*/ 72 w 83"/>
                <a:gd name="T35" fmla="*/ 13 h 93"/>
                <a:gd name="T36" fmla="*/ 83 w 83"/>
                <a:gd name="T37" fmla="*/ 46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3" h="93">
                  <a:moveTo>
                    <a:pt x="14" y="46"/>
                  </a:moveTo>
                  <a:cubicBezTo>
                    <a:pt x="14" y="58"/>
                    <a:pt x="17" y="67"/>
                    <a:pt x="21" y="73"/>
                  </a:cubicBezTo>
                  <a:cubicBezTo>
                    <a:pt x="26" y="79"/>
                    <a:pt x="33" y="82"/>
                    <a:pt x="42" y="82"/>
                  </a:cubicBezTo>
                  <a:cubicBezTo>
                    <a:pt x="50" y="82"/>
                    <a:pt x="57" y="79"/>
                    <a:pt x="62" y="73"/>
                  </a:cubicBezTo>
                  <a:cubicBezTo>
                    <a:pt x="66" y="67"/>
                    <a:pt x="69" y="58"/>
                    <a:pt x="69" y="46"/>
                  </a:cubicBezTo>
                  <a:cubicBezTo>
                    <a:pt x="69" y="35"/>
                    <a:pt x="66" y="26"/>
                    <a:pt x="62" y="20"/>
                  </a:cubicBezTo>
                  <a:cubicBezTo>
                    <a:pt x="57" y="15"/>
                    <a:pt x="50" y="12"/>
                    <a:pt x="41" y="12"/>
                  </a:cubicBezTo>
                  <a:cubicBezTo>
                    <a:pt x="32" y="12"/>
                    <a:pt x="26" y="14"/>
                    <a:pt x="21" y="20"/>
                  </a:cubicBezTo>
                  <a:cubicBezTo>
                    <a:pt x="17" y="26"/>
                    <a:pt x="14" y="35"/>
                    <a:pt x="14" y="46"/>
                  </a:cubicBezTo>
                  <a:moveTo>
                    <a:pt x="83" y="46"/>
                  </a:moveTo>
                  <a:cubicBezTo>
                    <a:pt x="83" y="61"/>
                    <a:pt x="79" y="72"/>
                    <a:pt x="72" y="81"/>
                  </a:cubicBezTo>
                  <a:cubicBezTo>
                    <a:pt x="64" y="89"/>
                    <a:pt x="54" y="93"/>
                    <a:pt x="41" y="93"/>
                  </a:cubicBezTo>
                  <a:cubicBezTo>
                    <a:pt x="33" y="93"/>
                    <a:pt x="26" y="91"/>
                    <a:pt x="20" y="87"/>
                  </a:cubicBezTo>
                  <a:cubicBezTo>
                    <a:pt x="14" y="84"/>
                    <a:pt x="9" y="78"/>
                    <a:pt x="5" y="71"/>
                  </a:cubicBezTo>
                  <a:cubicBezTo>
                    <a:pt x="2" y="64"/>
                    <a:pt x="0" y="56"/>
                    <a:pt x="0" y="46"/>
                  </a:cubicBezTo>
                  <a:cubicBezTo>
                    <a:pt x="0" y="32"/>
                    <a:pt x="4" y="20"/>
                    <a:pt x="11" y="12"/>
                  </a:cubicBezTo>
                  <a:cubicBezTo>
                    <a:pt x="19" y="4"/>
                    <a:pt x="29" y="0"/>
                    <a:pt x="42" y="0"/>
                  </a:cubicBezTo>
                  <a:cubicBezTo>
                    <a:pt x="54" y="0"/>
                    <a:pt x="64" y="4"/>
                    <a:pt x="72" y="13"/>
                  </a:cubicBezTo>
                  <a:cubicBezTo>
                    <a:pt x="79" y="21"/>
                    <a:pt x="83" y="32"/>
                    <a:pt x="8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64" name="Freeform 46"/>
            <p:cNvSpPr>
              <a:spLocks/>
            </p:cNvSpPr>
            <p:nvPr/>
          </p:nvSpPr>
          <p:spPr bwMode="auto">
            <a:xfrm>
              <a:off x="5844676" y="4830162"/>
              <a:ext cx="214082" cy="261133"/>
            </a:xfrm>
            <a:custGeom>
              <a:avLst/>
              <a:gdLst>
                <a:gd name="T0" fmla="*/ 13 w 75"/>
                <a:gd name="T1" fmla="*/ 0 h 91"/>
                <a:gd name="T2" fmla="*/ 13 w 75"/>
                <a:gd name="T3" fmla="*/ 58 h 91"/>
                <a:gd name="T4" fmla="*/ 18 w 75"/>
                <a:gd name="T5" fmla="*/ 74 h 91"/>
                <a:gd name="T6" fmla="*/ 34 w 75"/>
                <a:gd name="T7" fmla="*/ 80 h 91"/>
                <a:gd name="T8" fmla="*/ 55 w 75"/>
                <a:gd name="T9" fmla="*/ 72 h 91"/>
                <a:gd name="T10" fmla="*/ 61 w 75"/>
                <a:gd name="T11" fmla="*/ 47 h 91"/>
                <a:gd name="T12" fmla="*/ 61 w 75"/>
                <a:gd name="T13" fmla="*/ 0 h 91"/>
                <a:gd name="T14" fmla="*/ 75 w 75"/>
                <a:gd name="T15" fmla="*/ 0 h 91"/>
                <a:gd name="T16" fmla="*/ 75 w 75"/>
                <a:gd name="T17" fmla="*/ 89 h 91"/>
                <a:gd name="T18" fmla="*/ 63 w 75"/>
                <a:gd name="T19" fmla="*/ 89 h 91"/>
                <a:gd name="T20" fmla="*/ 62 w 75"/>
                <a:gd name="T21" fmla="*/ 77 h 91"/>
                <a:gd name="T22" fmla="*/ 61 w 75"/>
                <a:gd name="T23" fmla="*/ 77 h 91"/>
                <a:gd name="T24" fmla="*/ 49 w 75"/>
                <a:gd name="T25" fmla="*/ 87 h 91"/>
                <a:gd name="T26" fmla="*/ 32 w 75"/>
                <a:gd name="T27" fmla="*/ 91 h 91"/>
                <a:gd name="T28" fmla="*/ 8 w 75"/>
                <a:gd name="T29" fmla="*/ 83 h 91"/>
                <a:gd name="T30" fmla="*/ 0 w 75"/>
                <a:gd name="T31" fmla="*/ 58 h 91"/>
                <a:gd name="T32" fmla="*/ 0 w 75"/>
                <a:gd name="T33" fmla="*/ 0 h 91"/>
                <a:gd name="T34" fmla="*/ 13 w 75"/>
                <a:gd name="T35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5" h="91">
                  <a:moveTo>
                    <a:pt x="13" y="0"/>
                  </a:moveTo>
                  <a:cubicBezTo>
                    <a:pt x="13" y="58"/>
                    <a:pt x="13" y="58"/>
                    <a:pt x="13" y="58"/>
                  </a:cubicBezTo>
                  <a:cubicBezTo>
                    <a:pt x="13" y="65"/>
                    <a:pt x="15" y="71"/>
                    <a:pt x="18" y="74"/>
                  </a:cubicBezTo>
                  <a:cubicBezTo>
                    <a:pt x="22" y="78"/>
                    <a:pt x="27" y="80"/>
                    <a:pt x="34" y="80"/>
                  </a:cubicBezTo>
                  <a:cubicBezTo>
                    <a:pt x="43" y="80"/>
                    <a:pt x="50" y="77"/>
                    <a:pt x="55" y="72"/>
                  </a:cubicBezTo>
                  <a:cubicBezTo>
                    <a:pt x="59" y="67"/>
                    <a:pt x="61" y="58"/>
                    <a:pt x="61" y="47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75" y="89"/>
                    <a:pt x="75" y="89"/>
                    <a:pt x="75" y="89"/>
                  </a:cubicBezTo>
                  <a:cubicBezTo>
                    <a:pt x="63" y="89"/>
                    <a:pt x="63" y="89"/>
                    <a:pt x="63" y="89"/>
                  </a:cubicBezTo>
                  <a:cubicBezTo>
                    <a:pt x="62" y="77"/>
                    <a:pt x="62" y="77"/>
                    <a:pt x="62" y="77"/>
                  </a:cubicBezTo>
                  <a:cubicBezTo>
                    <a:pt x="61" y="77"/>
                    <a:pt x="61" y="77"/>
                    <a:pt x="61" y="77"/>
                  </a:cubicBezTo>
                  <a:cubicBezTo>
                    <a:pt x="58" y="82"/>
                    <a:pt x="54" y="85"/>
                    <a:pt x="49" y="87"/>
                  </a:cubicBezTo>
                  <a:cubicBezTo>
                    <a:pt x="44" y="90"/>
                    <a:pt x="39" y="91"/>
                    <a:pt x="32" y="91"/>
                  </a:cubicBezTo>
                  <a:cubicBezTo>
                    <a:pt x="21" y="91"/>
                    <a:pt x="13" y="88"/>
                    <a:pt x="8" y="83"/>
                  </a:cubicBezTo>
                  <a:cubicBezTo>
                    <a:pt x="2" y="78"/>
                    <a:pt x="0" y="70"/>
                    <a:pt x="0" y="58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65" name="Freeform 47"/>
            <p:cNvSpPr>
              <a:spLocks/>
            </p:cNvSpPr>
            <p:nvPr/>
          </p:nvSpPr>
          <p:spPr bwMode="auto">
            <a:xfrm>
              <a:off x="6108161" y="4771349"/>
              <a:ext cx="150563" cy="319946"/>
            </a:xfrm>
            <a:custGeom>
              <a:avLst/>
              <a:gdLst>
                <a:gd name="T0" fmla="*/ 40 w 53"/>
                <a:gd name="T1" fmla="*/ 101 h 112"/>
                <a:gd name="T2" fmla="*/ 47 w 53"/>
                <a:gd name="T3" fmla="*/ 100 h 112"/>
                <a:gd name="T4" fmla="*/ 53 w 53"/>
                <a:gd name="T5" fmla="*/ 99 h 112"/>
                <a:gd name="T6" fmla="*/ 53 w 53"/>
                <a:gd name="T7" fmla="*/ 110 h 112"/>
                <a:gd name="T8" fmla="*/ 46 w 53"/>
                <a:gd name="T9" fmla="*/ 111 h 112"/>
                <a:gd name="T10" fmla="*/ 38 w 53"/>
                <a:gd name="T11" fmla="*/ 112 h 112"/>
                <a:gd name="T12" fmla="*/ 12 w 53"/>
                <a:gd name="T13" fmla="*/ 85 h 112"/>
                <a:gd name="T14" fmla="*/ 12 w 53"/>
                <a:gd name="T15" fmla="*/ 31 h 112"/>
                <a:gd name="T16" fmla="*/ 0 w 53"/>
                <a:gd name="T17" fmla="*/ 31 h 112"/>
                <a:gd name="T18" fmla="*/ 0 w 53"/>
                <a:gd name="T19" fmla="*/ 25 h 112"/>
                <a:gd name="T20" fmla="*/ 12 w 53"/>
                <a:gd name="T21" fmla="*/ 19 h 112"/>
                <a:gd name="T22" fmla="*/ 18 w 53"/>
                <a:gd name="T23" fmla="*/ 0 h 112"/>
                <a:gd name="T24" fmla="*/ 26 w 53"/>
                <a:gd name="T25" fmla="*/ 0 h 112"/>
                <a:gd name="T26" fmla="*/ 26 w 53"/>
                <a:gd name="T27" fmla="*/ 21 h 112"/>
                <a:gd name="T28" fmla="*/ 52 w 53"/>
                <a:gd name="T29" fmla="*/ 21 h 112"/>
                <a:gd name="T30" fmla="*/ 52 w 53"/>
                <a:gd name="T31" fmla="*/ 31 h 112"/>
                <a:gd name="T32" fmla="*/ 26 w 53"/>
                <a:gd name="T33" fmla="*/ 31 h 112"/>
                <a:gd name="T34" fmla="*/ 26 w 53"/>
                <a:gd name="T35" fmla="*/ 84 h 112"/>
                <a:gd name="T36" fmla="*/ 30 w 53"/>
                <a:gd name="T37" fmla="*/ 96 h 112"/>
                <a:gd name="T38" fmla="*/ 40 w 53"/>
                <a:gd name="T39" fmla="*/ 101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3" h="112">
                  <a:moveTo>
                    <a:pt x="40" y="101"/>
                  </a:moveTo>
                  <a:cubicBezTo>
                    <a:pt x="43" y="101"/>
                    <a:pt x="45" y="101"/>
                    <a:pt x="47" y="100"/>
                  </a:cubicBezTo>
                  <a:cubicBezTo>
                    <a:pt x="50" y="100"/>
                    <a:pt x="51" y="100"/>
                    <a:pt x="53" y="99"/>
                  </a:cubicBezTo>
                  <a:cubicBezTo>
                    <a:pt x="53" y="110"/>
                    <a:pt x="53" y="110"/>
                    <a:pt x="53" y="110"/>
                  </a:cubicBezTo>
                  <a:cubicBezTo>
                    <a:pt x="51" y="110"/>
                    <a:pt x="49" y="111"/>
                    <a:pt x="46" y="111"/>
                  </a:cubicBezTo>
                  <a:cubicBezTo>
                    <a:pt x="43" y="112"/>
                    <a:pt x="41" y="112"/>
                    <a:pt x="38" y="112"/>
                  </a:cubicBezTo>
                  <a:cubicBezTo>
                    <a:pt x="21" y="112"/>
                    <a:pt x="12" y="103"/>
                    <a:pt x="12" y="85"/>
                  </a:cubicBezTo>
                  <a:cubicBezTo>
                    <a:pt x="12" y="31"/>
                    <a:pt x="12" y="31"/>
                    <a:pt x="12" y="31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12" y="19"/>
                    <a:pt x="12" y="19"/>
                    <a:pt x="12" y="19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21"/>
                    <a:pt x="26" y="21"/>
                    <a:pt x="26" y="21"/>
                  </a:cubicBezTo>
                  <a:cubicBezTo>
                    <a:pt x="52" y="21"/>
                    <a:pt x="52" y="21"/>
                    <a:pt x="52" y="21"/>
                  </a:cubicBezTo>
                  <a:cubicBezTo>
                    <a:pt x="52" y="31"/>
                    <a:pt x="52" y="31"/>
                    <a:pt x="52" y="31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9"/>
                    <a:pt x="27" y="94"/>
                    <a:pt x="30" y="96"/>
                  </a:cubicBezTo>
                  <a:cubicBezTo>
                    <a:pt x="32" y="99"/>
                    <a:pt x="36" y="101"/>
                    <a:pt x="40" y="10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66" name="Freeform 48"/>
            <p:cNvSpPr>
              <a:spLocks/>
            </p:cNvSpPr>
            <p:nvPr/>
          </p:nvSpPr>
          <p:spPr bwMode="auto">
            <a:xfrm>
              <a:off x="6296364" y="4825457"/>
              <a:ext cx="183499" cy="265838"/>
            </a:xfrm>
            <a:custGeom>
              <a:avLst/>
              <a:gdLst>
                <a:gd name="T0" fmla="*/ 40 w 64"/>
                <a:gd name="T1" fmla="*/ 93 h 93"/>
                <a:gd name="T2" fmla="*/ 10 w 64"/>
                <a:gd name="T3" fmla="*/ 81 h 93"/>
                <a:gd name="T4" fmla="*/ 0 w 64"/>
                <a:gd name="T5" fmla="*/ 47 h 93"/>
                <a:gd name="T6" fmla="*/ 10 w 64"/>
                <a:gd name="T7" fmla="*/ 12 h 93"/>
                <a:gd name="T8" fmla="*/ 41 w 64"/>
                <a:gd name="T9" fmla="*/ 0 h 93"/>
                <a:gd name="T10" fmla="*/ 54 w 64"/>
                <a:gd name="T11" fmla="*/ 1 h 93"/>
                <a:gd name="T12" fmla="*/ 64 w 64"/>
                <a:gd name="T13" fmla="*/ 5 h 93"/>
                <a:gd name="T14" fmla="*/ 60 w 64"/>
                <a:gd name="T15" fmla="*/ 16 h 93"/>
                <a:gd name="T16" fmla="*/ 50 w 64"/>
                <a:gd name="T17" fmla="*/ 13 h 93"/>
                <a:gd name="T18" fmla="*/ 41 w 64"/>
                <a:gd name="T19" fmla="*/ 12 h 93"/>
                <a:gd name="T20" fmla="*/ 14 w 64"/>
                <a:gd name="T21" fmla="*/ 47 h 93"/>
                <a:gd name="T22" fmla="*/ 20 w 64"/>
                <a:gd name="T23" fmla="*/ 72 h 93"/>
                <a:gd name="T24" fmla="*/ 40 w 64"/>
                <a:gd name="T25" fmla="*/ 81 h 93"/>
                <a:gd name="T26" fmla="*/ 63 w 64"/>
                <a:gd name="T27" fmla="*/ 76 h 93"/>
                <a:gd name="T28" fmla="*/ 63 w 64"/>
                <a:gd name="T29" fmla="*/ 88 h 93"/>
                <a:gd name="T30" fmla="*/ 40 w 64"/>
                <a:gd name="T31" fmla="*/ 93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4" h="93">
                  <a:moveTo>
                    <a:pt x="40" y="93"/>
                  </a:moveTo>
                  <a:cubicBezTo>
                    <a:pt x="27" y="93"/>
                    <a:pt x="17" y="89"/>
                    <a:pt x="10" y="81"/>
                  </a:cubicBezTo>
                  <a:cubicBezTo>
                    <a:pt x="3" y="73"/>
                    <a:pt x="0" y="62"/>
                    <a:pt x="0" y="47"/>
                  </a:cubicBezTo>
                  <a:cubicBezTo>
                    <a:pt x="0" y="32"/>
                    <a:pt x="3" y="20"/>
                    <a:pt x="10" y="12"/>
                  </a:cubicBezTo>
                  <a:cubicBezTo>
                    <a:pt x="18" y="4"/>
                    <a:pt x="28" y="0"/>
                    <a:pt x="41" y="0"/>
                  </a:cubicBezTo>
                  <a:cubicBezTo>
                    <a:pt x="46" y="0"/>
                    <a:pt x="50" y="0"/>
                    <a:pt x="54" y="1"/>
                  </a:cubicBezTo>
                  <a:cubicBezTo>
                    <a:pt x="59" y="2"/>
                    <a:pt x="62" y="3"/>
                    <a:pt x="64" y="5"/>
                  </a:cubicBezTo>
                  <a:cubicBezTo>
                    <a:pt x="60" y="16"/>
                    <a:pt x="60" y="16"/>
                    <a:pt x="60" y="16"/>
                  </a:cubicBezTo>
                  <a:cubicBezTo>
                    <a:pt x="57" y="15"/>
                    <a:pt x="54" y="14"/>
                    <a:pt x="50" y="13"/>
                  </a:cubicBezTo>
                  <a:cubicBezTo>
                    <a:pt x="47" y="12"/>
                    <a:pt x="44" y="12"/>
                    <a:pt x="41" y="12"/>
                  </a:cubicBezTo>
                  <a:cubicBezTo>
                    <a:pt x="23" y="12"/>
                    <a:pt x="14" y="24"/>
                    <a:pt x="14" y="47"/>
                  </a:cubicBezTo>
                  <a:cubicBezTo>
                    <a:pt x="14" y="58"/>
                    <a:pt x="16" y="66"/>
                    <a:pt x="20" y="72"/>
                  </a:cubicBezTo>
                  <a:cubicBezTo>
                    <a:pt x="25" y="78"/>
                    <a:pt x="31" y="81"/>
                    <a:pt x="40" y="81"/>
                  </a:cubicBezTo>
                  <a:cubicBezTo>
                    <a:pt x="48" y="81"/>
                    <a:pt x="55" y="79"/>
                    <a:pt x="63" y="76"/>
                  </a:cubicBezTo>
                  <a:cubicBezTo>
                    <a:pt x="63" y="88"/>
                    <a:pt x="63" y="88"/>
                    <a:pt x="63" y="88"/>
                  </a:cubicBezTo>
                  <a:cubicBezTo>
                    <a:pt x="57" y="91"/>
                    <a:pt x="50" y="93"/>
                    <a:pt x="40" y="9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67" name="Freeform 49"/>
            <p:cNvSpPr>
              <a:spLocks noEditPoints="1"/>
            </p:cNvSpPr>
            <p:nvPr/>
          </p:nvSpPr>
          <p:spPr bwMode="auto">
            <a:xfrm>
              <a:off x="6522209" y="4825457"/>
              <a:ext cx="237608" cy="265838"/>
            </a:xfrm>
            <a:custGeom>
              <a:avLst/>
              <a:gdLst>
                <a:gd name="T0" fmla="*/ 14 w 83"/>
                <a:gd name="T1" fmla="*/ 46 h 93"/>
                <a:gd name="T2" fmla="*/ 21 w 83"/>
                <a:gd name="T3" fmla="*/ 73 h 93"/>
                <a:gd name="T4" fmla="*/ 42 w 83"/>
                <a:gd name="T5" fmla="*/ 82 h 93"/>
                <a:gd name="T6" fmla="*/ 62 w 83"/>
                <a:gd name="T7" fmla="*/ 73 h 93"/>
                <a:gd name="T8" fmla="*/ 69 w 83"/>
                <a:gd name="T9" fmla="*/ 46 h 93"/>
                <a:gd name="T10" fmla="*/ 62 w 83"/>
                <a:gd name="T11" fmla="*/ 20 h 93"/>
                <a:gd name="T12" fmla="*/ 41 w 83"/>
                <a:gd name="T13" fmla="*/ 12 h 93"/>
                <a:gd name="T14" fmla="*/ 21 w 83"/>
                <a:gd name="T15" fmla="*/ 20 h 93"/>
                <a:gd name="T16" fmla="*/ 14 w 83"/>
                <a:gd name="T17" fmla="*/ 46 h 93"/>
                <a:gd name="T18" fmla="*/ 83 w 83"/>
                <a:gd name="T19" fmla="*/ 46 h 93"/>
                <a:gd name="T20" fmla="*/ 72 w 83"/>
                <a:gd name="T21" fmla="*/ 81 h 93"/>
                <a:gd name="T22" fmla="*/ 41 w 83"/>
                <a:gd name="T23" fmla="*/ 93 h 93"/>
                <a:gd name="T24" fmla="*/ 20 w 83"/>
                <a:gd name="T25" fmla="*/ 87 h 93"/>
                <a:gd name="T26" fmla="*/ 5 w 83"/>
                <a:gd name="T27" fmla="*/ 71 h 93"/>
                <a:gd name="T28" fmla="*/ 0 w 83"/>
                <a:gd name="T29" fmla="*/ 46 h 93"/>
                <a:gd name="T30" fmla="*/ 11 w 83"/>
                <a:gd name="T31" fmla="*/ 12 h 93"/>
                <a:gd name="T32" fmla="*/ 42 w 83"/>
                <a:gd name="T33" fmla="*/ 0 h 93"/>
                <a:gd name="T34" fmla="*/ 72 w 83"/>
                <a:gd name="T35" fmla="*/ 13 h 93"/>
                <a:gd name="T36" fmla="*/ 83 w 83"/>
                <a:gd name="T37" fmla="*/ 46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3" h="93">
                  <a:moveTo>
                    <a:pt x="14" y="46"/>
                  </a:moveTo>
                  <a:cubicBezTo>
                    <a:pt x="14" y="58"/>
                    <a:pt x="17" y="67"/>
                    <a:pt x="21" y="73"/>
                  </a:cubicBezTo>
                  <a:cubicBezTo>
                    <a:pt x="26" y="79"/>
                    <a:pt x="33" y="82"/>
                    <a:pt x="42" y="82"/>
                  </a:cubicBezTo>
                  <a:cubicBezTo>
                    <a:pt x="50" y="82"/>
                    <a:pt x="57" y="79"/>
                    <a:pt x="62" y="73"/>
                  </a:cubicBezTo>
                  <a:cubicBezTo>
                    <a:pt x="66" y="67"/>
                    <a:pt x="69" y="58"/>
                    <a:pt x="69" y="46"/>
                  </a:cubicBezTo>
                  <a:cubicBezTo>
                    <a:pt x="69" y="35"/>
                    <a:pt x="66" y="26"/>
                    <a:pt x="62" y="20"/>
                  </a:cubicBezTo>
                  <a:cubicBezTo>
                    <a:pt x="57" y="15"/>
                    <a:pt x="50" y="12"/>
                    <a:pt x="41" y="12"/>
                  </a:cubicBezTo>
                  <a:cubicBezTo>
                    <a:pt x="32" y="12"/>
                    <a:pt x="26" y="14"/>
                    <a:pt x="21" y="20"/>
                  </a:cubicBezTo>
                  <a:cubicBezTo>
                    <a:pt x="17" y="26"/>
                    <a:pt x="14" y="35"/>
                    <a:pt x="14" y="46"/>
                  </a:cubicBezTo>
                  <a:moveTo>
                    <a:pt x="83" y="46"/>
                  </a:moveTo>
                  <a:cubicBezTo>
                    <a:pt x="83" y="61"/>
                    <a:pt x="79" y="72"/>
                    <a:pt x="72" y="81"/>
                  </a:cubicBezTo>
                  <a:cubicBezTo>
                    <a:pt x="64" y="89"/>
                    <a:pt x="54" y="93"/>
                    <a:pt x="41" y="93"/>
                  </a:cubicBezTo>
                  <a:cubicBezTo>
                    <a:pt x="33" y="93"/>
                    <a:pt x="26" y="91"/>
                    <a:pt x="20" y="87"/>
                  </a:cubicBezTo>
                  <a:cubicBezTo>
                    <a:pt x="14" y="84"/>
                    <a:pt x="9" y="78"/>
                    <a:pt x="5" y="71"/>
                  </a:cubicBezTo>
                  <a:cubicBezTo>
                    <a:pt x="2" y="64"/>
                    <a:pt x="0" y="56"/>
                    <a:pt x="0" y="46"/>
                  </a:cubicBezTo>
                  <a:cubicBezTo>
                    <a:pt x="0" y="32"/>
                    <a:pt x="4" y="20"/>
                    <a:pt x="11" y="12"/>
                  </a:cubicBezTo>
                  <a:cubicBezTo>
                    <a:pt x="19" y="4"/>
                    <a:pt x="29" y="0"/>
                    <a:pt x="42" y="0"/>
                  </a:cubicBezTo>
                  <a:cubicBezTo>
                    <a:pt x="54" y="0"/>
                    <a:pt x="64" y="4"/>
                    <a:pt x="72" y="13"/>
                  </a:cubicBezTo>
                  <a:cubicBezTo>
                    <a:pt x="79" y="21"/>
                    <a:pt x="83" y="32"/>
                    <a:pt x="8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68" name="Freeform 50"/>
            <p:cNvSpPr>
              <a:spLocks/>
            </p:cNvSpPr>
            <p:nvPr/>
          </p:nvSpPr>
          <p:spPr bwMode="auto">
            <a:xfrm>
              <a:off x="6828040" y="4825457"/>
              <a:ext cx="362292" cy="261133"/>
            </a:xfrm>
            <a:custGeom>
              <a:avLst/>
              <a:gdLst>
                <a:gd name="T0" fmla="*/ 114 w 127"/>
                <a:gd name="T1" fmla="*/ 91 h 91"/>
                <a:gd name="T2" fmla="*/ 114 w 127"/>
                <a:gd name="T3" fmla="*/ 33 h 91"/>
                <a:gd name="T4" fmla="*/ 109 w 127"/>
                <a:gd name="T5" fmla="*/ 17 h 91"/>
                <a:gd name="T6" fmla="*/ 95 w 127"/>
                <a:gd name="T7" fmla="*/ 12 h 91"/>
                <a:gd name="T8" fmla="*/ 76 w 127"/>
                <a:gd name="T9" fmla="*/ 19 h 91"/>
                <a:gd name="T10" fmla="*/ 70 w 127"/>
                <a:gd name="T11" fmla="*/ 41 h 91"/>
                <a:gd name="T12" fmla="*/ 70 w 127"/>
                <a:gd name="T13" fmla="*/ 91 h 91"/>
                <a:gd name="T14" fmla="*/ 57 w 127"/>
                <a:gd name="T15" fmla="*/ 91 h 91"/>
                <a:gd name="T16" fmla="*/ 57 w 127"/>
                <a:gd name="T17" fmla="*/ 33 h 91"/>
                <a:gd name="T18" fmla="*/ 52 w 127"/>
                <a:gd name="T19" fmla="*/ 17 h 91"/>
                <a:gd name="T20" fmla="*/ 38 w 127"/>
                <a:gd name="T21" fmla="*/ 12 h 91"/>
                <a:gd name="T22" fmla="*/ 19 w 127"/>
                <a:gd name="T23" fmla="*/ 19 h 91"/>
                <a:gd name="T24" fmla="*/ 13 w 127"/>
                <a:gd name="T25" fmla="*/ 44 h 91"/>
                <a:gd name="T26" fmla="*/ 13 w 127"/>
                <a:gd name="T27" fmla="*/ 91 h 91"/>
                <a:gd name="T28" fmla="*/ 0 w 127"/>
                <a:gd name="T29" fmla="*/ 91 h 91"/>
                <a:gd name="T30" fmla="*/ 0 w 127"/>
                <a:gd name="T31" fmla="*/ 2 h 91"/>
                <a:gd name="T32" fmla="*/ 11 w 127"/>
                <a:gd name="T33" fmla="*/ 2 h 91"/>
                <a:gd name="T34" fmla="*/ 13 w 127"/>
                <a:gd name="T35" fmla="*/ 14 h 91"/>
                <a:gd name="T36" fmla="*/ 13 w 127"/>
                <a:gd name="T37" fmla="*/ 14 h 91"/>
                <a:gd name="T38" fmla="*/ 24 w 127"/>
                <a:gd name="T39" fmla="*/ 4 h 91"/>
                <a:gd name="T40" fmla="*/ 40 w 127"/>
                <a:gd name="T41" fmla="*/ 0 h 91"/>
                <a:gd name="T42" fmla="*/ 67 w 127"/>
                <a:gd name="T43" fmla="*/ 15 h 91"/>
                <a:gd name="T44" fmla="*/ 68 w 127"/>
                <a:gd name="T45" fmla="*/ 15 h 91"/>
                <a:gd name="T46" fmla="*/ 80 w 127"/>
                <a:gd name="T47" fmla="*/ 4 h 91"/>
                <a:gd name="T48" fmla="*/ 97 w 127"/>
                <a:gd name="T49" fmla="*/ 0 h 91"/>
                <a:gd name="T50" fmla="*/ 120 w 127"/>
                <a:gd name="T51" fmla="*/ 8 h 91"/>
                <a:gd name="T52" fmla="*/ 127 w 127"/>
                <a:gd name="T53" fmla="*/ 33 h 91"/>
                <a:gd name="T54" fmla="*/ 127 w 127"/>
                <a:gd name="T55" fmla="*/ 91 h 91"/>
                <a:gd name="T56" fmla="*/ 114 w 127"/>
                <a:gd name="T57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7" h="91">
                  <a:moveTo>
                    <a:pt x="114" y="91"/>
                  </a:moveTo>
                  <a:cubicBezTo>
                    <a:pt x="114" y="33"/>
                    <a:pt x="114" y="33"/>
                    <a:pt x="114" y="33"/>
                  </a:cubicBezTo>
                  <a:cubicBezTo>
                    <a:pt x="114" y="26"/>
                    <a:pt x="112" y="21"/>
                    <a:pt x="109" y="17"/>
                  </a:cubicBezTo>
                  <a:cubicBezTo>
                    <a:pt x="106" y="13"/>
                    <a:pt x="101" y="12"/>
                    <a:pt x="95" y="12"/>
                  </a:cubicBezTo>
                  <a:cubicBezTo>
                    <a:pt x="87" y="12"/>
                    <a:pt x="80" y="14"/>
                    <a:pt x="76" y="19"/>
                  </a:cubicBezTo>
                  <a:cubicBezTo>
                    <a:pt x="72" y="24"/>
                    <a:pt x="70" y="31"/>
                    <a:pt x="70" y="41"/>
                  </a:cubicBezTo>
                  <a:cubicBezTo>
                    <a:pt x="70" y="91"/>
                    <a:pt x="70" y="91"/>
                    <a:pt x="70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7" y="33"/>
                    <a:pt x="57" y="33"/>
                    <a:pt x="57" y="33"/>
                  </a:cubicBezTo>
                  <a:cubicBezTo>
                    <a:pt x="57" y="26"/>
                    <a:pt x="55" y="21"/>
                    <a:pt x="52" y="17"/>
                  </a:cubicBezTo>
                  <a:cubicBezTo>
                    <a:pt x="49" y="13"/>
                    <a:pt x="44" y="12"/>
                    <a:pt x="38" y="12"/>
                  </a:cubicBezTo>
                  <a:cubicBezTo>
                    <a:pt x="29" y="12"/>
                    <a:pt x="23" y="14"/>
                    <a:pt x="19" y="19"/>
                  </a:cubicBezTo>
                  <a:cubicBezTo>
                    <a:pt x="15" y="24"/>
                    <a:pt x="13" y="33"/>
                    <a:pt x="13" y="44"/>
                  </a:cubicBezTo>
                  <a:cubicBezTo>
                    <a:pt x="13" y="91"/>
                    <a:pt x="13" y="91"/>
                    <a:pt x="13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6" y="10"/>
                    <a:pt x="20" y="6"/>
                    <a:pt x="24" y="4"/>
                  </a:cubicBezTo>
                  <a:cubicBezTo>
                    <a:pt x="29" y="1"/>
                    <a:pt x="34" y="0"/>
                    <a:pt x="40" y="0"/>
                  </a:cubicBezTo>
                  <a:cubicBezTo>
                    <a:pt x="54" y="0"/>
                    <a:pt x="63" y="5"/>
                    <a:pt x="67" y="15"/>
                  </a:cubicBezTo>
                  <a:cubicBezTo>
                    <a:pt x="68" y="15"/>
                    <a:pt x="68" y="15"/>
                    <a:pt x="68" y="15"/>
                  </a:cubicBezTo>
                  <a:cubicBezTo>
                    <a:pt x="71" y="11"/>
                    <a:pt x="75" y="7"/>
                    <a:pt x="80" y="4"/>
                  </a:cubicBezTo>
                  <a:cubicBezTo>
                    <a:pt x="85" y="1"/>
                    <a:pt x="91" y="0"/>
                    <a:pt x="97" y="0"/>
                  </a:cubicBezTo>
                  <a:cubicBezTo>
                    <a:pt x="107" y="0"/>
                    <a:pt x="115" y="3"/>
                    <a:pt x="120" y="8"/>
                  </a:cubicBezTo>
                  <a:cubicBezTo>
                    <a:pt x="125" y="13"/>
                    <a:pt x="127" y="21"/>
                    <a:pt x="127" y="33"/>
                  </a:cubicBezTo>
                  <a:cubicBezTo>
                    <a:pt x="127" y="91"/>
                    <a:pt x="127" y="91"/>
                    <a:pt x="127" y="91"/>
                  </a:cubicBezTo>
                  <a:lnTo>
                    <a:pt x="114" y="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69" name="Freeform 51"/>
            <p:cNvSpPr>
              <a:spLocks noEditPoints="1"/>
            </p:cNvSpPr>
            <p:nvPr/>
          </p:nvSpPr>
          <p:spPr bwMode="auto">
            <a:xfrm>
              <a:off x="7256203" y="4825457"/>
              <a:ext cx="216434" cy="265838"/>
            </a:xfrm>
            <a:custGeom>
              <a:avLst/>
              <a:gdLst>
                <a:gd name="T0" fmla="*/ 40 w 76"/>
                <a:gd name="T1" fmla="*/ 11 h 93"/>
                <a:gd name="T2" fmla="*/ 22 w 76"/>
                <a:gd name="T3" fmla="*/ 18 h 93"/>
                <a:gd name="T4" fmla="*/ 15 w 76"/>
                <a:gd name="T5" fmla="*/ 38 h 93"/>
                <a:gd name="T6" fmla="*/ 62 w 76"/>
                <a:gd name="T7" fmla="*/ 38 h 93"/>
                <a:gd name="T8" fmla="*/ 56 w 76"/>
                <a:gd name="T9" fmla="*/ 18 h 93"/>
                <a:gd name="T10" fmla="*/ 40 w 76"/>
                <a:gd name="T11" fmla="*/ 11 h 93"/>
                <a:gd name="T12" fmla="*/ 43 w 76"/>
                <a:gd name="T13" fmla="*/ 93 h 93"/>
                <a:gd name="T14" fmla="*/ 12 w 76"/>
                <a:gd name="T15" fmla="*/ 81 h 93"/>
                <a:gd name="T16" fmla="*/ 0 w 76"/>
                <a:gd name="T17" fmla="*/ 47 h 93"/>
                <a:gd name="T18" fmla="*/ 11 w 76"/>
                <a:gd name="T19" fmla="*/ 13 h 93"/>
                <a:gd name="T20" fmla="*/ 40 w 76"/>
                <a:gd name="T21" fmla="*/ 0 h 93"/>
                <a:gd name="T22" fmla="*/ 66 w 76"/>
                <a:gd name="T23" fmla="*/ 11 h 93"/>
                <a:gd name="T24" fmla="*/ 76 w 76"/>
                <a:gd name="T25" fmla="*/ 40 h 93"/>
                <a:gd name="T26" fmla="*/ 76 w 76"/>
                <a:gd name="T27" fmla="*/ 49 h 93"/>
                <a:gd name="T28" fmla="*/ 15 w 76"/>
                <a:gd name="T29" fmla="*/ 49 h 93"/>
                <a:gd name="T30" fmla="*/ 22 w 76"/>
                <a:gd name="T31" fmla="*/ 73 h 93"/>
                <a:gd name="T32" fmla="*/ 44 w 76"/>
                <a:gd name="T33" fmla="*/ 81 h 93"/>
                <a:gd name="T34" fmla="*/ 72 w 76"/>
                <a:gd name="T35" fmla="*/ 75 h 93"/>
                <a:gd name="T36" fmla="*/ 72 w 76"/>
                <a:gd name="T37" fmla="*/ 87 h 93"/>
                <a:gd name="T38" fmla="*/ 59 w 76"/>
                <a:gd name="T39" fmla="*/ 92 h 93"/>
                <a:gd name="T40" fmla="*/ 43 w 76"/>
                <a:gd name="T41" fmla="*/ 93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6" h="93">
                  <a:moveTo>
                    <a:pt x="40" y="11"/>
                  </a:moveTo>
                  <a:cubicBezTo>
                    <a:pt x="32" y="11"/>
                    <a:pt x="27" y="14"/>
                    <a:pt x="22" y="18"/>
                  </a:cubicBezTo>
                  <a:cubicBezTo>
                    <a:pt x="18" y="23"/>
                    <a:pt x="16" y="30"/>
                    <a:pt x="15" y="38"/>
                  </a:cubicBezTo>
                  <a:cubicBezTo>
                    <a:pt x="62" y="38"/>
                    <a:pt x="62" y="38"/>
                    <a:pt x="62" y="38"/>
                  </a:cubicBezTo>
                  <a:cubicBezTo>
                    <a:pt x="62" y="29"/>
                    <a:pt x="60" y="23"/>
                    <a:pt x="56" y="18"/>
                  </a:cubicBezTo>
                  <a:cubicBezTo>
                    <a:pt x="52" y="14"/>
                    <a:pt x="47" y="11"/>
                    <a:pt x="40" y="11"/>
                  </a:cubicBezTo>
                  <a:moveTo>
                    <a:pt x="43" y="93"/>
                  </a:moveTo>
                  <a:cubicBezTo>
                    <a:pt x="30" y="93"/>
                    <a:pt x="20" y="89"/>
                    <a:pt x="12" y="81"/>
                  </a:cubicBezTo>
                  <a:cubicBezTo>
                    <a:pt x="4" y="73"/>
                    <a:pt x="0" y="62"/>
                    <a:pt x="0" y="47"/>
                  </a:cubicBezTo>
                  <a:cubicBezTo>
                    <a:pt x="0" y="33"/>
                    <a:pt x="4" y="21"/>
                    <a:pt x="11" y="13"/>
                  </a:cubicBezTo>
                  <a:cubicBezTo>
                    <a:pt x="18" y="4"/>
                    <a:pt x="28" y="0"/>
                    <a:pt x="40" y="0"/>
                  </a:cubicBezTo>
                  <a:cubicBezTo>
                    <a:pt x="51" y="0"/>
                    <a:pt x="60" y="4"/>
                    <a:pt x="66" y="11"/>
                  </a:cubicBezTo>
                  <a:cubicBezTo>
                    <a:pt x="73" y="19"/>
                    <a:pt x="76" y="28"/>
                    <a:pt x="76" y="40"/>
                  </a:cubicBezTo>
                  <a:cubicBezTo>
                    <a:pt x="76" y="49"/>
                    <a:pt x="76" y="49"/>
                    <a:pt x="76" y="49"/>
                  </a:cubicBezTo>
                  <a:cubicBezTo>
                    <a:pt x="15" y="49"/>
                    <a:pt x="15" y="49"/>
                    <a:pt x="15" y="49"/>
                  </a:cubicBezTo>
                  <a:cubicBezTo>
                    <a:pt x="15" y="59"/>
                    <a:pt x="17" y="67"/>
                    <a:pt x="22" y="73"/>
                  </a:cubicBezTo>
                  <a:cubicBezTo>
                    <a:pt x="28" y="78"/>
                    <a:pt x="35" y="81"/>
                    <a:pt x="44" y="81"/>
                  </a:cubicBezTo>
                  <a:cubicBezTo>
                    <a:pt x="53" y="81"/>
                    <a:pt x="63" y="79"/>
                    <a:pt x="72" y="75"/>
                  </a:cubicBezTo>
                  <a:cubicBezTo>
                    <a:pt x="72" y="87"/>
                    <a:pt x="72" y="87"/>
                    <a:pt x="72" y="87"/>
                  </a:cubicBezTo>
                  <a:cubicBezTo>
                    <a:pt x="68" y="89"/>
                    <a:pt x="63" y="91"/>
                    <a:pt x="59" y="92"/>
                  </a:cubicBezTo>
                  <a:cubicBezTo>
                    <a:pt x="55" y="93"/>
                    <a:pt x="49" y="93"/>
                    <a:pt x="43" y="9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70" name="Freeform 52"/>
            <p:cNvSpPr>
              <a:spLocks/>
            </p:cNvSpPr>
            <p:nvPr/>
          </p:nvSpPr>
          <p:spPr bwMode="auto">
            <a:xfrm>
              <a:off x="7524393" y="4825457"/>
              <a:ext cx="178794" cy="265838"/>
            </a:xfrm>
            <a:custGeom>
              <a:avLst/>
              <a:gdLst>
                <a:gd name="T0" fmla="*/ 63 w 63"/>
                <a:gd name="T1" fmla="*/ 67 h 93"/>
                <a:gd name="T2" fmla="*/ 54 w 63"/>
                <a:gd name="T3" fmla="*/ 86 h 93"/>
                <a:gd name="T4" fmla="*/ 28 w 63"/>
                <a:gd name="T5" fmla="*/ 93 h 93"/>
                <a:gd name="T6" fmla="*/ 0 w 63"/>
                <a:gd name="T7" fmla="*/ 87 h 93"/>
                <a:gd name="T8" fmla="*/ 0 w 63"/>
                <a:gd name="T9" fmla="*/ 75 h 93"/>
                <a:gd name="T10" fmla="*/ 14 w 63"/>
                <a:gd name="T11" fmla="*/ 80 h 93"/>
                <a:gd name="T12" fmla="*/ 28 w 63"/>
                <a:gd name="T13" fmla="*/ 82 h 93"/>
                <a:gd name="T14" fmla="*/ 44 w 63"/>
                <a:gd name="T15" fmla="*/ 78 h 93"/>
                <a:gd name="T16" fmla="*/ 50 w 63"/>
                <a:gd name="T17" fmla="*/ 68 h 93"/>
                <a:gd name="T18" fmla="*/ 46 w 63"/>
                <a:gd name="T19" fmla="*/ 59 h 93"/>
                <a:gd name="T20" fmla="*/ 28 w 63"/>
                <a:gd name="T21" fmla="*/ 50 h 93"/>
                <a:gd name="T22" fmla="*/ 10 w 63"/>
                <a:gd name="T23" fmla="*/ 42 h 93"/>
                <a:gd name="T24" fmla="*/ 2 w 63"/>
                <a:gd name="T25" fmla="*/ 34 h 93"/>
                <a:gd name="T26" fmla="*/ 0 w 63"/>
                <a:gd name="T27" fmla="*/ 24 h 93"/>
                <a:gd name="T28" fmla="*/ 9 w 63"/>
                <a:gd name="T29" fmla="*/ 6 h 93"/>
                <a:gd name="T30" fmla="*/ 33 w 63"/>
                <a:gd name="T31" fmla="*/ 0 h 93"/>
                <a:gd name="T32" fmla="*/ 61 w 63"/>
                <a:gd name="T33" fmla="*/ 6 h 93"/>
                <a:gd name="T34" fmla="*/ 57 w 63"/>
                <a:gd name="T35" fmla="*/ 17 h 93"/>
                <a:gd name="T36" fmla="*/ 32 w 63"/>
                <a:gd name="T37" fmla="*/ 11 h 93"/>
                <a:gd name="T38" fmla="*/ 18 w 63"/>
                <a:gd name="T39" fmla="*/ 14 h 93"/>
                <a:gd name="T40" fmla="*/ 13 w 63"/>
                <a:gd name="T41" fmla="*/ 23 h 93"/>
                <a:gd name="T42" fmla="*/ 14 w 63"/>
                <a:gd name="T43" fmla="*/ 29 h 93"/>
                <a:gd name="T44" fmla="*/ 20 w 63"/>
                <a:gd name="T45" fmla="*/ 34 h 93"/>
                <a:gd name="T46" fmla="*/ 36 w 63"/>
                <a:gd name="T47" fmla="*/ 40 h 93"/>
                <a:gd name="T48" fmla="*/ 58 w 63"/>
                <a:gd name="T49" fmla="*/ 52 h 93"/>
                <a:gd name="T50" fmla="*/ 63 w 63"/>
                <a:gd name="T51" fmla="*/ 67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3" h="93">
                  <a:moveTo>
                    <a:pt x="63" y="67"/>
                  </a:moveTo>
                  <a:cubicBezTo>
                    <a:pt x="63" y="75"/>
                    <a:pt x="60" y="82"/>
                    <a:pt x="54" y="86"/>
                  </a:cubicBezTo>
                  <a:cubicBezTo>
                    <a:pt x="48" y="91"/>
                    <a:pt x="39" y="93"/>
                    <a:pt x="28" y="93"/>
                  </a:cubicBezTo>
                  <a:cubicBezTo>
                    <a:pt x="16" y="93"/>
                    <a:pt x="7" y="91"/>
                    <a:pt x="0" y="87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4" y="77"/>
                    <a:pt x="9" y="79"/>
                    <a:pt x="14" y="80"/>
                  </a:cubicBezTo>
                  <a:cubicBezTo>
                    <a:pt x="19" y="81"/>
                    <a:pt x="23" y="82"/>
                    <a:pt x="28" y="82"/>
                  </a:cubicBezTo>
                  <a:cubicBezTo>
                    <a:pt x="35" y="82"/>
                    <a:pt x="41" y="81"/>
                    <a:pt x="44" y="78"/>
                  </a:cubicBezTo>
                  <a:cubicBezTo>
                    <a:pt x="48" y="76"/>
                    <a:pt x="50" y="73"/>
                    <a:pt x="50" y="68"/>
                  </a:cubicBezTo>
                  <a:cubicBezTo>
                    <a:pt x="50" y="65"/>
                    <a:pt x="49" y="62"/>
                    <a:pt x="46" y="59"/>
                  </a:cubicBezTo>
                  <a:cubicBezTo>
                    <a:pt x="43" y="57"/>
                    <a:pt x="37" y="54"/>
                    <a:pt x="28" y="50"/>
                  </a:cubicBezTo>
                  <a:cubicBezTo>
                    <a:pt x="20" y="47"/>
                    <a:pt x="14" y="44"/>
                    <a:pt x="10" y="42"/>
                  </a:cubicBezTo>
                  <a:cubicBezTo>
                    <a:pt x="7" y="40"/>
                    <a:pt x="4" y="37"/>
                    <a:pt x="2" y="34"/>
                  </a:cubicBezTo>
                  <a:cubicBezTo>
                    <a:pt x="1" y="31"/>
                    <a:pt x="0" y="28"/>
                    <a:pt x="0" y="24"/>
                  </a:cubicBezTo>
                  <a:cubicBezTo>
                    <a:pt x="0" y="16"/>
                    <a:pt x="3" y="11"/>
                    <a:pt x="9" y="6"/>
                  </a:cubicBezTo>
                  <a:cubicBezTo>
                    <a:pt x="15" y="2"/>
                    <a:pt x="23" y="0"/>
                    <a:pt x="33" y="0"/>
                  </a:cubicBezTo>
                  <a:cubicBezTo>
                    <a:pt x="43" y="0"/>
                    <a:pt x="52" y="2"/>
                    <a:pt x="61" y="6"/>
                  </a:cubicBezTo>
                  <a:cubicBezTo>
                    <a:pt x="57" y="17"/>
                    <a:pt x="57" y="17"/>
                    <a:pt x="57" y="17"/>
                  </a:cubicBezTo>
                  <a:cubicBezTo>
                    <a:pt x="48" y="13"/>
                    <a:pt x="39" y="11"/>
                    <a:pt x="32" y="11"/>
                  </a:cubicBezTo>
                  <a:cubicBezTo>
                    <a:pt x="26" y="11"/>
                    <a:pt x="21" y="12"/>
                    <a:pt x="18" y="14"/>
                  </a:cubicBezTo>
                  <a:cubicBezTo>
                    <a:pt x="14" y="16"/>
                    <a:pt x="13" y="19"/>
                    <a:pt x="13" y="23"/>
                  </a:cubicBezTo>
                  <a:cubicBezTo>
                    <a:pt x="13" y="25"/>
                    <a:pt x="13" y="27"/>
                    <a:pt x="14" y="29"/>
                  </a:cubicBezTo>
                  <a:cubicBezTo>
                    <a:pt x="16" y="31"/>
                    <a:pt x="18" y="32"/>
                    <a:pt x="20" y="34"/>
                  </a:cubicBezTo>
                  <a:cubicBezTo>
                    <a:pt x="23" y="35"/>
                    <a:pt x="28" y="37"/>
                    <a:pt x="36" y="40"/>
                  </a:cubicBezTo>
                  <a:cubicBezTo>
                    <a:pt x="47" y="44"/>
                    <a:pt x="54" y="48"/>
                    <a:pt x="58" y="52"/>
                  </a:cubicBezTo>
                  <a:cubicBezTo>
                    <a:pt x="61" y="56"/>
                    <a:pt x="63" y="61"/>
                    <a:pt x="63" y="6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71" name="Freeform 53"/>
            <p:cNvSpPr>
              <a:spLocks/>
            </p:cNvSpPr>
            <p:nvPr/>
          </p:nvSpPr>
          <p:spPr bwMode="auto">
            <a:xfrm>
              <a:off x="7858455" y="4719593"/>
              <a:ext cx="174088" cy="366997"/>
            </a:xfrm>
            <a:custGeom>
              <a:avLst/>
              <a:gdLst>
                <a:gd name="T0" fmla="*/ 52 w 61"/>
                <a:gd name="T1" fmla="*/ 49 h 128"/>
                <a:gd name="T2" fmla="*/ 29 w 61"/>
                <a:gd name="T3" fmla="*/ 49 h 128"/>
                <a:gd name="T4" fmla="*/ 29 w 61"/>
                <a:gd name="T5" fmla="*/ 128 h 128"/>
                <a:gd name="T6" fmla="*/ 16 w 61"/>
                <a:gd name="T7" fmla="*/ 128 h 128"/>
                <a:gd name="T8" fmla="*/ 16 w 61"/>
                <a:gd name="T9" fmla="*/ 49 h 128"/>
                <a:gd name="T10" fmla="*/ 0 w 61"/>
                <a:gd name="T11" fmla="*/ 49 h 128"/>
                <a:gd name="T12" fmla="*/ 0 w 61"/>
                <a:gd name="T13" fmla="*/ 43 h 128"/>
                <a:gd name="T14" fmla="*/ 16 w 61"/>
                <a:gd name="T15" fmla="*/ 38 h 128"/>
                <a:gd name="T16" fmla="*/ 16 w 61"/>
                <a:gd name="T17" fmla="*/ 33 h 128"/>
                <a:gd name="T18" fmla="*/ 45 w 61"/>
                <a:gd name="T19" fmla="*/ 0 h 128"/>
                <a:gd name="T20" fmla="*/ 61 w 61"/>
                <a:gd name="T21" fmla="*/ 3 h 128"/>
                <a:gd name="T22" fmla="*/ 58 w 61"/>
                <a:gd name="T23" fmla="*/ 14 h 128"/>
                <a:gd name="T24" fmla="*/ 45 w 61"/>
                <a:gd name="T25" fmla="*/ 11 h 128"/>
                <a:gd name="T26" fmla="*/ 33 w 61"/>
                <a:gd name="T27" fmla="*/ 16 h 128"/>
                <a:gd name="T28" fmla="*/ 29 w 61"/>
                <a:gd name="T29" fmla="*/ 33 h 128"/>
                <a:gd name="T30" fmla="*/ 29 w 61"/>
                <a:gd name="T31" fmla="*/ 39 h 128"/>
                <a:gd name="T32" fmla="*/ 52 w 61"/>
                <a:gd name="T33" fmla="*/ 39 h 128"/>
                <a:gd name="T34" fmla="*/ 52 w 61"/>
                <a:gd name="T35" fmla="*/ 49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" h="128">
                  <a:moveTo>
                    <a:pt x="52" y="49"/>
                  </a:moveTo>
                  <a:cubicBezTo>
                    <a:pt x="29" y="49"/>
                    <a:pt x="29" y="49"/>
                    <a:pt x="29" y="49"/>
                  </a:cubicBezTo>
                  <a:cubicBezTo>
                    <a:pt x="29" y="128"/>
                    <a:pt x="29" y="128"/>
                    <a:pt x="29" y="128"/>
                  </a:cubicBezTo>
                  <a:cubicBezTo>
                    <a:pt x="16" y="128"/>
                    <a:pt x="16" y="128"/>
                    <a:pt x="16" y="128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11"/>
                    <a:pt x="26" y="0"/>
                    <a:pt x="45" y="0"/>
                  </a:cubicBezTo>
                  <a:cubicBezTo>
                    <a:pt x="50" y="0"/>
                    <a:pt x="55" y="1"/>
                    <a:pt x="61" y="3"/>
                  </a:cubicBezTo>
                  <a:cubicBezTo>
                    <a:pt x="58" y="14"/>
                    <a:pt x="58" y="14"/>
                    <a:pt x="58" y="14"/>
                  </a:cubicBezTo>
                  <a:cubicBezTo>
                    <a:pt x="53" y="12"/>
                    <a:pt x="48" y="11"/>
                    <a:pt x="45" y="11"/>
                  </a:cubicBezTo>
                  <a:cubicBezTo>
                    <a:pt x="39" y="11"/>
                    <a:pt x="36" y="13"/>
                    <a:pt x="33" y="16"/>
                  </a:cubicBezTo>
                  <a:cubicBezTo>
                    <a:pt x="31" y="20"/>
                    <a:pt x="29" y="25"/>
                    <a:pt x="29" y="33"/>
                  </a:cubicBezTo>
                  <a:cubicBezTo>
                    <a:pt x="29" y="39"/>
                    <a:pt x="29" y="39"/>
                    <a:pt x="29" y="39"/>
                  </a:cubicBezTo>
                  <a:cubicBezTo>
                    <a:pt x="52" y="39"/>
                    <a:pt x="52" y="39"/>
                    <a:pt x="52" y="39"/>
                  </a:cubicBezTo>
                  <a:lnTo>
                    <a:pt x="52" y="4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72" name="Freeform 54"/>
            <p:cNvSpPr>
              <a:spLocks noEditPoints="1"/>
            </p:cNvSpPr>
            <p:nvPr/>
          </p:nvSpPr>
          <p:spPr bwMode="auto">
            <a:xfrm>
              <a:off x="8039602" y="4825457"/>
              <a:ext cx="235255" cy="265838"/>
            </a:xfrm>
            <a:custGeom>
              <a:avLst/>
              <a:gdLst>
                <a:gd name="T0" fmla="*/ 14 w 82"/>
                <a:gd name="T1" fmla="*/ 46 h 93"/>
                <a:gd name="T2" fmla="*/ 21 w 82"/>
                <a:gd name="T3" fmla="*/ 73 h 93"/>
                <a:gd name="T4" fmla="*/ 41 w 82"/>
                <a:gd name="T5" fmla="*/ 82 h 93"/>
                <a:gd name="T6" fmla="*/ 61 w 82"/>
                <a:gd name="T7" fmla="*/ 73 h 93"/>
                <a:gd name="T8" fmla="*/ 68 w 82"/>
                <a:gd name="T9" fmla="*/ 46 h 93"/>
                <a:gd name="T10" fmla="*/ 61 w 82"/>
                <a:gd name="T11" fmla="*/ 20 h 93"/>
                <a:gd name="T12" fmla="*/ 41 w 82"/>
                <a:gd name="T13" fmla="*/ 12 h 93"/>
                <a:gd name="T14" fmla="*/ 21 w 82"/>
                <a:gd name="T15" fmla="*/ 20 h 93"/>
                <a:gd name="T16" fmla="*/ 14 w 82"/>
                <a:gd name="T17" fmla="*/ 46 h 93"/>
                <a:gd name="T18" fmla="*/ 82 w 82"/>
                <a:gd name="T19" fmla="*/ 46 h 93"/>
                <a:gd name="T20" fmla="*/ 71 w 82"/>
                <a:gd name="T21" fmla="*/ 81 h 93"/>
                <a:gd name="T22" fmla="*/ 41 w 82"/>
                <a:gd name="T23" fmla="*/ 93 h 93"/>
                <a:gd name="T24" fmla="*/ 19 w 82"/>
                <a:gd name="T25" fmla="*/ 87 h 93"/>
                <a:gd name="T26" fmla="*/ 5 w 82"/>
                <a:gd name="T27" fmla="*/ 71 h 93"/>
                <a:gd name="T28" fmla="*/ 0 w 82"/>
                <a:gd name="T29" fmla="*/ 46 h 93"/>
                <a:gd name="T30" fmla="*/ 11 w 82"/>
                <a:gd name="T31" fmla="*/ 12 h 93"/>
                <a:gd name="T32" fmla="*/ 41 w 82"/>
                <a:gd name="T33" fmla="*/ 0 h 93"/>
                <a:gd name="T34" fmla="*/ 71 w 82"/>
                <a:gd name="T35" fmla="*/ 13 h 93"/>
                <a:gd name="T36" fmla="*/ 82 w 82"/>
                <a:gd name="T37" fmla="*/ 46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2" h="93">
                  <a:moveTo>
                    <a:pt x="14" y="46"/>
                  </a:moveTo>
                  <a:cubicBezTo>
                    <a:pt x="14" y="58"/>
                    <a:pt x="16" y="67"/>
                    <a:pt x="21" y="73"/>
                  </a:cubicBezTo>
                  <a:cubicBezTo>
                    <a:pt x="25" y="79"/>
                    <a:pt x="32" y="82"/>
                    <a:pt x="41" y="82"/>
                  </a:cubicBezTo>
                  <a:cubicBezTo>
                    <a:pt x="50" y="82"/>
                    <a:pt x="56" y="79"/>
                    <a:pt x="61" y="73"/>
                  </a:cubicBezTo>
                  <a:cubicBezTo>
                    <a:pt x="66" y="67"/>
                    <a:pt x="68" y="58"/>
                    <a:pt x="68" y="46"/>
                  </a:cubicBezTo>
                  <a:cubicBezTo>
                    <a:pt x="68" y="35"/>
                    <a:pt x="66" y="26"/>
                    <a:pt x="61" y="20"/>
                  </a:cubicBezTo>
                  <a:cubicBezTo>
                    <a:pt x="56" y="15"/>
                    <a:pt x="50" y="12"/>
                    <a:pt x="41" y="12"/>
                  </a:cubicBezTo>
                  <a:cubicBezTo>
                    <a:pt x="32" y="12"/>
                    <a:pt x="25" y="14"/>
                    <a:pt x="21" y="20"/>
                  </a:cubicBezTo>
                  <a:cubicBezTo>
                    <a:pt x="16" y="26"/>
                    <a:pt x="14" y="35"/>
                    <a:pt x="14" y="46"/>
                  </a:cubicBezTo>
                  <a:moveTo>
                    <a:pt x="82" y="46"/>
                  </a:moveTo>
                  <a:cubicBezTo>
                    <a:pt x="82" y="61"/>
                    <a:pt x="78" y="72"/>
                    <a:pt x="71" y="81"/>
                  </a:cubicBezTo>
                  <a:cubicBezTo>
                    <a:pt x="64" y="89"/>
                    <a:pt x="53" y="93"/>
                    <a:pt x="41" y="93"/>
                  </a:cubicBezTo>
                  <a:cubicBezTo>
                    <a:pt x="32" y="93"/>
                    <a:pt x="25" y="91"/>
                    <a:pt x="19" y="87"/>
                  </a:cubicBezTo>
                  <a:cubicBezTo>
                    <a:pt x="13" y="84"/>
                    <a:pt x="8" y="78"/>
                    <a:pt x="5" y="71"/>
                  </a:cubicBezTo>
                  <a:cubicBezTo>
                    <a:pt x="1" y="64"/>
                    <a:pt x="0" y="56"/>
                    <a:pt x="0" y="46"/>
                  </a:cubicBezTo>
                  <a:cubicBezTo>
                    <a:pt x="0" y="32"/>
                    <a:pt x="3" y="20"/>
                    <a:pt x="11" y="12"/>
                  </a:cubicBezTo>
                  <a:cubicBezTo>
                    <a:pt x="18" y="4"/>
                    <a:pt x="28" y="0"/>
                    <a:pt x="41" y="0"/>
                  </a:cubicBezTo>
                  <a:cubicBezTo>
                    <a:pt x="54" y="0"/>
                    <a:pt x="64" y="4"/>
                    <a:pt x="71" y="13"/>
                  </a:cubicBezTo>
                  <a:cubicBezTo>
                    <a:pt x="78" y="21"/>
                    <a:pt x="82" y="32"/>
                    <a:pt x="82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73" name="Freeform 55"/>
            <p:cNvSpPr>
              <a:spLocks/>
            </p:cNvSpPr>
            <p:nvPr/>
          </p:nvSpPr>
          <p:spPr bwMode="auto">
            <a:xfrm>
              <a:off x="8343080" y="4825457"/>
              <a:ext cx="145858" cy="261133"/>
            </a:xfrm>
            <a:custGeom>
              <a:avLst/>
              <a:gdLst>
                <a:gd name="T0" fmla="*/ 41 w 51"/>
                <a:gd name="T1" fmla="*/ 0 h 91"/>
                <a:gd name="T2" fmla="*/ 51 w 51"/>
                <a:gd name="T3" fmla="*/ 1 h 91"/>
                <a:gd name="T4" fmla="*/ 50 w 51"/>
                <a:gd name="T5" fmla="*/ 14 h 91"/>
                <a:gd name="T6" fmla="*/ 40 w 51"/>
                <a:gd name="T7" fmla="*/ 12 h 91"/>
                <a:gd name="T8" fmla="*/ 21 w 51"/>
                <a:gd name="T9" fmla="*/ 21 h 91"/>
                <a:gd name="T10" fmla="*/ 13 w 51"/>
                <a:gd name="T11" fmla="*/ 43 h 91"/>
                <a:gd name="T12" fmla="*/ 13 w 51"/>
                <a:gd name="T13" fmla="*/ 91 h 91"/>
                <a:gd name="T14" fmla="*/ 0 w 51"/>
                <a:gd name="T15" fmla="*/ 91 h 91"/>
                <a:gd name="T16" fmla="*/ 0 w 51"/>
                <a:gd name="T17" fmla="*/ 2 h 91"/>
                <a:gd name="T18" fmla="*/ 11 w 51"/>
                <a:gd name="T19" fmla="*/ 2 h 91"/>
                <a:gd name="T20" fmla="*/ 13 w 51"/>
                <a:gd name="T21" fmla="*/ 18 h 91"/>
                <a:gd name="T22" fmla="*/ 13 w 51"/>
                <a:gd name="T23" fmla="*/ 18 h 91"/>
                <a:gd name="T24" fmla="*/ 25 w 51"/>
                <a:gd name="T25" fmla="*/ 5 h 91"/>
                <a:gd name="T26" fmla="*/ 41 w 51"/>
                <a:gd name="T2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1" h="91">
                  <a:moveTo>
                    <a:pt x="41" y="0"/>
                  </a:moveTo>
                  <a:cubicBezTo>
                    <a:pt x="45" y="0"/>
                    <a:pt x="48" y="0"/>
                    <a:pt x="51" y="1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46" y="13"/>
                    <a:pt x="43" y="12"/>
                    <a:pt x="40" y="12"/>
                  </a:cubicBezTo>
                  <a:cubicBezTo>
                    <a:pt x="33" y="12"/>
                    <a:pt x="26" y="15"/>
                    <a:pt x="21" y="21"/>
                  </a:cubicBezTo>
                  <a:cubicBezTo>
                    <a:pt x="16" y="27"/>
                    <a:pt x="13" y="34"/>
                    <a:pt x="13" y="43"/>
                  </a:cubicBezTo>
                  <a:cubicBezTo>
                    <a:pt x="13" y="91"/>
                    <a:pt x="13" y="91"/>
                    <a:pt x="13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17" y="12"/>
                    <a:pt x="21" y="8"/>
                    <a:pt x="25" y="5"/>
                  </a:cubicBezTo>
                  <a:cubicBezTo>
                    <a:pt x="30" y="2"/>
                    <a:pt x="35" y="0"/>
                    <a:pt x="41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74" name="Freeform 56"/>
            <p:cNvSpPr>
              <a:spLocks/>
            </p:cNvSpPr>
            <p:nvPr/>
          </p:nvSpPr>
          <p:spPr bwMode="auto">
            <a:xfrm>
              <a:off x="8663026" y="4825457"/>
              <a:ext cx="364645" cy="261133"/>
            </a:xfrm>
            <a:custGeom>
              <a:avLst/>
              <a:gdLst>
                <a:gd name="T0" fmla="*/ 114 w 128"/>
                <a:gd name="T1" fmla="*/ 91 h 91"/>
                <a:gd name="T2" fmla="*/ 114 w 128"/>
                <a:gd name="T3" fmla="*/ 33 h 91"/>
                <a:gd name="T4" fmla="*/ 109 w 128"/>
                <a:gd name="T5" fmla="*/ 17 h 91"/>
                <a:gd name="T6" fmla="*/ 95 w 128"/>
                <a:gd name="T7" fmla="*/ 12 h 91"/>
                <a:gd name="T8" fmla="*/ 77 w 128"/>
                <a:gd name="T9" fmla="*/ 19 h 91"/>
                <a:gd name="T10" fmla="*/ 70 w 128"/>
                <a:gd name="T11" fmla="*/ 41 h 91"/>
                <a:gd name="T12" fmla="*/ 70 w 128"/>
                <a:gd name="T13" fmla="*/ 91 h 91"/>
                <a:gd name="T14" fmla="*/ 57 w 128"/>
                <a:gd name="T15" fmla="*/ 91 h 91"/>
                <a:gd name="T16" fmla="*/ 57 w 128"/>
                <a:gd name="T17" fmla="*/ 33 h 91"/>
                <a:gd name="T18" fmla="*/ 52 w 128"/>
                <a:gd name="T19" fmla="*/ 17 h 91"/>
                <a:gd name="T20" fmla="*/ 38 w 128"/>
                <a:gd name="T21" fmla="*/ 12 h 91"/>
                <a:gd name="T22" fmla="*/ 19 w 128"/>
                <a:gd name="T23" fmla="*/ 19 h 91"/>
                <a:gd name="T24" fmla="*/ 13 w 128"/>
                <a:gd name="T25" fmla="*/ 44 h 91"/>
                <a:gd name="T26" fmla="*/ 13 w 128"/>
                <a:gd name="T27" fmla="*/ 91 h 91"/>
                <a:gd name="T28" fmla="*/ 0 w 128"/>
                <a:gd name="T29" fmla="*/ 91 h 91"/>
                <a:gd name="T30" fmla="*/ 0 w 128"/>
                <a:gd name="T31" fmla="*/ 2 h 91"/>
                <a:gd name="T32" fmla="*/ 11 w 128"/>
                <a:gd name="T33" fmla="*/ 2 h 91"/>
                <a:gd name="T34" fmla="*/ 13 w 128"/>
                <a:gd name="T35" fmla="*/ 14 h 91"/>
                <a:gd name="T36" fmla="*/ 14 w 128"/>
                <a:gd name="T37" fmla="*/ 14 h 91"/>
                <a:gd name="T38" fmla="*/ 25 w 128"/>
                <a:gd name="T39" fmla="*/ 4 h 91"/>
                <a:gd name="T40" fmla="*/ 40 w 128"/>
                <a:gd name="T41" fmla="*/ 0 h 91"/>
                <a:gd name="T42" fmla="*/ 68 w 128"/>
                <a:gd name="T43" fmla="*/ 15 h 91"/>
                <a:gd name="T44" fmla="*/ 68 w 128"/>
                <a:gd name="T45" fmla="*/ 15 h 91"/>
                <a:gd name="T46" fmla="*/ 80 w 128"/>
                <a:gd name="T47" fmla="*/ 4 h 91"/>
                <a:gd name="T48" fmla="*/ 97 w 128"/>
                <a:gd name="T49" fmla="*/ 0 h 91"/>
                <a:gd name="T50" fmla="*/ 120 w 128"/>
                <a:gd name="T51" fmla="*/ 8 h 91"/>
                <a:gd name="T52" fmla="*/ 128 w 128"/>
                <a:gd name="T53" fmla="*/ 33 h 91"/>
                <a:gd name="T54" fmla="*/ 128 w 128"/>
                <a:gd name="T55" fmla="*/ 91 h 91"/>
                <a:gd name="T56" fmla="*/ 114 w 128"/>
                <a:gd name="T57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8" h="91">
                  <a:moveTo>
                    <a:pt x="114" y="91"/>
                  </a:moveTo>
                  <a:cubicBezTo>
                    <a:pt x="114" y="33"/>
                    <a:pt x="114" y="33"/>
                    <a:pt x="114" y="33"/>
                  </a:cubicBezTo>
                  <a:cubicBezTo>
                    <a:pt x="114" y="26"/>
                    <a:pt x="113" y="21"/>
                    <a:pt x="109" y="17"/>
                  </a:cubicBezTo>
                  <a:cubicBezTo>
                    <a:pt x="106" y="13"/>
                    <a:pt x="102" y="12"/>
                    <a:pt x="95" y="12"/>
                  </a:cubicBezTo>
                  <a:cubicBezTo>
                    <a:pt x="87" y="12"/>
                    <a:pt x="81" y="14"/>
                    <a:pt x="77" y="19"/>
                  </a:cubicBezTo>
                  <a:cubicBezTo>
                    <a:pt x="73" y="24"/>
                    <a:pt x="70" y="31"/>
                    <a:pt x="70" y="41"/>
                  </a:cubicBezTo>
                  <a:cubicBezTo>
                    <a:pt x="70" y="91"/>
                    <a:pt x="70" y="91"/>
                    <a:pt x="70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7" y="33"/>
                    <a:pt x="57" y="33"/>
                    <a:pt x="57" y="33"/>
                  </a:cubicBezTo>
                  <a:cubicBezTo>
                    <a:pt x="57" y="26"/>
                    <a:pt x="55" y="21"/>
                    <a:pt x="52" y="17"/>
                  </a:cubicBezTo>
                  <a:cubicBezTo>
                    <a:pt x="49" y="13"/>
                    <a:pt x="44" y="12"/>
                    <a:pt x="38" y="12"/>
                  </a:cubicBezTo>
                  <a:cubicBezTo>
                    <a:pt x="29" y="12"/>
                    <a:pt x="23" y="14"/>
                    <a:pt x="19" y="19"/>
                  </a:cubicBezTo>
                  <a:cubicBezTo>
                    <a:pt x="15" y="24"/>
                    <a:pt x="13" y="33"/>
                    <a:pt x="13" y="44"/>
                  </a:cubicBezTo>
                  <a:cubicBezTo>
                    <a:pt x="13" y="91"/>
                    <a:pt x="13" y="91"/>
                    <a:pt x="13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16" y="10"/>
                    <a:pt x="20" y="6"/>
                    <a:pt x="25" y="4"/>
                  </a:cubicBezTo>
                  <a:cubicBezTo>
                    <a:pt x="29" y="1"/>
                    <a:pt x="34" y="0"/>
                    <a:pt x="40" y="0"/>
                  </a:cubicBezTo>
                  <a:cubicBezTo>
                    <a:pt x="54" y="0"/>
                    <a:pt x="63" y="5"/>
                    <a:pt x="68" y="15"/>
                  </a:cubicBezTo>
                  <a:cubicBezTo>
                    <a:pt x="68" y="15"/>
                    <a:pt x="68" y="15"/>
                    <a:pt x="68" y="15"/>
                  </a:cubicBezTo>
                  <a:cubicBezTo>
                    <a:pt x="71" y="11"/>
                    <a:pt x="75" y="7"/>
                    <a:pt x="80" y="4"/>
                  </a:cubicBezTo>
                  <a:cubicBezTo>
                    <a:pt x="85" y="1"/>
                    <a:pt x="91" y="0"/>
                    <a:pt x="97" y="0"/>
                  </a:cubicBezTo>
                  <a:cubicBezTo>
                    <a:pt x="107" y="0"/>
                    <a:pt x="115" y="3"/>
                    <a:pt x="120" y="8"/>
                  </a:cubicBezTo>
                  <a:cubicBezTo>
                    <a:pt x="125" y="13"/>
                    <a:pt x="128" y="21"/>
                    <a:pt x="128" y="33"/>
                  </a:cubicBezTo>
                  <a:cubicBezTo>
                    <a:pt x="128" y="91"/>
                    <a:pt x="128" y="91"/>
                    <a:pt x="128" y="91"/>
                  </a:cubicBezTo>
                  <a:lnTo>
                    <a:pt x="114" y="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75" name="Freeform 57"/>
            <p:cNvSpPr>
              <a:spLocks noEditPoints="1"/>
            </p:cNvSpPr>
            <p:nvPr/>
          </p:nvSpPr>
          <p:spPr bwMode="auto">
            <a:xfrm>
              <a:off x="9093543" y="4825457"/>
              <a:ext cx="235255" cy="265838"/>
            </a:xfrm>
            <a:custGeom>
              <a:avLst/>
              <a:gdLst>
                <a:gd name="T0" fmla="*/ 14 w 82"/>
                <a:gd name="T1" fmla="*/ 46 h 93"/>
                <a:gd name="T2" fmla="*/ 21 w 82"/>
                <a:gd name="T3" fmla="*/ 73 h 93"/>
                <a:gd name="T4" fmla="*/ 41 w 82"/>
                <a:gd name="T5" fmla="*/ 82 h 93"/>
                <a:gd name="T6" fmla="*/ 61 w 82"/>
                <a:gd name="T7" fmla="*/ 73 h 93"/>
                <a:gd name="T8" fmla="*/ 68 w 82"/>
                <a:gd name="T9" fmla="*/ 46 h 93"/>
                <a:gd name="T10" fmla="*/ 61 w 82"/>
                <a:gd name="T11" fmla="*/ 20 h 93"/>
                <a:gd name="T12" fmla="*/ 41 w 82"/>
                <a:gd name="T13" fmla="*/ 12 h 93"/>
                <a:gd name="T14" fmla="*/ 21 w 82"/>
                <a:gd name="T15" fmla="*/ 20 h 93"/>
                <a:gd name="T16" fmla="*/ 14 w 82"/>
                <a:gd name="T17" fmla="*/ 46 h 93"/>
                <a:gd name="T18" fmla="*/ 82 w 82"/>
                <a:gd name="T19" fmla="*/ 46 h 93"/>
                <a:gd name="T20" fmla="*/ 71 w 82"/>
                <a:gd name="T21" fmla="*/ 81 h 93"/>
                <a:gd name="T22" fmla="*/ 41 w 82"/>
                <a:gd name="T23" fmla="*/ 93 h 93"/>
                <a:gd name="T24" fmla="*/ 19 w 82"/>
                <a:gd name="T25" fmla="*/ 87 h 93"/>
                <a:gd name="T26" fmla="*/ 5 w 82"/>
                <a:gd name="T27" fmla="*/ 71 h 93"/>
                <a:gd name="T28" fmla="*/ 0 w 82"/>
                <a:gd name="T29" fmla="*/ 46 h 93"/>
                <a:gd name="T30" fmla="*/ 11 w 82"/>
                <a:gd name="T31" fmla="*/ 12 h 93"/>
                <a:gd name="T32" fmla="*/ 41 w 82"/>
                <a:gd name="T33" fmla="*/ 0 h 93"/>
                <a:gd name="T34" fmla="*/ 71 w 82"/>
                <a:gd name="T35" fmla="*/ 13 h 93"/>
                <a:gd name="T36" fmla="*/ 82 w 82"/>
                <a:gd name="T37" fmla="*/ 46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2" h="93">
                  <a:moveTo>
                    <a:pt x="14" y="46"/>
                  </a:moveTo>
                  <a:cubicBezTo>
                    <a:pt x="14" y="58"/>
                    <a:pt x="16" y="67"/>
                    <a:pt x="21" y="73"/>
                  </a:cubicBezTo>
                  <a:cubicBezTo>
                    <a:pt x="25" y="79"/>
                    <a:pt x="32" y="82"/>
                    <a:pt x="41" y="82"/>
                  </a:cubicBezTo>
                  <a:cubicBezTo>
                    <a:pt x="50" y="82"/>
                    <a:pt x="56" y="79"/>
                    <a:pt x="61" y="73"/>
                  </a:cubicBezTo>
                  <a:cubicBezTo>
                    <a:pt x="66" y="67"/>
                    <a:pt x="68" y="58"/>
                    <a:pt x="68" y="46"/>
                  </a:cubicBezTo>
                  <a:cubicBezTo>
                    <a:pt x="68" y="35"/>
                    <a:pt x="66" y="26"/>
                    <a:pt x="61" y="20"/>
                  </a:cubicBezTo>
                  <a:cubicBezTo>
                    <a:pt x="56" y="15"/>
                    <a:pt x="50" y="12"/>
                    <a:pt x="41" y="12"/>
                  </a:cubicBezTo>
                  <a:cubicBezTo>
                    <a:pt x="32" y="12"/>
                    <a:pt x="25" y="14"/>
                    <a:pt x="21" y="20"/>
                  </a:cubicBezTo>
                  <a:cubicBezTo>
                    <a:pt x="16" y="26"/>
                    <a:pt x="14" y="35"/>
                    <a:pt x="14" y="46"/>
                  </a:cubicBezTo>
                  <a:moveTo>
                    <a:pt x="82" y="46"/>
                  </a:moveTo>
                  <a:cubicBezTo>
                    <a:pt x="82" y="61"/>
                    <a:pt x="78" y="72"/>
                    <a:pt x="71" y="81"/>
                  </a:cubicBezTo>
                  <a:cubicBezTo>
                    <a:pt x="64" y="89"/>
                    <a:pt x="53" y="93"/>
                    <a:pt x="41" y="93"/>
                  </a:cubicBezTo>
                  <a:cubicBezTo>
                    <a:pt x="32" y="93"/>
                    <a:pt x="25" y="91"/>
                    <a:pt x="19" y="87"/>
                  </a:cubicBezTo>
                  <a:cubicBezTo>
                    <a:pt x="13" y="84"/>
                    <a:pt x="8" y="78"/>
                    <a:pt x="5" y="71"/>
                  </a:cubicBezTo>
                  <a:cubicBezTo>
                    <a:pt x="1" y="64"/>
                    <a:pt x="0" y="56"/>
                    <a:pt x="0" y="46"/>
                  </a:cubicBezTo>
                  <a:cubicBezTo>
                    <a:pt x="0" y="32"/>
                    <a:pt x="3" y="20"/>
                    <a:pt x="11" y="12"/>
                  </a:cubicBezTo>
                  <a:cubicBezTo>
                    <a:pt x="18" y="4"/>
                    <a:pt x="28" y="0"/>
                    <a:pt x="41" y="0"/>
                  </a:cubicBezTo>
                  <a:cubicBezTo>
                    <a:pt x="54" y="0"/>
                    <a:pt x="64" y="4"/>
                    <a:pt x="71" y="13"/>
                  </a:cubicBezTo>
                  <a:cubicBezTo>
                    <a:pt x="78" y="21"/>
                    <a:pt x="82" y="32"/>
                    <a:pt x="82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76" name="Freeform 58"/>
            <p:cNvSpPr>
              <a:spLocks/>
            </p:cNvSpPr>
            <p:nvPr/>
          </p:nvSpPr>
          <p:spPr bwMode="auto">
            <a:xfrm>
              <a:off x="9397020" y="4825457"/>
              <a:ext cx="145858" cy="261133"/>
            </a:xfrm>
            <a:custGeom>
              <a:avLst/>
              <a:gdLst>
                <a:gd name="T0" fmla="*/ 41 w 51"/>
                <a:gd name="T1" fmla="*/ 0 h 91"/>
                <a:gd name="T2" fmla="*/ 51 w 51"/>
                <a:gd name="T3" fmla="*/ 1 h 91"/>
                <a:gd name="T4" fmla="*/ 50 w 51"/>
                <a:gd name="T5" fmla="*/ 14 h 91"/>
                <a:gd name="T6" fmla="*/ 40 w 51"/>
                <a:gd name="T7" fmla="*/ 12 h 91"/>
                <a:gd name="T8" fmla="*/ 21 w 51"/>
                <a:gd name="T9" fmla="*/ 21 h 91"/>
                <a:gd name="T10" fmla="*/ 13 w 51"/>
                <a:gd name="T11" fmla="*/ 43 h 91"/>
                <a:gd name="T12" fmla="*/ 13 w 51"/>
                <a:gd name="T13" fmla="*/ 91 h 91"/>
                <a:gd name="T14" fmla="*/ 0 w 51"/>
                <a:gd name="T15" fmla="*/ 91 h 91"/>
                <a:gd name="T16" fmla="*/ 0 w 51"/>
                <a:gd name="T17" fmla="*/ 2 h 91"/>
                <a:gd name="T18" fmla="*/ 11 w 51"/>
                <a:gd name="T19" fmla="*/ 2 h 91"/>
                <a:gd name="T20" fmla="*/ 13 w 51"/>
                <a:gd name="T21" fmla="*/ 18 h 91"/>
                <a:gd name="T22" fmla="*/ 13 w 51"/>
                <a:gd name="T23" fmla="*/ 18 h 91"/>
                <a:gd name="T24" fmla="*/ 25 w 51"/>
                <a:gd name="T25" fmla="*/ 5 h 91"/>
                <a:gd name="T26" fmla="*/ 41 w 51"/>
                <a:gd name="T2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1" h="91">
                  <a:moveTo>
                    <a:pt x="41" y="0"/>
                  </a:moveTo>
                  <a:cubicBezTo>
                    <a:pt x="45" y="0"/>
                    <a:pt x="48" y="0"/>
                    <a:pt x="51" y="1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46" y="13"/>
                    <a:pt x="43" y="12"/>
                    <a:pt x="40" y="12"/>
                  </a:cubicBezTo>
                  <a:cubicBezTo>
                    <a:pt x="33" y="12"/>
                    <a:pt x="26" y="15"/>
                    <a:pt x="21" y="21"/>
                  </a:cubicBezTo>
                  <a:cubicBezTo>
                    <a:pt x="16" y="27"/>
                    <a:pt x="13" y="34"/>
                    <a:pt x="13" y="43"/>
                  </a:cubicBezTo>
                  <a:cubicBezTo>
                    <a:pt x="13" y="91"/>
                    <a:pt x="13" y="91"/>
                    <a:pt x="13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17" y="12"/>
                    <a:pt x="21" y="8"/>
                    <a:pt x="25" y="5"/>
                  </a:cubicBezTo>
                  <a:cubicBezTo>
                    <a:pt x="30" y="2"/>
                    <a:pt x="35" y="0"/>
                    <a:pt x="41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77" name="Freeform 59"/>
            <p:cNvSpPr>
              <a:spLocks noEditPoints="1"/>
            </p:cNvSpPr>
            <p:nvPr/>
          </p:nvSpPr>
          <p:spPr bwMode="auto">
            <a:xfrm>
              <a:off x="9568757" y="4825457"/>
              <a:ext cx="216434" cy="265838"/>
            </a:xfrm>
            <a:custGeom>
              <a:avLst/>
              <a:gdLst>
                <a:gd name="T0" fmla="*/ 39 w 76"/>
                <a:gd name="T1" fmla="*/ 11 h 93"/>
                <a:gd name="T2" fmla="*/ 22 w 76"/>
                <a:gd name="T3" fmla="*/ 18 h 93"/>
                <a:gd name="T4" fmla="*/ 14 w 76"/>
                <a:gd name="T5" fmla="*/ 38 h 93"/>
                <a:gd name="T6" fmla="*/ 61 w 76"/>
                <a:gd name="T7" fmla="*/ 38 h 93"/>
                <a:gd name="T8" fmla="*/ 55 w 76"/>
                <a:gd name="T9" fmla="*/ 18 h 93"/>
                <a:gd name="T10" fmla="*/ 39 w 76"/>
                <a:gd name="T11" fmla="*/ 11 h 93"/>
                <a:gd name="T12" fmla="*/ 43 w 76"/>
                <a:gd name="T13" fmla="*/ 93 h 93"/>
                <a:gd name="T14" fmla="*/ 11 w 76"/>
                <a:gd name="T15" fmla="*/ 81 h 93"/>
                <a:gd name="T16" fmla="*/ 0 w 76"/>
                <a:gd name="T17" fmla="*/ 47 h 93"/>
                <a:gd name="T18" fmla="*/ 11 w 76"/>
                <a:gd name="T19" fmla="*/ 13 h 93"/>
                <a:gd name="T20" fmla="*/ 39 w 76"/>
                <a:gd name="T21" fmla="*/ 0 h 93"/>
                <a:gd name="T22" fmla="*/ 66 w 76"/>
                <a:gd name="T23" fmla="*/ 11 h 93"/>
                <a:gd name="T24" fmla="*/ 76 w 76"/>
                <a:gd name="T25" fmla="*/ 40 h 93"/>
                <a:gd name="T26" fmla="*/ 76 w 76"/>
                <a:gd name="T27" fmla="*/ 49 h 93"/>
                <a:gd name="T28" fmla="*/ 14 w 76"/>
                <a:gd name="T29" fmla="*/ 49 h 93"/>
                <a:gd name="T30" fmla="*/ 22 w 76"/>
                <a:gd name="T31" fmla="*/ 73 h 93"/>
                <a:gd name="T32" fmla="*/ 43 w 76"/>
                <a:gd name="T33" fmla="*/ 81 h 93"/>
                <a:gd name="T34" fmla="*/ 72 w 76"/>
                <a:gd name="T35" fmla="*/ 75 h 93"/>
                <a:gd name="T36" fmla="*/ 72 w 76"/>
                <a:gd name="T37" fmla="*/ 87 h 93"/>
                <a:gd name="T38" fmla="*/ 58 w 76"/>
                <a:gd name="T39" fmla="*/ 92 h 93"/>
                <a:gd name="T40" fmla="*/ 43 w 76"/>
                <a:gd name="T41" fmla="*/ 93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6" h="93">
                  <a:moveTo>
                    <a:pt x="39" y="11"/>
                  </a:moveTo>
                  <a:cubicBezTo>
                    <a:pt x="32" y="11"/>
                    <a:pt x="26" y="14"/>
                    <a:pt x="22" y="18"/>
                  </a:cubicBezTo>
                  <a:cubicBezTo>
                    <a:pt x="18" y="23"/>
                    <a:pt x="15" y="30"/>
                    <a:pt x="14" y="38"/>
                  </a:cubicBezTo>
                  <a:cubicBezTo>
                    <a:pt x="61" y="38"/>
                    <a:pt x="61" y="38"/>
                    <a:pt x="61" y="38"/>
                  </a:cubicBezTo>
                  <a:cubicBezTo>
                    <a:pt x="61" y="29"/>
                    <a:pt x="59" y="23"/>
                    <a:pt x="55" y="18"/>
                  </a:cubicBezTo>
                  <a:cubicBezTo>
                    <a:pt x="52" y="14"/>
                    <a:pt x="46" y="11"/>
                    <a:pt x="39" y="11"/>
                  </a:cubicBezTo>
                  <a:moveTo>
                    <a:pt x="43" y="93"/>
                  </a:moveTo>
                  <a:cubicBezTo>
                    <a:pt x="30" y="93"/>
                    <a:pt x="19" y="89"/>
                    <a:pt x="11" y="81"/>
                  </a:cubicBezTo>
                  <a:cubicBezTo>
                    <a:pt x="4" y="73"/>
                    <a:pt x="0" y="62"/>
                    <a:pt x="0" y="47"/>
                  </a:cubicBezTo>
                  <a:cubicBezTo>
                    <a:pt x="0" y="33"/>
                    <a:pt x="3" y="21"/>
                    <a:pt x="11" y="13"/>
                  </a:cubicBezTo>
                  <a:cubicBezTo>
                    <a:pt x="18" y="4"/>
                    <a:pt x="27" y="0"/>
                    <a:pt x="39" y="0"/>
                  </a:cubicBezTo>
                  <a:cubicBezTo>
                    <a:pt x="50" y="0"/>
                    <a:pt x="59" y="4"/>
                    <a:pt x="66" y="11"/>
                  </a:cubicBezTo>
                  <a:cubicBezTo>
                    <a:pt x="72" y="19"/>
                    <a:pt x="76" y="28"/>
                    <a:pt x="76" y="40"/>
                  </a:cubicBezTo>
                  <a:cubicBezTo>
                    <a:pt x="76" y="49"/>
                    <a:pt x="76" y="49"/>
                    <a:pt x="76" y="49"/>
                  </a:cubicBezTo>
                  <a:cubicBezTo>
                    <a:pt x="14" y="49"/>
                    <a:pt x="14" y="49"/>
                    <a:pt x="14" y="49"/>
                  </a:cubicBezTo>
                  <a:cubicBezTo>
                    <a:pt x="14" y="59"/>
                    <a:pt x="17" y="67"/>
                    <a:pt x="22" y="73"/>
                  </a:cubicBezTo>
                  <a:cubicBezTo>
                    <a:pt x="27" y="78"/>
                    <a:pt x="34" y="81"/>
                    <a:pt x="43" y="81"/>
                  </a:cubicBezTo>
                  <a:cubicBezTo>
                    <a:pt x="53" y="81"/>
                    <a:pt x="62" y="79"/>
                    <a:pt x="72" y="75"/>
                  </a:cubicBezTo>
                  <a:cubicBezTo>
                    <a:pt x="72" y="87"/>
                    <a:pt x="72" y="87"/>
                    <a:pt x="72" y="87"/>
                  </a:cubicBezTo>
                  <a:cubicBezTo>
                    <a:pt x="67" y="89"/>
                    <a:pt x="63" y="91"/>
                    <a:pt x="58" y="92"/>
                  </a:cubicBezTo>
                  <a:cubicBezTo>
                    <a:pt x="54" y="93"/>
                    <a:pt x="49" y="93"/>
                    <a:pt x="43" y="9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78" name="Freeform 60"/>
            <p:cNvSpPr>
              <a:spLocks noEditPoints="1"/>
            </p:cNvSpPr>
            <p:nvPr/>
          </p:nvSpPr>
          <p:spPr bwMode="auto">
            <a:xfrm>
              <a:off x="9973395" y="4825457"/>
              <a:ext cx="225844" cy="378761"/>
            </a:xfrm>
            <a:custGeom>
              <a:avLst/>
              <a:gdLst>
                <a:gd name="T0" fmla="*/ 40 w 79"/>
                <a:gd name="T1" fmla="*/ 12 h 132"/>
                <a:gd name="T2" fmla="*/ 20 w 79"/>
                <a:gd name="T3" fmla="*/ 19 h 132"/>
                <a:gd name="T4" fmla="*/ 14 w 79"/>
                <a:gd name="T5" fmla="*/ 43 h 132"/>
                <a:gd name="T6" fmla="*/ 14 w 79"/>
                <a:gd name="T7" fmla="*/ 46 h 132"/>
                <a:gd name="T8" fmla="*/ 20 w 79"/>
                <a:gd name="T9" fmla="*/ 73 h 132"/>
                <a:gd name="T10" fmla="*/ 41 w 79"/>
                <a:gd name="T11" fmla="*/ 82 h 132"/>
                <a:gd name="T12" fmla="*/ 59 w 79"/>
                <a:gd name="T13" fmla="*/ 72 h 132"/>
                <a:gd name="T14" fmla="*/ 65 w 79"/>
                <a:gd name="T15" fmla="*/ 46 h 132"/>
                <a:gd name="T16" fmla="*/ 59 w 79"/>
                <a:gd name="T17" fmla="*/ 21 h 132"/>
                <a:gd name="T18" fmla="*/ 40 w 79"/>
                <a:gd name="T19" fmla="*/ 12 h 132"/>
                <a:gd name="T20" fmla="*/ 42 w 79"/>
                <a:gd name="T21" fmla="*/ 93 h 132"/>
                <a:gd name="T22" fmla="*/ 26 w 79"/>
                <a:gd name="T23" fmla="*/ 90 h 132"/>
                <a:gd name="T24" fmla="*/ 14 w 79"/>
                <a:gd name="T25" fmla="*/ 80 h 132"/>
                <a:gd name="T26" fmla="*/ 13 w 79"/>
                <a:gd name="T27" fmla="*/ 80 h 132"/>
                <a:gd name="T28" fmla="*/ 14 w 79"/>
                <a:gd name="T29" fmla="*/ 95 h 132"/>
                <a:gd name="T30" fmla="*/ 14 w 79"/>
                <a:gd name="T31" fmla="*/ 132 h 132"/>
                <a:gd name="T32" fmla="*/ 0 w 79"/>
                <a:gd name="T33" fmla="*/ 132 h 132"/>
                <a:gd name="T34" fmla="*/ 0 w 79"/>
                <a:gd name="T35" fmla="*/ 2 h 132"/>
                <a:gd name="T36" fmla="*/ 11 w 79"/>
                <a:gd name="T37" fmla="*/ 2 h 132"/>
                <a:gd name="T38" fmla="*/ 13 w 79"/>
                <a:gd name="T39" fmla="*/ 14 h 132"/>
                <a:gd name="T40" fmla="*/ 14 w 79"/>
                <a:gd name="T41" fmla="*/ 14 h 132"/>
                <a:gd name="T42" fmla="*/ 26 w 79"/>
                <a:gd name="T43" fmla="*/ 3 h 132"/>
                <a:gd name="T44" fmla="*/ 42 w 79"/>
                <a:gd name="T45" fmla="*/ 0 h 132"/>
                <a:gd name="T46" fmla="*/ 70 w 79"/>
                <a:gd name="T47" fmla="*/ 12 h 132"/>
                <a:gd name="T48" fmla="*/ 79 w 79"/>
                <a:gd name="T49" fmla="*/ 46 h 132"/>
                <a:gd name="T50" fmla="*/ 70 w 79"/>
                <a:gd name="T51" fmla="*/ 81 h 132"/>
                <a:gd name="T52" fmla="*/ 42 w 79"/>
                <a:gd name="T53" fmla="*/ 93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9" h="132">
                  <a:moveTo>
                    <a:pt x="40" y="12"/>
                  </a:moveTo>
                  <a:cubicBezTo>
                    <a:pt x="31" y="12"/>
                    <a:pt x="24" y="14"/>
                    <a:pt x="20" y="19"/>
                  </a:cubicBezTo>
                  <a:cubicBezTo>
                    <a:pt x="16" y="24"/>
                    <a:pt x="14" y="32"/>
                    <a:pt x="14" y="43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4" y="59"/>
                    <a:pt x="16" y="68"/>
                    <a:pt x="20" y="73"/>
                  </a:cubicBezTo>
                  <a:cubicBezTo>
                    <a:pt x="25" y="79"/>
                    <a:pt x="31" y="82"/>
                    <a:pt x="41" y="82"/>
                  </a:cubicBezTo>
                  <a:cubicBezTo>
                    <a:pt x="48" y="82"/>
                    <a:pt x="54" y="78"/>
                    <a:pt x="59" y="72"/>
                  </a:cubicBezTo>
                  <a:cubicBezTo>
                    <a:pt x="63" y="66"/>
                    <a:pt x="65" y="57"/>
                    <a:pt x="65" y="46"/>
                  </a:cubicBezTo>
                  <a:cubicBezTo>
                    <a:pt x="65" y="35"/>
                    <a:pt x="63" y="27"/>
                    <a:pt x="59" y="21"/>
                  </a:cubicBezTo>
                  <a:cubicBezTo>
                    <a:pt x="54" y="15"/>
                    <a:pt x="48" y="12"/>
                    <a:pt x="40" y="12"/>
                  </a:cubicBezTo>
                  <a:moveTo>
                    <a:pt x="42" y="93"/>
                  </a:moveTo>
                  <a:cubicBezTo>
                    <a:pt x="36" y="93"/>
                    <a:pt x="31" y="92"/>
                    <a:pt x="26" y="90"/>
                  </a:cubicBezTo>
                  <a:cubicBezTo>
                    <a:pt x="21" y="88"/>
                    <a:pt x="17" y="84"/>
                    <a:pt x="14" y="80"/>
                  </a:cubicBezTo>
                  <a:cubicBezTo>
                    <a:pt x="13" y="80"/>
                    <a:pt x="13" y="80"/>
                    <a:pt x="13" y="80"/>
                  </a:cubicBezTo>
                  <a:cubicBezTo>
                    <a:pt x="14" y="85"/>
                    <a:pt x="14" y="90"/>
                    <a:pt x="14" y="95"/>
                  </a:cubicBezTo>
                  <a:cubicBezTo>
                    <a:pt x="14" y="132"/>
                    <a:pt x="14" y="132"/>
                    <a:pt x="14" y="132"/>
                  </a:cubicBezTo>
                  <a:cubicBezTo>
                    <a:pt x="0" y="132"/>
                    <a:pt x="0" y="132"/>
                    <a:pt x="0" y="13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18" y="9"/>
                    <a:pt x="22" y="5"/>
                    <a:pt x="26" y="3"/>
                  </a:cubicBezTo>
                  <a:cubicBezTo>
                    <a:pt x="31" y="1"/>
                    <a:pt x="36" y="0"/>
                    <a:pt x="42" y="0"/>
                  </a:cubicBezTo>
                  <a:cubicBezTo>
                    <a:pt x="54" y="0"/>
                    <a:pt x="63" y="4"/>
                    <a:pt x="70" y="12"/>
                  </a:cubicBezTo>
                  <a:cubicBezTo>
                    <a:pt x="76" y="20"/>
                    <a:pt x="79" y="32"/>
                    <a:pt x="79" y="46"/>
                  </a:cubicBezTo>
                  <a:cubicBezTo>
                    <a:pt x="79" y="61"/>
                    <a:pt x="76" y="73"/>
                    <a:pt x="70" y="81"/>
                  </a:cubicBezTo>
                  <a:cubicBezTo>
                    <a:pt x="63" y="89"/>
                    <a:pt x="54" y="93"/>
                    <a:pt x="42" y="9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79" name="Freeform 61"/>
            <p:cNvSpPr>
              <a:spLocks noEditPoints="1"/>
            </p:cNvSpPr>
            <p:nvPr/>
          </p:nvSpPr>
          <p:spPr bwMode="auto">
            <a:xfrm>
              <a:off x="10246290" y="4825457"/>
              <a:ext cx="207024" cy="265838"/>
            </a:xfrm>
            <a:custGeom>
              <a:avLst/>
              <a:gdLst>
                <a:gd name="T0" fmla="*/ 32 w 72"/>
                <a:gd name="T1" fmla="*/ 82 h 93"/>
                <a:gd name="T2" fmla="*/ 51 w 72"/>
                <a:gd name="T3" fmla="*/ 75 h 93"/>
                <a:gd name="T4" fmla="*/ 59 w 72"/>
                <a:gd name="T5" fmla="*/ 55 h 93"/>
                <a:gd name="T6" fmla="*/ 59 w 72"/>
                <a:gd name="T7" fmla="*/ 47 h 93"/>
                <a:gd name="T8" fmla="*/ 45 w 72"/>
                <a:gd name="T9" fmla="*/ 48 h 93"/>
                <a:gd name="T10" fmla="*/ 22 w 72"/>
                <a:gd name="T11" fmla="*/ 53 h 93"/>
                <a:gd name="T12" fmla="*/ 15 w 72"/>
                <a:gd name="T13" fmla="*/ 67 h 93"/>
                <a:gd name="T14" fmla="*/ 19 w 72"/>
                <a:gd name="T15" fmla="*/ 78 h 93"/>
                <a:gd name="T16" fmla="*/ 32 w 72"/>
                <a:gd name="T17" fmla="*/ 82 h 93"/>
                <a:gd name="T18" fmla="*/ 62 w 72"/>
                <a:gd name="T19" fmla="*/ 91 h 93"/>
                <a:gd name="T20" fmla="*/ 60 w 72"/>
                <a:gd name="T21" fmla="*/ 79 h 93"/>
                <a:gd name="T22" fmla="*/ 59 w 72"/>
                <a:gd name="T23" fmla="*/ 79 h 93"/>
                <a:gd name="T24" fmla="*/ 46 w 72"/>
                <a:gd name="T25" fmla="*/ 90 h 93"/>
                <a:gd name="T26" fmla="*/ 29 w 72"/>
                <a:gd name="T27" fmla="*/ 93 h 93"/>
                <a:gd name="T28" fmla="*/ 8 w 72"/>
                <a:gd name="T29" fmla="*/ 86 h 93"/>
                <a:gd name="T30" fmla="*/ 0 w 72"/>
                <a:gd name="T31" fmla="*/ 67 h 93"/>
                <a:gd name="T32" fmla="*/ 44 w 72"/>
                <a:gd name="T33" fmla="*/ 38 h 93"/>
                <a:gd name="T34" fmla="*/ 59 w 72"/>
                <a:gd name="T35" fmla="*/ 38 h 93"/>
                <a:gd name="T36" fmla="*/ 59 w 72"/>
                <a:gd name="T37" fmla="*/ 32 h 93"/>
                <a:gd name="T38" fmla="*/ 55 w 72"/>
                <a:gd name="T39" fmla="*/ 16 h 93"/>
                <a:gd name="T40" fmla="*/ 40 w 72"/>
                <a:gd name="T41" fmla="*/ 11 h 93"/>
                <a:gd name="T42" fmla="*/ 15 w 72"/>
                <a:gd name="T43" fmla="*/ 18 h 93"/>
                <a:gd name="T44" fmla="*/ 10 w 72"/>
                <a:gd name="T45" fmla="*/ 8 h 93"/>
                <a:gd name="T46" fmla="*/ 25 w 72"/>
                <a:gd name="T47" fmla="*/ 2 h 93"/>
                <a:gd name="T48" fmla="*/ 41 w 72"/>
                <a:gd name="T49" fmla="*/ 0 h 93"/>
                <a:gd name="T50" fmla="*/ 65 w 72"/>
                <a:gd name="T51" fmla="*/ 7 h 93"/>
                <a:gd name="T52" fmla="*/ 72 w 72"/>
                <a:gd name="T53" fmla="*/ 30 h 93"/>
                <a:gd name="T54" fmla="*/ 72 w 72"/>
                <a:gd name="T55" fmla="*/ 91 h 93"/>
                <a:gd name="T56" fmla="*/ 62 w 72"/>
                <a:gd name="T57" fmla="*/ 91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2" h="93">
                  <a:moveTo>
                    <a:pt x="32" y="82"/>
                  </a:moveTo>
                  <a:cubicBezTo>
                    <a:pt x="40" y="82"/>
                    <a:pt x="47" y="79"/>
                    <a:pt x="51" y="75"/>
                  </a:cubicBezTo>
                  <a:cubicBezTo>
                    <a:pt x="56" y="70"/>
                    <a:pt x="59" y="64"/>
                    <a:pt x="59" y="55"/>
                  </a:cubicBezTo>
                  <a:cubicBezTo>
                    <a:pt x="59" y="47"/>
                    <a:pt x="59" y="47"/>
                    <a:pt x="59" y="47"/>
                  </a:cubicBezTo>
                  <a:cubicBezTo>
                    <a:pt x="45" y="48"/>
                    <a:pt x="45" y="48"/>
                    <a:pt x="45" y="48"/>
                  </a:cubicBezTo>
                  <a:cubicBezTo>
                    <a:pt x="34" y="48"/>
                    <a:pt x="27" y="50"/>
                    <a:pt x="22" y="53"/>
                  </a:cubicBezTo>
                  <a:cubicBezTo>
                    <a:pt x="17" y="56"/>
                    <a:pt x="15" y="60"/>
                    <a:pt x="15" y="67"/>
                  </a:cubicBezTo>
                  <a:cubicBezTo>
                    <a:pt x="15" y="72"/>
                    <a:pt x="16" y="75"/>
                    <a:pt x="19" y="78"/>
                  </a:cubicBezTo>
                  <a:cubicBezTo>
                    <a:pt x="22" y="81"/>
                    <a:pt x="26" y="82"/>
                    <a:pt x="32" y="82"/>
                  </a:cubicBezTo>
                  <a:moveTo>
                    <a:pt x="62" y="91"/>
                  </a:moveTo>
                  <a:cubicBezTo>
                    <a:pt x="60" y="79"/>
                    <a:pt x="60" y="79"/>
                    <a:pt x="60" y="79"/>
                  </a:cubicBezTo>
                  <a:cubicBezTo>
                    <a:pt x="59" y="79"/>
                    <a:pt x="59" y="79"/>
                    <a:pt x="59" y="79"/>
                  </a:cubicBezTo>
                  <a:cubicBezTo>
                    <a:pt x="54" y="84"/>
                    <a:pt x="50" y="88"/>
                    <a:pt x="46" y="90"/>
                  </a:cubicBezTo>
                  <a:cubicBezTo>
                    <a:pt x="41" y="92"/>
                    <a:pt x="36" y="93"/>
                    <a:pt x="29" y="93"/>
                  </a:cubicBezTo>
                  <a:cubicBezTo>
                    <a:pt x="20" y="93"/>
                    <a:pt x="13" y="91"/>
                    <a:pt x="8" y="86"/>
                  </a:cubicBezTo>
                  <a:cubicBezTo>
                    <a:pt x="3" y="82"/>
                    <a:pt x="0" y="75"/>
                    <a:pt x="0" y="67"/>
                  </a:cubicBezTo>
                  <a:cubicBezTo>
                    <a:pt x="0" y="48"/>
                    <a:pt x="15" y="39"/>
                    <a:pt x="44" y="38"/>
                  </a:cubicBezTo>
                  <a:cubicBezTo>
                    <a:pt x="59" y="38"/>
                    <a:pt x="59" y="38"/>
                    <a:pt x="59" y="38"/>
                  </a:cubicBezTo>
                  <a:cubicBezTo>
                    <a:pt x="59" y="32"/>
                    <a:pt x="59" y="32"/>
                    <a:pt x="59" y="32"/>
                  </a:cubicBezTo>
                  <a:cubicBezTo>
                    <a:pt x="59" y="25"/>
                    <a:pt x="58" y="20"/>
                    <a:pt x="55" y="16"/>
                  </a:cubicBezTo>
                  <a:cubicBezTo>
                    <a:pt x="51" y="13"/>
                    <a:pt x="47" y="11"/>
                    <a:pt x="40" y="11"/>
                  </a:cubicBezTo>
                  <a:cubicBezTo>
                    <a:pt x="33" y="11"/>
                    <a:pt x="24" y="14"/>
                    <a:pt x="15" y="1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5" y="5"/>
                    <a:pt x="20" y="4"/>
                    <a:pt x="25" y="2"/>
                  </a:cubicBezTo>
                  <a:cubicBezTo>
                    <a:pt x="30" y="1"/>
                    <a:pt x="36" y="0"/>
                    <a:pt x="41" y="0"/>
                  </a:cubicBezTo>
                  <a:cubicBezTo>
                    <a:pt x="52" y="0"/>
                    <a:pt x="59" y="3"/>
                    <a:pt x="65" y="7"/>
                  </a:cubicBezTo>
                  <a:cubicBezTo>
                    <a:pt x="70" y="12"/>
                    <a:pt x="72" y="20"/>
                    <a:pt x="72" y="30"/>
                  </a:cubicBezTo>
                  <a:cubicBezTo>
                    <a:pt x="72" y="91"/>
                    <a:pt x="72" y="91"/>
                    <a:pt x="72" y="91"/>
                  </a:cubicBezTo>
                  <a:lnTo>
                    <a:pt x="62" y="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80" name="Freeform 62"/>
            <p:cNvSpPr>
              <a:spLocks/>
            </p:cNvSpPr>
            <p:nvPr/>
          </p:nvSpPr>
          <p:spPr bwMode="auto">
            <a:xfrm>
              <a:off x="10498012" y="4771349"/>
              <a:ext cx="155268" cy="319946"/>
            </a:xfrm>
            <a:custGeom>
              <a:avLst/>
              <a:gdLst>
                <a:gd name="T0" fmla="*/ 41 w 54"/>
                <a:gd name="T1" fmla="*/ 101 h 112"/>
                <a:gd name="T2" fmla="*/ 48 w 54"/>
                <a:gd name="T3" fmla="*/ 100 h 112"/>
                <a:gd name="T4" fmla="*/ 54 w 54"/>
                <a:gd name="T5" fmla="*/ 99 h 112"/>
                <a:gd name="T6" fmla="*/ 54 w 54"/>
                <a:gd name="T7" fmla="*/ 110 h 112"/>
                <a:gd name="T8" fmla="*/ 47 w 54"/>
                <a:gd name="T9" fmla="*/ 111 h 112"/>
                <a:gd name="T10" fmla="*/ 39 w 54"/>
                <a:gd name="T11" fmla="*/ 112 h 112"/>
                <a:gd name="T12" fmla="*/ 13 w 54"/>
                <a:gd name="T13" fmla="*/ 85 h 112"/>
                <a:gd name="T14" fmla="*/ 13 w 54"/>
                <a:gd name="T15" fmla="*/ 31 h 112"/>
                <a:gd name="T16" fmla="*/ 0 w 54"/>
                <a:gd name="T17" fmla="*/ 31 h 112"/>
                <a:gd name="T18" fmla="*/ 0 w 54"/>
                <a:gd name="T19" fmla="*/ 25 h 112"/>
                <a:gd name="T20" fmla="*/ 13 w 54"/>
                <a:gd name="T21" fmla="*/ 19 h 112"/>
                <a:gd name="T22" fmla="*/ 19 w 54"/>
                <a:gd name="T23" fmla="*/ 0 h 112"/>
                <a:gd name="T24" fmla="*/ 27 w 54"/>
                <a:gd name="T25" fmla="*/ 0 h 112"/>
                <a:gd name="T26" fmla="*/ 27 w 54"/>
                <a:gd name="T27" fmla="*/ 21 h 112"/>
                <a:gd name="T28" fmla="*/ 53 w 54"/>
                <a:gd name="T29" fmla="*/ 21 h 112"/>
                <a:gd name="T30" fmla="*/ 53 w 54"/>
                <a:gd name="T31" fmla="*/ 31 h 112"/>
                <a:gd name="T32" fmla="*/ 27 w 54"/>
                <a:gd name="T33" fmla="*/ 31 h 112"/>
                <a:gd name="T34" fmla="*/ 27 w 54"/>
                <a:gd name="T35" fmla="*/ 84 h 112"/>
                <a:gd name="T36" fmla="*/ 31 w 54"/>
                <a:gd name="T37" fmla="*/ 96 h 112"/>
                <a:gd name="T38" fmla="*/ 41 w 54"/>
                <a:gd name="T39" fmla="*/ 101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4" h="112">
                  <a:moveTo>
                    <a:pt x="41" y="101"/>
                  </a:moveTo>
                  <a:cubicBezTo>
                    <a:pt x="44" y="101"/>
                    <a:pt x="46" y="101"/>
                    <a:pt x="48" y="100"/>
                  </a:cubicBezTo>
                  <a:cubicBezTo>
                    <a:pt x="50" y="100"/>
                    <a:pt x="52" y="100"/>
                    <a:pt x="54" y="99"/>
                  </a:cubicBezTo>
                  <a:cubicBezTo>
                    <a:pt x="54" y="110"/>
                    <a:pt x="54" y="110"/>
                    <a:pt x="54" y="110"/>
                  </a:cubicBezTo>
                  <a:cubicBezTo>
                    <a:pt x="52" y="110"/>
                    <a:pt x="50" y="111"/>
                    <a:pt x="47" y="111"/>
                  </a:cubicBezTo>
                  <a:cubicBezTo>
                    <a:pt x="44" y="112"/>
                    <a:pt x="42" y="112"/>
                    <a:pt x="39" y="112"/>
                  </a:cubicBezTo>
                  <a:cubicBezTo>
                    <a:pt x="22" y="112"/>
                    <a:pt x="13" y="103"/>
                    <a:pt x="13" y="85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7" y="21"/>
                    <a:pt x="27" y="21"/>
                    <a:pt x="27" y="21"/>
                  </a:cubicBezTo>
                  <a:cubicBezTo>
                    <a:pt x="53" y="21"/>
                    <a:pt x="53" y="21"/>
                    <a:pt x="53" y="21"/>
                  </a:cubicBezTo>
                  <a:cubicBezTo>
                    <a:pt x="53" y="31"/>
                    <a:pt x="53" y="31"/>
                    <a:pt x="53" y="31"/>
                  </a:cubicBezTo>
                  <a:cubicBezTo>
                    <a:pt x="27" y="31"/>
                    <a:pt x="27" y="31"/>
                    <a:pt x="27" y="31"/>
                  </a:cubicBezTo>
                  <a:cubicBezTo>
                    <a:pt x="27" y="84"/>
                    <a:pt x="27" y="84"/>
                    <a:pt x="27" y="84"/>
                  </a:cubicBezTo>
                  <a:cubicBezTo>
                    <a:pt x="27" y="89"/>
                    <a:pt x="28" y="94"/>
                    <a:pt x="31" y="96"/>
                  </a:cubicBezTo>
                  <a:cubicBezTo>
                    <a:pt x="33" y="99"/>
                    <a:pt x="37" y="101"/>
                    <a:pt x="41" y="10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81" name="Freeform 63"/>
            <p:cNvSpPr>
              <a:spLocks noEditPoints="1"/>
            </p:cNvSpPr>
            <p:nvPr/>
          </p:nvSpPr>
          <p:spPr bwMode="auto">
            <a:xfrm>
              <a:off x="10697979" y="4733709"/>
              <a:ext cx="47051" cy="352882"/>
            </a:xfrm>
            <a:custGeom>
              <a:avLst/>
              <a:gdLst>
                <a:gd name="T0" fmla="*/ 0 w 16"/>
                <a:gd name="T1" fmla="*/ 9 h 123"/>
                <a:gd name="T2" fmla="*/ 3 w 16"/>
                <a:gd name="T3" fmla="*/ 3 h 123"/>
                <a:gd name="T4" fmla="*/ 8 w 16"/>
                <a:gd name="T5" fmla="*/ 0 h 123"/>
                <a:gd name="T6" fmla="*/ 14 w 16"/>
                <a:gd name="T7" fmla="*/ 3 h 123"/>
                <a:gd name="T8" fmla="*/ 16 w 16"/>
                <a:gd name="T9" fmla="*/ 9 h 123"/>
                <a:gd name="T10" fmla="*/ 14 w 16"/>
                <a:gd name="T11" fmla="*/ 16 h 123"/>
                <a:gd name="T12" fmla="*/ 8 w 16"/>
                <a:gd name="T13" fmla="*/ 18 h 123"/>
                <a:gd name="T14" fmla="*/ 3 w 16"/>
                <a:gd name="T15" fmla="*/ 16 h 123"/>
                <a:gd name="T16" fmla="*/ 0 w 16"/>
                <a:gd name="T17" fmla="*/ 9 h 123"/>
                <a:gd name="T18" fmla="*/ 15 w 16"/>
                <a:gd name="T19" fmla="*/ 123 h 123"/>
                <a:gd name="T20" fmla="*/ 1 w 16"/>
                <a:gd name="T21" fmla="*/ 123 h 123"/>
                <a:gd name="T22" fmla="*/ 1 w 16"/>
                <a:gd name="T23" fmla="*/ 34 h 123"/>
                <a:gd name="T24" fmla="*/ 15 w 16"/>
                <a:gd name="T25" fmla="*/ 34 h 123"/>
                <a:gd name="T26" fmla="*/ 15 w 16"/>
                <a:gd name="T27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23">
                  <a:moveTo>
                    <a:pt x="0" y="9"/>
                  </a:moveTo>
                  <a:cubicBezTo>
                    <a:pt x="0" y="6"/>
                    <a:pt x="1" y="4"/>
                    <a:pt x="3" y="3"/>
                  </a:cubicBezTo>
                  <a:cubicBezTo>
                    <a:pt x="4" y="1"/>
                    <a:pt x="6" y="0"/>
                    <a:pt x="8" y="0"/>
                  </a:cubicBezTo>
                  <a:cubicBezTo>
                    <a:pt x="11" y="0"/>
                    <a:pt x="12" y="1"/>
                    <a:pt x="14" y="3"/>
                  </a:cubicBezTo>
                  <a:cubicBezTo>
                    <a:pt x="16" y="4"/>
                    <a:pt x="16" y="6"/>
                    <a:pt x="16" y="9"/>
                  </a:cubicBezTo>
                  <a:cubicBezTo>
                    <a:pt x="16" y="12"/>
                    <a:pt x="16" y="15"/>
                    <a:pt x="14" y="16"/>
                  </a:cubicBezTo>
                  <a:cubicBezTo>
                    <a:pt x="12" y="18"/>
                    <a:pt x="11" y="18"/>
                    <a:pt x="8" y="18"/>
                  </a:cubicBezTo>
                  <a:cubicBezTo>
                    <a:pt x="6" y="18"/>
                    <a:pt x="4" y="18"/>
                    <a:pt x="3" y="16"/>
                  </a:cubicBezTo>
                  <a:cubicBezTo>
                    <a:pt x="1" y="15"/>
                    <a:pt x="0" y="12"/>
                    <a:pt x="0" y="9"/>
                  </a:cubicBezTo>
                  <a:moveTo>
                    <a:pt x="15" y="123"/>
                  </a:moveTo>
                  <a:cubicBezTo>
                    <a:pt x="1" y="123"/>
                    <a:pt x="1" y="123"/>
                    <a:pt x="1" y="123"/>
                  </a:cubicBezTo>
                  <a:cubicBezTo>
                    <a:pt x="1" y="34"/>
                    <a:pt x="1" y="34"/>
                    <a:pt x="1" y="34"/>
                  </a:cubicBezTo>
                  <a:cubicBezTo>
                    <a:pt x="15" y="34"/>
                    <a:pt x="15" y="34"/>
                    <a:pt x="15" y="34"/>
                  </a:cubicBezTo>
                  <a:lnTo>
                    <a:pt x="15" y="1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82" name="Freeform 64"/>
            <p:cNvSpPr>
              <a:spLocks noEditPoints="1"/>
            </p:cNvSpPr>
            <p:nvPr/>
          </p:nvSpPr>
          <p:spPr bwMode="auto">
            <a:xfrm>
              <a:off x="10808548" y="4825457"/>
              <a:ext cx="218788" cy="265838"/>
            </a:xfrm>
            <a:custGeom>
              <a:avLst/>
              <a:gdLst>
                <a:gd name="T0" fmla="*/ 39 w 76"/>
                <a:gd name="T1" fmla="*/ 11 h 93"/>
                <a:gd name="T2" fmla="*/ 22 w 76"/>
                <a:gd name="T3" fmla="*/ 18 h 93"/>
                <a:gd name="T4" fmla="*/ 14 w 76"/>
                <a:gd name="T5" fmla="*/ 38 h 93"/>
                <a:gd name="T6" fmla="*/ 61 w 76"/>
                <a:gd name="T7" fmla="*/ 38 h 93"/>
                <a:gd name="T8" fmla="*/ 55 w 76"/>
                <a:gd name="T9" fmla="*/ 18 h 93"/>
                <a:gd name="T10" fmla="*/ 39 w 76"/>
                <a:gd name="T11" fmla="*/ 11 h 93"/>
                <a:gd name="T12" fmla="*/ 43 w 76"/>
                <a:gd name="T13" fmla="*/ 93 h 93"/>
                <a:gd name="T14" fmla="*/ 11 w 76"/>
                <a:gd name="T15" fmla="*/ 81 h 93"/>
                <a:gd name="T16" fmla="*/ 0 w 76"/>
                <a:gd name="T17" fmla="*/ 47 h 93"/>
                <a:gd name="T18" fmla="*/ 11 w 76"/>
                <a:gd name="T19" fmla="*/ 13 h 93"/>
                <a:gd name="T20" fmla="*/ 39 w 76"/>
                <a:gd name="T21" fmla="*/ 0 h 93"/>
                <a:gd name="T22" fmla="*/ 66 w 76"/>
                <a:gd name="T23" fmla="*/ 11 h 93"/>
                <a:gd name="T24" fmla="*/ 76 w 76"/>
                <a:gd name="T25" fmla="*/ 40 h 93"/>
                <a:gd name="T26" fmla="*/ 76 w 76"/>
                <a:gd name="T27" fmla="*/ 49 h 93"/>
                <a:gd name="T28" fmla="*/ 14 w 76"/>
                <a:gd name="T29" fmla="*/ 49 h 93"/>
                <a:gd name="T30" fmla="*/ 22 w 76"/>
                <a:gd name="T31" fmla="*/ 73 h 93"/>
                <a:gd name="T32" fmla="*/ 43 w 76"/>
                <a:gd name="T33" fmla="*/ 81 h 93"/>
                <a:gd name="T34" fmla="*/ 72 w 76"/>
                <a:gd name="T35" fmla="*/ 75 h 93"/>
                <a:gd name="T36" fmla="*/ 72 w 76"/>
                <a:gd name="T37" fmla="*/ 87 h 93"/>
                <a:gd name="T38" fmla="*/ 58 w 76"/>
                <a:gd name="T39" fmla="*/ 92 h 93"/>
                <a:gd name="T40" fmla="*/ 43 w 76"/>
                <a:gd name="T41" fmla="*/ 93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6" h="93">
                  <a:moveTo>
                    <a:pt x="39" y="11"/>
                  </a:moveTo>
                  <a:cubicBezTo>
                    <a:pt x="32" y="11"/>
                    <a:pt x="26" y="14"/>
                    <a:pt x="22" y="18"/>
                  </a:cubicBezTo>
                  <a:cubicBezTo>
                    <a:pt x="18" y="23"/>
                    <a:pt x="15" y="30"/>
                    <a:pt x="14" y="38"/>
                  </a:cubicBezTo>
                  <a:cubicBezTo>
                    <a:pt x="61" y="38"/>
                    <a:pt x="61" y="38"/>
                    <a:pt x="61" y="38"/>
                  </a:cubicBezTo>
                  <a:cubicBezTo>
                    <a:pt x="61" y="29"/>
                    <a:pt x="59" y="23"/>
                    <a:pt x="55" y="18"/>
                  </a:cubicBezTo>
                  <a:cubicBezTo>
                    <a:pt x="52" y="14"/>
                    <a:pt x="46" y="11"/>
                    <a:pt x="39" y="11"/>
                  </a:cubicBezTo>
                  <a:moveTo>
                    <a:pt x="43" y="93"/>
                  </a:moveTo>
                  <a:cubicBezTo>
                    <a:pt x="29" y="93"/>
                    <a:pt x="19" y="89"/>
                    <a:pt x="11" y="81"/>
                  </a:cubicBezTo>
                  <a:cubicBezTo>
                    <a:pt x="4" y="73"/>
                    <a:pt x="0" y="62"/>
                    <a:pt x="0" y="47"/>
                  </a:cubicBezTo>
                  <a:cubicBezTo>
                    <a:pt x="0" y="33"/>
                    <a:pt x="3" y="21"/>
                    <a:pt x="11" y="13"/>
                  </a:cubicBezTo>
                  <a:cubicBezTo>
                    <a:pt x="18" y="4"/>
                    <a:pt x="27" y="0"/>
                    <a:pt x="39" y="0"/>
                  </a:cubicBezTo>
                  <a:cubicBezTo>
                    <a:pt x="50" y="0"/>
                    <a:pt x="59" y="4"/>
                    <a:pt x="66" y="11"/>
                  </a:cubicBezTo>
                  <a:cubicBezTo>
                    <a:pt x="72" y="19"/>
                    <a:pt x="76" y="28"/>
                    <a:pt x="76" y="40"/>
                  </a:cubicBezTo>
                  <a:cubicBezTo>
                    <a:pt x="76" y="49"/>
                    <a:pt x="76" y="49"/>
                    <a:pt x="76" y="49"/>
                  </a:cubicBezTo>
                  <a:cubicBezTo>
                    <a:pt x="14" y="49"/>
                    <a:pt x="14" y="49"/>
                    <a:pt x="14" y="49"/>
                  </a:cubicBezTo>
                  <a:cubicBezTo>
                    <a:pt x="14" y="59"/>
                    <a:pt x="17" y="67"/>
                    <a:pt x="22" y="73"/>
                  </a:cubicBezTo>
                  <a:cubicBezTo>
                    <a:pt x="27" y="78"/>
                    <a:pt x="34" y="81"/>
                    <a:pt x="43" y="81"/>
                  </a:cubicBezTo>
                  <a:cubicBezTo>
                    <a:pt x="53" y="81"/>
                    <a:pt x="62" y="79"/>
                    <a:pt x="72" y="75"/>
                  </a:cubicBezTo>
                  <a:cubicBezTo>
                    <a:pt x="72" y="87"/>
                    <a:pt x="72" y="87"/>
                    <a:pt x="72" y="87"/>
                  </a:cubicBezTo>
                  <a:cubicBezTo>
                    <a:pt x="67" y="89"/>
                    <a:pt x="63" y="91"/>
                    <a:pt x="58" y="92"/>
                  </a:cubicBezTo>
                  <a:cubicBezTo>
                    <a:pt x="54" y="93"/>
                    <a:pt x="49" y="93"/>
                    <a:pt x="43" y="9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83" name="Freeform 65"/>
            <p:cNvSpPr>
              <a:spLocks/>
            </p:cNvSpPr>
            <p:nvPr/>
          </p:nvSpPr>
          <p:spPr bwMode="auto">
            <a:xfrm>
              <a:off x="11093207" y="4825457"/>
              <a:ext cx="214082" cy="261133"/>
            </a:xfrm>
            <a:custGeom>
              <a:avLst/>
              <a:gdLst>
                <a:gd name="T0" fmla="*/ 61 w 75"/>
                <a:gd name="T1" fmla="*/ 91 h 91"/>
                <a:gd name="T2" fmla="*/ 61 w 75"/>
                <a:gd name="T3" fmla="*/ 33 h 91"/>
                <a:gd name="T4" fmla="*/ 56 w 75"/>
                <a:gd name="T5" fmla="*/ 17 h 91"/>
                <a:gd name="T6" fmla="*/ 41 w 75"/>
                <a:gd name="T7" fmla="*/ 12 h 91"/>
                <a:gd name="T8" fmla="*/ 20 w 75"/>
                <a:gd name="T9" fmla="*/ 19 h 91"/>
                <a:gd name="T10" fmla="*/ 13 w 75"/>
                <a:gd name="T11" fmla="*/ 44 h 91"/>
                <a:gd name="T12" fmla="*/ 13 w 75"/>
                <a:gd name="T13" fmla="*/ 91 h 91"/>
                <a:gd name="T14" fmla="*/ 0 w 75"/>
                <a:gd name="T15" fmla="*/ 91 h 91"/>
                <a:gd name="T16" fmla="*/ 0 w 75"/>
                <a:gd name="T17" fmla="*/ 2 h 91"/>
                <a:gd name="T18" fmla="*/ 11 w 75"/>
                <a:gd name="T19" fmla="*/ 2 h 91"/>
                <a:gd name="T20" fmla="*/ 13 w 75"/>
                <a:gd name="T21" fmla="*/ 14 h 91"/>
                <a:gd name="T22" fmla="*/ 14 w 75"/>
                <a:gd name="T23" fmla="*/ 14 h 91"/>
                <a:gd name="T24" fmla="*/ 25 w 75"/>
                <a:gd name="T25" fmla="*/ 4 h 91"/>
                <a:gd name="T26" fmla="*/ 42 w 75"/>
                <a:gd name="T27" fmla="*/ 0 h 91"/>
                <a:gd name="T28" fmla="*/ 67 w 75"/>
                <a:gd name="T29" fmla="*/ 8 h 91"/>
                <a:gd name="T30" fmla="*/ 75 w 75"/>
                <a:gd name="T31" fmla="*/ 33 h 91"/>
                <a:gd name="T32" fmla="*/ 75 w 75"/>
                <a:gd name="T33" fmla="*/ 91 h 91"/>
                <a:gd name="T34" fmla="*/ 61 w 75"/>
                <a:gd name="T35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5" h="91">
                  <a:moveTo>
                    <a:pt x="61" y="91"/>
                  </a:moveTo>
                  <a:cubicBezTo>
                    <a:pt x="61" y="33"/>
                    <a:pt x="61" y="33"/>
                    <a:pt x="61" y="33"/>
                  </a:cubicBezTo>
                  <a:cubicBezTo>
                    <a:pt x="61" y="26"/>
                    <a:pt x="60" y="21"/>
                    <a:pt x="56" y="17"/>
                  </a:cubicBezTo>
                  <a:cubicBezTo>
                    <a:pt x="53" y="13"/>
                    <a:pt x="48" y="12"/>
                    <a:pt x="41" y="12"/>
                  </a:cubicBezTo>
                  <a:cubicBezTo>
                    <a:pt x="31" y="12"/>
                    <a:pt x="24" y="14"/>
                    <a:pt x="20" y="19"/>
                  </a:cubicBezTo>
                  <a:cubicBezTo>
                    <a:pt x="16" y="24"/>
                    <a:pt x="13" y="33"/>
                    <a:pt x="13" y="44"/>
                  </a:cubicBezTo>
                  <a:cubicBezTo>
                    <a:pt x="13" y="91"/>
                    <a:pt x="13" y="91"/>
                    <a:pt x="13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17" y="10"/>
                    <a:pt x="20" y="6"/>
                    <a:pt x="25" y="4"/>
                  </a:cubicBezTo>
                  <a:cubicBezTo>
                    <a:pt x="31" y="1"/>
                    <a:pt x="36" y="0"/>
                    <a:pt x="42" y="0"/>
                  </a:cubicBezTo>
                  <a:cubicBezTo>
                    <a:pt x="53" y="0"/>
                    <a:pt x="61" y="3"/>
                    <a:pt x="67" y="8"/>
                  </a:cubicBezTo>
                  <a:cubicBezTo>
                    <a:pt x="72" y="13"/>
                    <a:pt x="75" y="21"/>
                    <a:pt x="75" y="33"/>
                  </a:cubicBezTo>
                  <a:cubicBezTo>
                    <a:pt x="75" y="91"/>
                    <a:pt x="75" y="91"/>
                    <a:pt x="75" y="91"/>
                  </a:cubicBezTo>
                  <a:lnTo>
                    <a:pt x="61" y="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84" name="Freeform 66"/>
            <p:cNvSpPr>
              <a:spLocks/>
            </p:cNvSpPr>
            <p:nvPr/>
          </p:nvSpPr>
          <p:spPr bwMode="auto">
            <a:xfrm>
              <a:off x="11351987" y="4771349"/>
              <a:ext cx="150563" cy="319946"/>
            </a:xfrm>
            <a:custGeom>
              <a:avLst/>
              <a:gdLst>
                <a:gd name="T0" fmla="*/ 41 w 53"/>
                <a:gd name="T1" fmla="*/ 101 h 112"/>
                <a:gd name="T2" fmla="*/ 48 w 53"/>
                <a:gd name="T3" fmla="*/ 100 h 112"/>
                <a:gd name="T4" fmla="*/ 53 w 53"/>
                <a:gd name="T5" fmla="*/ 99 h 112"/>
                <a:gd name="T6" fmla="*/ 53 w 53"/>
                <a:gd name="T7" fmla="*/ 110 h 112"/>
                <a:gd name="T8" fmla="*/ 46 w 53"/>
                <a:gd name="T9" fmla="*/ 111 h 112"/>
                <a:gd name="T10" fmla="*/ 39 w 53"/>
                <a:gd name="T11" fmla="*/ 112 h 112"/>
                <a:gd name="T12" fmla="*/ 13 w 53"/>
                <a:gd name="T13" fmla="*/ 85 h 112"/>
                <a:gd name="T14" fmla="*/ 13 w 53"/>
                <a:gd name="T15" fmla="*/ 31 h 112"/>
                <a:gd name="T16" fmla="*/ 0 w 53"/>
                <a:gd name="T17" fmla="*/ 31 h 112"/>
                <a:gd name="T18" fmla="*/ 0 w 53"/>
                <a:gd name="T19" fmla="*/ 25 h 112"/>
                <a:gd name="T20" fmla="*/ 13 w 53"/>
                <a:gd name="T21" fmla="*/ 19 h 112"/>
                <a:gd name="T22" fmla="*/ 18 w 53"/>
                <a:gd name="T23" fmla="*/ 0 h 112"/>
                <a:gd name="T24" fmla="*/ 26 w 53"/>
                <a:gd name="T25" fmla="*/ 0 h 112"/>
                <a:gd name="T26" fmla="*/ 26 w 53"/>
                <a:gd name="T27" fmla="*/ 21 h 112"/>
                <a:gd name="T28" fmla="*/ 52 w 53"/>
                <a:gd name="T29" fmla="*/ 21 h 112"/>
                <a:gd name="T30" fmla="*/ 52 w 53"/>
                <a:gd name="T31" fmla="*/ 31 h 112"/>
                <a:gd name="T32" fmla="*/ 26 w 53"/>
                <a:gd name="T33" fmla="*/ 31 h 112"/>
                <a:gd name="T34" fmla="*/ 26 w 53"/>
                <a:gd name="T35" fmla="*/ 84 h 112"/>
                <a:gd name="T36" fmla="*/ 30 w 53"/>
                <a:gd name="T37" fmla="*/ 96 h 112"/>
                <a:gd name="T38" fmla="*/ 41 w 53"/>
                <a:gd name="T39" fmla="*/ 101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3" h="112">
                  <a:moveTo>
                    <a:pt x="41" y="101"/>
                  </a:moveTo>
                  <a:cubicBezTo>
                    <a:pt x="43" y="101"/>
                    <a:pt x="45" y="101"/>
                    <a:pt x="48" y="100"/>
                  </a:cubicBezTo>
                  <a:cubicBezTo>
                    <a:pt x="50" y="100"/>
                    <a:pt x="52" y="100"/>
                    <a:pt x="53" y="99"/>
                  </a:cubicBezTo>
                  <a:cubicBezTo>
                    <a:pt x="53" y="110"/>
                    <a:pt x="53" y="110"/>
                    <a:pt x="53" y="110"/>
                  </a:cubicBezTo>
                  <a:cubicBezTo>
                    <a:pt x="51" y="110"/>
                    <a:pt x="49" y="111"/>
                    <a:pt x="46" y="111"/>
                  </a:cubicBezTo>
                  <a:cubicBezTo>
                    <a:pt x="44" y="112"/>
                    <a:pt x="41" y="112"/>
                    <a:pt x="39" y="112"/>
                  </a:cubicBezTo>
                  <a:cubicBezTo>
                    <a:pt x="21" y="112"/>
                    <a:pt x="13" y="103"/>
                    <a:pt x="13" y="85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21"/>
                    <a:pt x="26" y="21"/>
                    <a:pt x="26" y="21"/>
                  </a:cubicBezTo>
                  <a:cubicBezTo>
                    <a:pt x="52" y="21"/>
                    <a:pt x="52" y="21"/>
                    <a:pt x="52" y="21"/>
                  </a:cubicBezTo>
                  <a:cubicBezTo>
                    <a:pt x="52" y="31"/>
                    <a:pt x="52" y="31"/>
                    <a:pt x="52" y="31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9"/>
                    <a:pt x="28" y="94"/>
                    <a:pt x="30" y="96"/>
                  </a:cubicBezTo>
                  <a:cubicBezTo>
                    <a:pt x="33" y="99"/>
                    <a:pt x="36" y="101"/>
                    <a:pt x="41" y="10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85" name="Freeform 67"/>
            <p:cNvSpPr>
              <a:spLocks/>
            </p:cNvSpPr>
            <p:nvPr/>
          </p:nvSpPr>
          <p:spPr bwMode="auto">
            <a:xfrm>
              <a:off x="11537837" y="4825457"/>
              <a:ext cx="181147" cy="265838"/>
            </a:xfrm>
            <a:custGeom>
              <a:avLst/>
              <a:gdLst>
                <a:gd name="T0" fmla="*/ 64 w 64"/>
                <a:gd name="T1" fmla="*/ 67 h 93"/>
                <a:gd name="T2" fmla="*/ 54 w 64"/>
                <a:gd name="T3" fmla="*/ 86 h 93"/>
                <a:gd name="T4" fmla="*/ 28 w 64"/>
                <a:gd name="T5" fmla="*/ 93 h 93"/>
                <a:gd name="T6" fmla="*/ 0 w 64"/>
                <a:gd name="T7" fmla="*/ 87 h 93"/>
                <a:gd name="T8" fmla="*/ 0 w 64"/>
                <a:gd name="T9" fmla="*/ 75 h 93"/>
                <a:gd name="T10" fmla="*/ 14 w 64"/>
                <a:gd name="T11" fmla="*/ 80 h 93"/>
                <a:gd name="T12" fmla="*/ 29 w 64"/>
                <a:gd name="T13" fmla="*/ 82 h 93"/>
                <a:gd name="T14" fmla="*/ 45 w 64"/>
                <a:gd name="T15" fmla="*/ 78 h 93"/>
                <a:gd name="T16" fmla="*/ 51 w 64"/>
                <a:gd name="T17" fmla="*/ 68 h 93"/>
                <a:gd name="T18" fmla="*/ 46 w 64"/>
                <a:gd name="T19" fmla="*/ 59 h 93"/>
                <a:gd name="T20" fmla="*/ 28 w 64"/>
                <a:gd name="T21" fmla="*/ 50 h 93"/>
                <a:gd name="T22" fmla="*/ 11 w 64"/>
                <a:gd name="T23" fmla="*/ 42 h 93"/>
                <a:gd name="T24" fmla="*/ 3 w 64"/>
                <a:gd name="T25" fmla="*/ 34 h 93"/>
                <a:gd name="T26" fmla="*/ 0 w 64"/>
                <a:gd name="T27" fmla="*/ 24 h 93"/>
                <a:gd name="T28" fmla="*/ 9 w 64"/>
                <a:gd name="T29" fmla="*/ 6 h 93"/>
                <a:gd name="T30" fmla="*/ 34 w 64"/>
                <a:gd name="T31" fmla="*/ 0 h 93"/>
                <a:gd name="T32" fmla="*/ 62 w 64"/>
                <a:gd name="T33" fmla="*/ 6 h 93"/>
                <a:gd name="T34" fmla="*/ 57 w 64"/>
                <a:gd name="T35" fmla="*/ 17 h 93"/>
                <a:gd name="T36" fmla="*/ 33 w 64"/>
                <a:gd name="T37" fmla="*/ 11 h 93"/>
                <a:gd name="T38" fmla="*/ 18 w 64"/>
                <a:gd name="T39" fmla="*/ 14 h 93"/>
                <a:gd name="T40" fmla="*/ 13 w 64"/>
                <a:gd name="T41" fmla="*/ 23 h 93"/>
                <a:gd name="T42" fmla="*/ 15 w 64"/>
                <a:gd name="T43" fmla="*/ 29 h 93"/>
                <a:gd name="T44" fmla="*/ 21 w 64"/>
                <a:gd name="T45" fmla="*/ 34 h 93"/>
                <a:gd name="T46" fmla="*/ 37 w 64"/>
                <a:gd name="T47" fmla="*/ 40 h 93"/>
                <a:gd name="T48" fmla="*/ 58 w 64"/>
                <a:gd name="T49" fmla="*/ 52 h 93"/>
                <a:gd name="T50" fmla="*/ 64 w 64"/>
                <a:gd name="T51" fmla="*/ 67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4" h="93">
                  <a:moveTo>
                    <a:pt x="64" y="67"/>
                  </a:moveTo>
                  <a:cubicBezTo>
                    <a:pt x="64" y="75"/>
                    <a:pt x="61" y="82"/>
                    <a:pt x="54" y="86"/>
                  </a:cubicBezTo>
                  <a:cubicBezTo>
                    <a:pt x="48" y="91"/>
                    <a:pt x="39" y="93"/>
                    <a:pt x="28" y="93"/>
                  </a:cubicBezTo>
                  <a:cubicBezTo>
                    <a:pt x="16" y="93"/>
                    <a:pt x="7" y="91"/>
                    <a:pt x="0" y="87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5" y="77"/>
                    <a:pt x="9" y="79"/>
                    <a:pt x="14" y="80"/>
                  </a:cubicBezTo>
                  <a:cubicBezTo>
                    <a:pt x="19" y="81"/>
                    <a:pt x="24" y="82"/>
                    <a:pt x="29" y="82"/>
                  </a:cubicBezTo>
                  <a:cubicBezTo>
                    <a:pt x="36" y="82"/>
                    <a:pt x="41" y="81"/>
                    <a:pt x="45" y="78"/>
                  </a:cubicBezTo>
                  <a:cubicBezTo>
                    <a:pt x="49" y="76"/>
                    <a:pt x="51" y="73"/>
                    <a:pt x="51" y="68"/>
                  </a:cubicBezTo>
                  <a:cubicBezTo>
                    <a:pt x="51" y="65"/>
                    <a:pt x="49" y="62"/>
                    <a:pt x="46" y="59"/>
                  </a:cubicBezTo>
                  <a:cubicBezTo>
                    <a:pt x="43" y="57"/>
                    <a:pt x="37" y="54"/>
                    <a:pt x="28" y="50"/>
                  </a:cubicBezTo>
                  <a:cubicBezTo>
                    <a:pt x="20" y="47"/>
                    <a:pt x="14" y="44"/>
                    <a:pt x="11" y="42"/>
                  </a:cubicBezTo>
                  <a:cubicBezTo>
                    <a:pt x="7" y="40"/>
                    <a:pt x="4" y="37"/>
                    <a:pt x="3" y="34"/>
                  </a:cubicBezTo>
                  <a:cubicBezTo>
                    <a:pt x="1" y="31"/>
                    <a:pt x="0" y="28"/>
                    <a:pt x="0" y="24"/>
                  </a:cubicBezTo>
                  <a:cubicBezTo>
                    <a:pt x="0" y="16"/>
                    <a:pt x="3" y="11"/>
                    <a:pt x="9" y="6"/>
                  </a:cubicBezTo>
                  <a:cubicBezTo>
                    <a:pt x="15" y="2"/>
                    <a:pt x="23" y="0"/>
                    <a:pt x="34" y="0"/>
                  </a:cubicBezTo>
                  <a:cubicBezTo>
                    <a:pt x="43" y="0"/>
                    <a:pt x="53" y="2"/>
                    <a:pt x="62" y="6"/>
                  </a:cubicBezTo>
                  <a:cubicBezTo>
                    <a:pt x="57" y="17"/>
                    <a:pt x="57" y="17"/>
                    <a:pt x="57" y="17"/>
                  </a:cubicBezTo>
                  <a:cubicBezTo>
                    <a:pt x="48" y="13"/>
                    <a:pt x="40" y="11"/>
                    <a:pt x="33" y="11"/>
                  </a:cubicBezTo>
                  <a:cubicBezTo>
                    <a:pt x="26" y="11"/>
                    <a:pt x="21" y="12"/>
                    <a:pt x="18" y="14"/>
                  </a:cubicBezTo>
                  <a:cubicBezTo>
                    <a:pt x="15" y="16"/>
                    <a:pt x="13" y="19"/>
                    <a:pt x="13" y="23"/>
                  </a:cubicBezTo>
                  <a:cubicBezTo>
                    <a:pt x="13" y="25"/>
                    <a:pt x="14" y="27"/>
                    <a:pt x="15" y="29"/>
                  </a:cubicBezTo>
                  <a:cubicBezTo>
                    <a:pt x="16" y="31"/>
                    <a:pt x="18" y="32"/>
                    <a:pt x="21" y="34"/>
                  </a:cubicBezTo>
                  <a:cubicBezTo>
                    <a:pt x="24" y="35"/>
                    <a:pt x="29" y="37"/>
                    <a:pt x="37" y="40"/>
                  </a:cubicBezTo>
                  <a:cubicBezTo>
                    <a:pt x="47" y="44"/>
                    <a:pt x="54" y="48"/>
                    <a:pt x="58" y="52"/>
                  </a:cubicBezTo>
                  <a:cubicBezTo>
                    <a:pt x="62" y="56"/>
                    <a:pt x="64" y="61"/>
                    <a:pt x="64" y="6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86" name="Freeform 68"/>
            <p:cNvSpPr>
              <a:spLocks/>
            </p:cNvSpPr>
            <p:nvPr/>
          </p:nvSpPr>
          <p:spPr bwMode="auto">
            <a:xfrm>
              <a:off x="11777797" y="5032481"/>
              <a:ext cx="56461" cy="61166"/>
            </a:xfrm>
            <a:custGeom>
              <a:avLst/>
              <a:gdLst>
                <a:gd name="T0" fmla="*/ 0 w 20"/>
                <a:gd name="T1" fmla="*/ 11 h 22"/>
                <a:gd name="T2" fmla="*/ 2 w 20"/>
                <a:gd name="T3" fmla="*/ 2 h 22"/>
                <a:gd name="T4" fmla="*/ 9 w 20"/>
                <a:gd name="T5" fmla="*/ 0 h 22"/>
                <a:gd name="T6" fmla="*/ 17 w 20"/>
                <a:gd name="T7" fmla="*/ 2 h 22"/>
                <a:gd name="T8" fmla="*/ 20 w 20"/>
                <a:gd name="T9" fmla="*/ 11 h 22"/>
                <a:gd name="T10" fmla="*/ 17 w 20"/>
                <a:gd name="T11" fmla="*/ 19 h 22"/>
                <a:gd name="T12" fmla="*/ 9 w 20"/>
                <a:gd name="T13" fmla="*/ 22 h 22"/>
                <a:gd name="T14" fmla="*/ 3 w 20"/>
                <a:gd name="T15" fmla="*/ 19 h 22"/>
                <a:gd name="T16" fmla="*/ 0 w 20"/>
                <a:gd name="T17" fmla="*/ 1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" h="22">
                  <a:moveTo>
                    <a:pt x="0" y="11"/>
                  </a:moveTo>
                  <a:cubicBezTo>
                    <a:pt x="0" y="7"/>
                    <a:pt x="1" y="4"/>
                    <a:pt x="2" y="2"/>
                  </a:cubicBezTo>
                  <a:cubicBezTo>
                    <a:pt x="4" y="1"/>
                    <a:pt x="6" y="0"/>
                    <a:pt x="9" y="0"/>
                  </a:cubicBezTo>
                  <a:cubicBezTo>
                    <a:pt x="13" y="0"/>
                    <a:pt x="15" y="1"/>
                    <a:pt x="17" y="2"/>
                  </a:cubicBezTo>
                  <a:cubicBezTo>
                    <a:pt x="19" y="4"/>
                    <a:pt x="20" y="7"/>
                    <a:pt x="20" y="11"/>
                  </a:cubicBezTo>
                  <a:cubicBezTo>
                    <a:pt x="20" y="14"/>
                    <a:pt x="19" y="17"/>
                    <a:pt x="17" y="19"/>
                  </a:cubicBezTo>
                  <a:cubicBezTo>
                    <a:pt x="15" y="21"/>
                    <a:pt x="13" y="22"/>
                    <a:pt x="9" y="22"/>
                  </a:cubicBezTo>
                  <a:cubicBezTo>
                    <a:pt x="7" y="22"/>
                    <a:pt x="4" y="21"/>
                    <a:pt x="3" y="19"/>
                  </a:cubicBezTo>
                  <a:cubicBezTo>
                    <a:pt x="1" y="17"/>
                    <a:pt x="0" y="15"/>
                    <a:pt x="0" y="1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4061446" y="4035802"/>
              <a:ext cx="7763402" cy="283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</p:grpSp>
    </p:spTree>
    <p:extLst>
      <p:ext uri="{BB962C8B-B14F-4D97-AF65-F5344CB8AC3E}">
        <p14:creationId xmlns:p14="http://schemas.microsoft.com/office/powerpoint/2010/main" val="3593260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6043" y="986602"/>
            <a:ext cx="5879306" cy="1585148"/>
          </a:xfrm>
        </p:spPr>
        <p:txBody>
          <a:bodyPr anchor="b"/>
          <a:lstStyle>
            <a:lvl1pPr algn="l">
              <a:defRPr sz="33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36044" y="2584835"/>
            <a:ext cx="5879306" cy="1125140"/>
          </a:xfrm>
        </p:spPr>
        <p:txBody>
          <a:bodyPr/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-176" y="-3571"/>
            <a:ext cx="2429052" cy="5147072"/>
            <a:chOff x="-234" y="-4762"/>
            <a:chExt cx="3238736" cy="6862763"/>
          </a:xfrm>
        </p:grpSpPr>
        <p:sp>
          <p:nvSpPr>
            <p:cNvPr id="12" name="Rectangle 61"/>
            <p:cNvSpPr/>
            <p:nvPr/>
          </p:nvSpPr>
          <p:spPr>
            <a:xfrm>
              <a:off x="0" y="-4762"/>
              <a:ext cx="3228975" cy="6862762"/>
            </a:xfrm>
            <a:custGeom>
              <a:avLst/>
              <a:gdLst>
                <a:gd name="connsiteX0" fmla="*/ 0 w 2569368"/>
                <a:gd name="connsiteY0" fmla="*/ 0 h 6862762"/>
                <a:gd name="connsiteX1" fmla="*/ 2569368 w 2569368"/>
                <a:gd name="connsiteY1" fmla="*/ 0 h 6862762"/>
                <a:gd name="connsiteX2" fmla="*/ 2569368 w 2569368"/>
                <a:gd name="connsiteY2" fmla="*/ 6862762 h 6862762"/>
                <a:gd name="connsiteX3" fmla="*/ 0 w 2569368"/>
                <a:gd name="connsiteY3" fmla="*/ 6862762 h 6862762"/>
                <a:gd name="connsiteX4" fmla="*/ 0 w 2569368"/>
                <a:gd name="connsiteY4" fmla="*/ 0 h 6862762"/>
                <a:gd name="connsiteX0" fmla="*/ 0 w 3228975"/>
                <a:gd name="connsiteY0" fmla="*/ 0 h 6862762"/>
                <a:gd name="connsiteX1" fmla="*/ 2569368 w 3228975"/>
                <a:gd name="connsiteY1" fmla="*/ 0 h 6862762"/>
                <a:gd name="connsiteX2" fmla="*/ 3228975 w 3228975"/>
                <a:gd name="connsiteY2" fmla="*/ 5398293 h 6862762"/>
                <a:gd name="connsiteX3" fmla="*/ 2569368 w 3228975"/>
                <a:gd name="connsiteY3" fmla="*/ 6862762 h 6862762"/>
                <a:gd name="connsiteX4" fmla="*/ 0 w 3228975"/>
                <a:gd name="connsiteY4" fmla="*/ 6862762 h 6862762"/>
                <a:gd name="connsiteX5" fmla="*/ 0 w 3228975"/>
                <a:gd name="connsiteY5" fmla="*/ 0 h 6862762"/>
                <a:gd name="connsiteX0" fmla="*/ 0 w 3237443"/>
                <a:gd name="connsiteY0" fmla="*/ 0 h 6862762"/>
                <a:gd name="connsiteX1" fmla="*/ 2569368 w 3237443"/>
                <a:gd name="connsiteY1" fmla="*/ 0 h 6862762"/>
                <a:gd name="connsiteX2" fmla="*/ 2536031 w 3237443"/>
                <a:gd name="connsiteY2" fmla="*/ 4024312 h 6862762"/>
                <a:gd name="connsiteX3" fmla="*/ 3228975 w 3237443"/>
                <a:gd name="connsiteY3" fmla="*/ 5398293 h 6862762"/>
                <a:gd name="connsiteX4" fmla="*/ 2569368 w 3237443"/>
                <a:gd name="connsiteY4" fmla="*/ 6862762 h 6862762"/>
                <a:gd name="connsiteX5" fmla="*/ 0 w 3237443"/>
                <a:gd name="connsiteY5" fmla="*/ 6862762 h 6862762"/>
                <a:gd name="connsiteX6" fmla="*/ 0 w 3237443"/>
                <a:gd name="connsiteY6" fmla="*/ 0 h 6862762"/>
                <a:gd name="connsiteX0" fmla="*/ 0 w 3237502"/>
                <a:gd name="connsiteY0" fmla="*/ 0 h 6862762"/>
                <a:gd name="connsiteX1" fmla="*/ 2569368 w 3237502"/>
                <a:gd name="connsiteY1" fmla="*/ 0 h 6862762"/>
                <a:gd name="connsiteX2" fmla="*/ 1888331 w 3237502"/>
                <a:gd name="connsiteY2" fmla="*/ 3893343 h 6862762"/>
                <a:gd name="connsiteX3" fmla="*/ 2536031 w 3237502"/>
                <a:gd name="connsiteY3" fmla="*/ 4024312 h 6862762"/>
                <a:gd name="connsiteX4" fmla="*/ 3228975 w 3237502"/>
                <a:gd name="connsiteY4" fmla="*/ 5398293 h 6862762"/>
                <a:gd name="connsiteX5" fmla="*/ 2569368 w 3237502"/>
                <a:gd name="connsiteY5" fmla="*/ 6862762 h 6862762"/>
                <a:gd name="connsiteX6" fmla="*/ 0 w 3237502"/>
                <a:gd name="connsiteY6" fmla="*/ 6862762 h 6862762"/>
                <a:gd name="connsiteX7" fmla="*/ 0 w 3237502"/>
                <a:gd name="connsiteY7" fmla="*/ 0 h 6862762"/>
                <a:gd name="connsiteX0" fmla="*/ 0 w 3237502"/>
                <a:gd name="connsiteY0" fmla="*/ 0 h 6862762"/>
                <a:gd name="connsiteX1" fmla="*/ 2569368 w 3237502"/>
                <a:gd name="connsiteY1" fmla="*/ 0 h 6862762"/>
                <a:gd name="connsiteX2" fmla="*/ 1007268 w 3237502"/>
                <a:gd name="connsiteY2" fmla="*/ 2147887 h 6862762"/>
                <a:gd name="connsiteX3" fmla="*/ 1888331 w 3237502"/>
                <a:gd name="connsiteY3" fmla="*/ 3893343 h 6862762"/>
                <a:gd name="connsiteX4" fmla="*/ 2536031 w 3237502"/>
                <a:gd name="connsiteY4" fmla="*/ 4024312 h 6862762"/>
                <a:gd name="connsiteX5" fmla="*/ 3228975 w 3237502"/>
                <a:gd name="connsiteY5" fmla="*/ 5398293 h 6862762"/>
                <a:gd name="connsiteX6" fmla="*/ 2569368 w 3237502"/>
                <a:gd name="connsiteY6" fmla="*/ 6862762 h 6862762"/>
                <a:gd name="connsiteX7" fmla="*/ 0 w 3237502"/>
                <a:gd name="connsiteY7" fmla="*/ 6862762 h 6862762"/>
                <a:gd name="connsiteX8" fmla="*/ 0 w 3237502"/>
                <a:gd name="connsiteY8" fmla="*/ 0 h 6862762"/>
                <a:gd name="connsiteX0" fmla="*/ 0 w 3237502"/>
                <a:gd name="connsiteY0" fmla="*/ 0 h 6862762"/>
                <a:gd name="connsiteX1" fmla="*/ 2569368 w 3237502"/>
                <a:gd name="connsiteY1" fmla="*/ 0 h 6862762"/>
                <a:gd name="connsiteX2" fmla="*/ 2726530 w 3237502"/>
                <a:gd name="connsiteY2" fmla="*/ 721518 h 6862762"/>
                <a:gd name="connsiteX3" fmla="*/ 1007268 w 3237502"/>
                <a:gd name="connsiteY3" fmla="*/ 2147887 h 6862762"/>
                <a:gd name="connsiteX4" fmla="*/ 1888331 w 3237502"/>
                <a:gd name="connsiteY4" fmla="*/ 3893343 h 6862762"/>
                <a:gd name="connsiteX5" fmla="*/ 2536031 w 3237502"/>
                <a:gd name="connsiteY5" fmla="*/ 4024312 h 6862762"/>
                <a:gd name="connsiteX6" fmla="*/ 3228975 w 3237502"/>
                <a:gd name="connsiteY6" fmla="*/ 5398293 h 6862762"/>
                <a:gd name="connsiteX7" fmla="*/ 2569368 w 3237502"/>
                <a:gd name="connsiteY7" fmla="*/ 6862762 h 6862762"/>
                <a:gd name="connsiteX8" fmla="*/ 0 w 3237502"/>
                <a:gd name="connsiteY8" fmla="*/ 6862762 h 6862762"/>
                <a:gd name="connsiteX9" fmla="*/ 0 w 3237502"/>
                <a:gd name="connsiteY9" fmla="*/ 0 h 6862762"/>
                <a:gd name="connsiteX0" fmla="*/ 0 w 3237502"/>
                <a:gd name="connsiteY0" fmla="*/ 0 h 6862762"/>
                <a:gd name="connsiteX1" fmla="*/ 2717005 w 3237502"/>
                <a:gd name="connsiteY1" fmla="*/ 4763 h 6862762"/>
                <a:gd name="connsiteX2" fmla="*/ 2726530 w 3237502"/>
                <a:gd name="connsiteY2" fmla="*/ 721518 h 6862762"/>
                <a:gd name="connsiteX3" fmla="*/ 1007268 w 3237502"/>
                <a:gd name="connsiteY3" fmla="*/ 2147887 h 6862762"/>
                <a:gd name="connsiteX4" fmla="*/ 1888331 w 3237502"/>
                <a:gd name="connsiteY4" fmla="*/ 3893343 h 6862762"/>
                <a:gd name="connsiteX5" fmla="*/ 2536031 w 3237502"/>
                <a:gd name="connsiteY5" fmla="*/ 4024312 h 6862762"/>
                <a:gd name="connsiteX6" fmla="*/ 3228975 w 3237502"/>
                <a:gd name="connsiteY6" fmla="*/ 5398293 h 6862762"/>
                <a:gd name="connsiteX7" fmla="*/ 2569368 w 3237502"/>
                <a:gd name="connsiteY7" fmla="*/ 6862762 h 6862762"/>
                <a:gd name="connsiteX8" fmla="*/ 0 w 3237502"/>
                <a:gd name="connsiteY8" fmla="*/ 6862762 h 6862762"/>
                <a:gd name="connsiteX9" fmla="*/ 0 w 3237502"/>
                <a:gd name="connsiteY9" fmla="*/ 0 h 6862762"/>
                <a:gd name="connsiteX0" fmla="*/ 0 w 3237502"/>
                <a:gd name="connsiteY0" fmla="*/ 0 h 6862762"/>
                <a:gd name="connsiteX1" fmla="*/ 2717005 w 3237502"/>
                <a:gd name="connsiteY1" fmla="*/ 4763 h 6862762"/>
                <a:gd name="connsiteX2" fmla="*/ 2726530 w 3237502"/>
                <a:gd name="connsiteY2" fmla="*/ 721518 h 6862762"/>
                <a:gd name="connsiteX3" fmla="*/ 1007268 w 3237502"/>
                <a:gd name="connsiteY3" fmla="*/ 2147887 h 6862762"/>
                <a:gd name="connsiteX4" fmla="*/ 1888331 w 3237502"/>
                <a:gd name="connsiteY4" fmla="*/ 3893343 h 6862762"/>
                <a:gd name="connsiteX5" fmla="*/ 2536031 w 3237502"/>
                <a:gd name="connsiteY5" fmla="*/ 4024312 h 6862762"/>
                <a:gd name="connsiteX6" fmla="*/ 3228975 w 3237502"/>
                <a:gd name="connsiteY6" fmla="*/ 5398293 h 6862762"/>
                <a:gd name="connsiteX7" fmla="*/ 2569368 w 3237502"/>
                <a:gd name="connsiteY7" fmla="*/ 6862762 h 6862762"/>
                <a:gd name="connsiteX8" fmla="*/ 0 w 3237502"/>
                <a:gd name="connsiteY8" fmla="*/ 6862762 h 6862762"/>
                <a:gd name="connsiteX9" fmla="*/ 0 w 3237502"/>
                <a:gd name="connsiteY9" fmla="*/ 0 h 6862762"/>
                <a:gd name="connsiteX0" fmla="*/ 0 w 3237502"/>
                <a:gd name="connsiteY0" fmla="*/ 0 h 6862762"/>
                <a:gd name="connsiteX1" fmla="*/ 2688430 w 3237502"/>
                <a:gd name="connsiteY1" fmla="*/ 14289 h 6862762"/>
                <a:gd name="connsiteX2" fmla="*/ 2726530 w 3237502"/>
                <a:gd name="connsiteY2" fmla="*/ 721518 h 6862762"/>
                <a:gd name="connsiteX3" fmla="*/ 1007268 w 3237502"/>
                <a:gd name="connsiteY3" fmla="*/ 2147887 h 6862762"/>
                <a:gd name="connsiteX4" fmla="*/ 1888331 w 3237502"/>
                <a:gd name="connsiteY4" fmla="*/ 3893343 h 6862762"/>
                <a:gd name="connsiteX5" fmla="*/ 2536031 w 3237502"/>
                <a:gd name="connsiteY5" fmla="*/ 4024312 h 6862762"/>
                <a:gd name="connsiteX6" fmla="*/ 3228975 w 3237502"/>
                <a:gd name="connsiteY6" fmla="*/ 5398293 h 6862762"/>
                <a:gd name="connsiteX7" fmla="*/ 2569368 w 3237502"/>
                <a:gd name="connsiteY7" fmla="*/ 6862762 h 6862762"/>
                <a:gd name="connsiteX8" fmla="*/ 0 w 3237502"/>
                <a:gd name="connsiteY8" fmla="*/ 6862762 h 6862762"/>
                <a:gd name="connsiteX9" fmla="*/ 0 w 3237502"/>
                <a:gd name="connsiteY9" fmla="*/ 0 h 6862762"/>
                <a:gd name="connsiteX0" fmla="*/ 0 w 3237502"/>
                <a:gd name="connsiteY0" fmla="*/ 0 h 6862762"/>
                <a:gd name="connsiteX1" fmla="*/ 2717005 w 3237502"/>
                <a:gd name="connsiteY1" fmla="*/ 4764 h 6862762"/>
                <a:gd name="connsiteX2" fmla="*/ 2726530 w 3237502"/>
                <a:gd name="connsiteY2" fmla="*/ 721518 h 6862762"/>
                <a:gd name="connsiteX3" fmla="*/ 1007268 w 3237502"/>
                <a:gd name="connsiteY3" fmla="*/ 2147887 h 6862762"/>
                <a:gd name="connsiteX4" fmla="*/ 1888331 w 3237502"/>
                <a:gd name="connsiteY4" fmla="*/ 3893343 h 6862762"/>
                <a:gd name="connsiteX5" fmla="*/ 2536031 w 3237502"/>
                <a:gd name="connsiteY5" fmla="*/ 4024312 h 6862762"/>
                <a:gd name="connsiteX6" fmla="*/ 3228975 w 3237502"/>
                <a:gd name="connsiteY6" fmla="*/ 5398293 h 6862762"/>
                <a:gd name="connsiteX7" fmla="*/ 2569368 w 3237502"/>
                <a:gd name="connsiteY7" fmla="*/ 6862762 h 6862762"/>
                <a:gd name="connsiteX8" fmla="*/ 0 w 3237502"/>
                <a:gd name="connsiteY8" fmla="*/ 6862762 h 6862762"/>
                <a:gd name="connsiteX9" fmla="*/ 0 w 3237502"/>
                <a:gd name="connsiteY9" fmla="*/ 0 h 6862762"/>
                <a:gd name="connsiteX0" fmla="*/ 0 w 3237502"/>
                <a:gd name="connsiteY0" fmla="*/ 0 h 6862762"/>
                <a:gd name="connsiteX1" fmla="*/ 2717005 w 3237502"/>
                <a:gd name="connsiteY1" fmla="*/ 4764 h 6862762"/>
                <a:gd name="connsiteX2" fmla="*/ 2726530 w 3237502"/>
                <a:gd name="connsiteY2" fmla="*/ 721518 h 6862762"/>
                <a:gd name="connsiteX3" fmla="*/ 1007268 w 3237502"/>
                <a:gd name="connsiteY3" fmla="*/ 2147887 h 6862762"/>
                <a:gd name="connsiteX4" fmla="*/ 1888331 w 3237502"/>
                <a:gd name="connsiteY4" fmla="*/ 3893343 h 6862762"/>
                <a:gd name="connsiteX5" fmla="*/ 2536031 w 3237502"/>
                <a:gd name="connsiteY5" fmla="*/ 4024312 h 6862762"/>
                <a:gd name="connsiteX6" fmla="*/ 3228975 w 3237502"/>
                <a:gd name="connsiteY6" fmla="*/ 5398293 h 6862762"/>
                <a:gd name="connsiteX7" fmla="*/ 2569368 w 3237502"/>
                <a:gd name="connsiteY7" fmla="*/ 6862762 h 6862762"/>
                <a:gd name="connsiteX8" fmla="*/ 0 w 3237502"/>
                <a:gd name="connsiteY8" fmla="*/ 6862762 h 6862762"/>
                <a:gd name="connsiteX9" fmla="*/ 0 w 3237502"/>
                <a:gd name="connsiteY9" fmla="*/ 0 h 6862762"/>
                <a:gd name="connsiteX0" fmla="*/ 0 w 3237502"/>
                <a:gd name="connsiteY0" fmla="*/ 0 h 6862762"/>
                <a:gd name="connsiteX1" fmla="*/ 2717005 w 3237502"/>
                <a:gd name="connsiteY1" fmla="*/ 4764 h 6862762"/>
                <a:gd name="connsiteX2" fmla="*/ 2726530 w 3237502"/>
                <a:gd name="connsiteY2" fmla="*/ 721518 h 6862762"/>
                <a:gd name="connsiteX3" fmla="*/ 1007268 w 3237502"/>
                <a:gd name="connsiteY3" fmla="*/ 2147887 h 6862762"/>
                <a:gd name="connsiteX4" fmla="*/ 1888331 w 3237502"/>
                <a:gd name="connsiteY4" fmla="*/ 3893343 h 6862762"/>
                <a:gd name="connsiteX5" fmla="*/ 2536031 w 3237502"/>
                <a:gd name="connsiteY5" fmla="*/ 4024312 h 6862762"/>
                <a:gd name="connsiteX6" fmla="*/ 3228975 w 3237502"/>
                <a:gd name="connsiteY6" fmla="*/ 5398293 h 6862762"/>
                <a:gd name="connsiteX7" fmla="*/ 2569368 w 3237502"/>
                <a:gd name="connsiteY7" fmla="*/ 6862762 h 6862762"/>
                <a:gd name="connsiteX8" fmla="*/ 0 w 3237502"/>
                <a:gd name="connsiteY8" fmla="*/ 6862762 h 6862762"/>
                <a:gd name="connsiteX9" fmla="*/ 0 w 3237502"/>
                <a:gd name="connsiteY9" fmla="*/ 0 h 6862762"/>
                <a:gd name="connsiteX0" fmla="*/ 0 w 3237502"/>
                <a:gd name="connsiteY0" fmla="*/ 0 h 6862762"/>
                <a:gd name="connsiteX1" fmla="*/ 2717005 w 3237502"/>
                <a:gd name="connsiteY1" fmla="*/ 4764 h 6862762"/>
                <a:gd name="connsiteX2" fmla="*/ 2726530 w 3237502"/>
                <a:gd name="connsiteY2" fmla="*/ 721518 h 6862762"/>
                <a:gd name="connsiteX3" fmla="*/ 1007268 w 3237502"/>
                <a:gd name="connsiteY3" fmla="*/ 2147887 h 6862762"/>
                <a:gd name="connsiteX4" fmla="*/ 1888331 w 3237502"/>
                <a:gd name="connsiteY4" fmla="*/ 3893343 h 6862762"/>
                <a:gd name="connsiteX5" fmla="*/ 2536031 w 3237502"/>
                <a:gd name="connsiteY5" fmla="*/ 4024312 h 6862762"/>
                <a:gd name="connsiteX6" fmla="*/ 3228975 w 3237502"/>
                <a:gd name="connsiteY6" fmla="*/ 5398293 h 6862762"/>
                <a:gd name="connsiteX7" fmla="*/ 2569368 w 3237502"/>
                <a:gd name="connsiteY7" fmla="*/ 6862762 h 6862762"/>
                <a:gd name="connsiteX8" fmla="*/ 0 w 3237502"/>
                <a:gd name="connsiteY8" fmla="*/ 6862762 h 6862762"/>
                <a:gd name="connsiteX9" fmla="*/ 0 w 3237502"/>
                <a:gd name="connsiteY9" fmla="*/ 0 h 6862762"/>
                <a:gd name="connsiteX0" fmla="*/ 0 w 3228975"/>
                <a:gd name="connsiteY0" fmla="*/ 0 h 6862762"/>
                <a:gd name="connsiteX1" fmla="*/ 2717005 w 3228975"/>
                <a:gd name="connsiteY1" fmla="*/ 4764 h 6862762"/>
                <a:gd name="connsiteX2" fmla="*/ 2726530 w 3228975"/>
                <a:gd name="connsiteY2" fmla="*/ 721518 h 6862762"/>
                <a:gd name="connsiteX3" fmla="*/ 1007268 w 3228975"/>
                <a:gd name="connsiteY3" fmla="*/ 2147887 h 6862762"/>
                <a:gd name="connsiteX4" fmla="*/ 1888331 w 3228975"/>
                <a:gd name="connsiteY4" fmla="*/ 3893343 h 6862762"/>
                <a:gd name="connsiteX5" fmla="*/ 2536031 w 3228975"/>
                <a:gd name="connsiteY5" fmla="*/ 4024312 h 6862762"/>
                <a:gd name="connsiteX6" fmla="*/ 3228975 w 3228975"/>
                <a:gd name="connsiteY6" fmla="*/ 5398293 h 6862762"/>
                <a:gd name="connsiteX7" fmla="*/ 2569368 w 3228975"/>
                <a:gd name="connsiteY7" fmla="*/ 6862762 h 6862762"/>
                <a:gd name="connsiteX8" fmla="*/ 0 w 3228975"/>
                <a:gd name="connsiteY8" fmla="*/ 6862762 h 6862762"/>
                <a:gd name="connsiteX9" fmla="*/ 0 w 3228975"/>
                <a:gd name="connsiteY9" fmla="*/ 0 h 6862762"/>
                <a:gd name="connsiteX0" fmla="*/ 0 w 3228975"/>
                <a:gd name="connsiteY0" fmla="*/ 0 h 6862762"/>
                <a:gd name="connsiteX1" fmla="*/ 2717005 w 3228975"/>
                <a:gd name="connsiteY1" fmla="*/ 2383 h 6862762"/>
                <a:gd name="connsiteX2" fmla="*/ 2726530 w 3228975"/>
                <a:gd name="connsiteY2" fmla="*/ 721518 h 6862762"/>
                <a:gd name="connsiteX3" fmla="*/ 1007268 w 3228975"/>
                <a:gd name="connsiteY3" fmla="*/ 2147887 h 6862762"/>
                <a:gd name="connsiteX4" fmla="*/ 1888331 w 3228975"/>
                <a:gd name="connsiteY4" fmla="*/ 3893343 h 6862762"/>
                <a:gd name="connsiteX5" fmla="*/ 2536031 w 3228975"/>
                <a:gd name="connsiteY5" fmla="*/ 4024312 h 6862762"/>
                <a:gd name="connsiteX6" fmla="*/ 3228975 w 3228975"/>
                <a:gd name="connsiteY6" fmla="*/ 5398293 h 6862762"/>
                <a:gd name="connsiteX7" fmla="*/ 2569368 w 3228975"/>
                <a:gd name="connsiteY7" fmla="*/ 6862762 h 6862762"/>
                <a:gd name="connsiteX8" fmla="*/ 0 w 3228975"/>
                <a:gd name="connsiteY8" fmla="*/ 6862762 h 6862762"/>
                <a:gd name="connsiteX9" fmla="*/ 0 w 3228975"/>
                <a:gd name="connsiteY9" fmla="*/ 0 h 68627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228975" h="6862762">
                  <a:moveTo>
                    <a:pt x="0" y="0"/>
                  </a:moveTo>
                  <a:lnTo>
                    <a:pt x="2717005" y="2383"/>
                  </a:lnTo>
                  <a:lnTo>
                    <a:pt x="2726530" y="721518"/>
                  </a:lnTo>
                  <a:lnTo>
                    <a:pt x="1007268" y="2147887"/>
                  </a:lnTo>
                  <a:lnTo>
                    <a:pt x="1888331" y="3893343"/>
                  </a:lnTo>
                  <a:lnTo>
                    <a:pt x="2536031" y="4024312"/>
                  </a:lnTo>
                  <a:lnTo>
                    <a:pt x="3228975" y="5398293"/>
                  </a:lnTo>
                  <a:lnTo>
                    <a:pt x="2569368" y="6862762"/>
                  </a:lnTo>
                  <a:lnTo>
                    <a:pt x="0" y="68627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ED5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3" name="Rectangle 62"/>
            <p:cNvSpPr/>
            <p:nvPr/>
          </p:nvSpPr>
          <p:spPr>
            <a:xfrm>
              <a:off x="0" y="1912620"/>
              <a:ext cx="2247900" cy="4945380"/>
            </a:xfrm>
            <a:custGeom>
              <a:avLst/>
              <a:gdLst>
                <a:gd name="connsiteX0" fmla="*/ 0 w 1238251"/>
                <a:gd name="connsiteY0" fmla="*/ 0 h 4945380"/>
                <a:gd name="connsiteX1" fmla="*/ 1238251 w 1238251"/>
                <a:gd name="connsiteY1" fmla="*/ 0 h 4945380"/>
                <a:gd name="connsiteX2" fmla="*/ 1238251 w 1238251"/>
                <a:gd name="connsiteY2" fmla="*/ 4945380 h 4945380"/>
                <a:gd name="connsiteX3" fmla="*/ 0 w 1238251"/>
                <a:gd name="connsiteY3" fmla="*/ 4945380 h 4945380"/>
                <a:gd name="connsiteX4" fmla="*/ 0 w 1238251"/>
                <a:gd name="connsiteY4" fmla="*/ 0 h 4945380"/>
                <a:gd name="connsiteX0" fmla="*/ 0 w 2247901"/>
                <a:gd name="connsiteY0" fmla="*/ 0 h 4945380"/>
                <a:gd name="connsiteX1" fmla="*/ 1238251 w 2247901"/>
                <a:gd name="connsiteY1" fmla="*/ 0 h 4945380"/>
                <a:gd name="connsiteX2" fmla="*/ 2247900 w 2247901"/>
                <a:gd name="connsiteY2" fmla="*/ 2735580 h 4945380"/>
                <a:gd name="connsiteX3" fmla="*/ 1238251 w 2247901"/>
                <a:gd name="connsiteY3" fmla="*/ 4945380 h 4945380"/>
                <a:gd name="connsiteX4" fmla="*/ 0 w 2247901"/>
                <a:gd name="connsiteY4" fmla="*/ 4945380 h 4945380"/>
                <a:gd name="connsiteX5" fmla="*/ 0 w 2247901"/>
                <a:gd name="connsiteY5" fmla="*/ 0 h 4945380"/>
                <a:gd name="connsiteX0" fmla="*/ 0 w 2247900"/>
                <a:gd name="connsiteY0" fmla="*/ 0 h 4945380"/>
                <a:gd name="connsiteX1" fmla="*/ 872491 w 2247900"/>
                <a:gd name="connsiteY1" fmla="*/ 784860 h 4945380"/>
                <a:gd name="connsiteX2" fmla="*/ 2247900 w 2247900"/>
                <a:gd name="connsiteY2" fmla="*/ 2735580 h 4945380"/>
                <a:gd name="connsiteX3" fmla="*/ 1238251 w 2247900"/>
                <a:gd name="connsiteY3" fmla="*/ 4945380 h 4945380"/>
                <a:gd name="connsiteX4" fmla="*/ 0 w 2247900"/>
                <a:gd name="connsiteY4" fmla="*/ 4945380 h 4945380"/>
                <a:gd name="connsiteX5" fmla="*/ 0 w 2247900"/>
                <a:gd name="connsiteY5" fmla="*/ 0 h 4945380"/>
                <a:gd name="connsiteX0" fmla="*/ 0 w 2247900"/>
                <a:gd name="connsiteY0" fmla="*/ 0 h 4945380"/>
                <a:gd name="connsiteX1" fmla="*/ 994411 w 2247900"/>
                <a:gd name="connsiteY1" fmla="*/ 236220 h 4945380"/>
                <a:gd name="connsiteX2" fmla="*/ 2247900 w 2247900"/>
                <a:gd name="connsiteY2" fmla="*/ 2735580 h 4945380"/>
                <a:gd name="connsiteX3" fmla="*/ 1238251 w 2247900"/>
                <a:gd name="connsiteY3" fmla="*/ 4945380 h 4945380"/>
                <a:gd name="connsiteX4" fmla="*/ 0 w 2247900"/>
                <a:gd name="connsiteY4" fmla="*/ 4945380 h 4945380"/>
                <a:gd name="connsiteX5" fmla="*/ 0 w 2247900"/>
                <a:gd name="connsiteY5" fmla="*/ 0 h 4945380"/>
                <a:gd name="connsiteX0" fmla="*/ 0 w 2247900"/>
                <a:gd name="connsiteY0" fmla="*/ 0 h 4945380"/>
                <a:gd name="connsiteX1" fmla="*/ 994411 w 2247900"/>
                <a:gd name="connsiteY1" fmla="*/ 236220 h 4945380"/>
                <a:gd name="connsiteX2" fmla="*/ 2247900 w 2247900"/>
                <a:gd name="connsiteY2" fmla="*/ 2735580 h 4945380"/>
                <a:gd name="connsiteX3" fmla="*/ 1238251 w 2247900"/>
                <a:gd name="connsiteY3" fmla="*/ 4945380 h 4945380"/>
                <a:gd name="connsiteX4" fmla="*/ 0 w 2247900"/>
                <a:gd name="connsiteY4" fmla="*/ 4945380 h 4945380"/>
                <a:gd name="connsiteX5" fmla="*/ 0 w 2247900"/>
                <a:gd name="connsiteY5" fmla="*/ 0 h 4945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47900" h="4945380">
                  <a:moveTo>
                    <a:pt x="0" y="0"/>
                  </a:moveTo>
                  <a:lnTo>
                    <a:pt x="994411" y="236220"/>
                  </a:lnTo>
                  <a:lnTo>
                    <a:pt x="2247900" y="2735580"/>
                  </a:lnTo>
                  <a:lnTo>
                    <a:pt x="1238251" y="4945380"/>
                  </a:lnTo>
                  <a:lnTo>
                    <a:pt x="0" y="494538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-234" y="0"/>
              <a:ext cx="3238736" cy="6858001"/>
              <a:chOff x="-234" y="0"/>
              <a:chExt cx="3238736" cy="6858001"/>
            </a:xfrm>
          </p:grpSpPr>
          <p:sp>
            <p:nvSpPr>
              <p:cNvPr id="15" name="Rectangle 4"/>
              <p:cNvSpPr/>
              <p:nvPr/>
            </p:nvSpPr>
            <p:spPr>
              <a:xfrm>
                <a:off x="1009650" y="0"/>
                <a:ext cx="1724026" cy="2147888"/>
              </a:xfrm>
              <a:custGeom>
                <a:avLst/>
                <a:gdLst>
                  <a:gd name="connsiteX0" fmla="*/ 0 w 723901"/>
                  <a:gd name="connsiteY0" fmla="*/ 0 h 2152650"/>
                  <a:gd name="connsiteX1" fmla="*/ 723901 w 723901"/>
                  <a:gd name="connsiteY1" fmla="*/ 0 h 2152650"/>
                  <a:gd name="connsiteX2" fmla="*/ 723901 w 723901"/>
                  <a:gd name="connsiteY2" fmla="*/ 2152650 h 2152650"/>
                  <a:gd name="connsiteX3" fmla="*/ 0 w 723901"/>
                  <a:gd name="connsiteY3" fmla="*/ 2152650 h 2152650"/>
                  <a:gd name="connsiteX4" fmla="*/ 0 w 723901"/>
                  <a:gd name="connsiteY4" fmla="*/ 0 h 2152650"/>
                  <a:gd name="connsiteX0" fmla="*/ 981075 w 1704976"/>
                  <a:gd name="connsiteY0" fmla="*/ 0 h 2152650"/>
                  <a:gd name="connsiteX1" fmla="*/ 1704976 w 1704976"/>
                  <a:gd name="connsiteY1" fmla="*/ 0 h 2152650"/>
                  <a:gd name="connsiteX2" fmla="*/ 1704976 w 1704976"/>
                  <a:gd name="connsiteY2" fmla="*/ 2152650 h 2152650"/>
                  <a:gd name="connsiteX3" fmla="*/ 0 w 1704976"/>
                  <a:gd name="connsiteY3" fmla="*/ 2143125 h 2152650"/>
                  <a:gd name="connsiteX4" fmla="*/ 981075 w 1704976"/>
                  <a:gd name="connsiteY4" fmla="*/ 0 h 2152650"/>
                  <a:gd name="connsiteX0" fmla="*/ 981075 w 1719264"/>
                  <a:gd name="connsiteY0" fmla="*/ 0 h 2143125"/>
                  <a:gd name="connsiteX1" fmla="*/ 1704976 w 1719264"/>
                  <a:gd name="connsiteY1" fmla="*/ 0 h 2143125"/>
                  <a:gd name="connsiteX2" fmla="*/ 1719264 w 1719264"/>
                  <a:gd name="connsiteY2" fmla="*/ 719137 h 2143125"/>
                  <a:gd name="connsiteX3" fmla="*/ 0 w 1719264"/>
                  <a:gd name="connsiteY3" fmla="*/ 2143125 h 2143125"/>
                  <a:gd name="connsiteX4" fmla="*/ 981075 w 1719264"/>
                  <a:gd name="connsiteY4" fmla="*/ 0 h 2143125"/>
                  <a:gd name="connsiteX0" fmla="*/ 981075 w 1719264"/>
                  <a:gd name="connsiteY0" fmla="*/ 0 h 2147888"/>
                  <a:gd name="connsiteX1" fmla="*/ 1704976 w 1719264"/>
                  <a:gd name="connsiteY1" fmla="*/ 0 h 2147888"/>
                  <a:gd name="connsiteX2" fmla="*/ 1719264 w 1719264"/>
                  <a:gd name="connsiteY2" fmla="*/ 719137 h 2147888"/>
                  <a:gd name="connsiteX3" fmla="*/ 0 w 1719264"/>
                  <a:gd name="connsiteY3" fmla="*/ 2147888 h 2147888"/>
                  <a:gd name="connsiteX4" fmla="*/ 981075 w 1719264"/>
                  <a:gd name="connsiteY4" fmla="*/ 0 h 2147888"/>
                  <a:gd name="connsiteX0" fmla="*/ 985837 w 1724026"/>
                  <a:gd name="connsiteY0" fmla="*/ 0 h 2147888"/>
                  <a:gd name="connsiteX1" fmla="*/ 1709738 w 1724026"/>
                  <a:gd name="connsiteY1" fmla="*/ 0 h 2147888"/>
                  <a:gd name="connsiteX2" fmla="*/ 1724026 w 1724026"/>
                  <a:gd name="connsiteY2" fmla="*/ 719137 h 2147888"/>
                  <a:gd name="connsiteX3" fmla="*/ 0 w 1724026"/>
                  <a:gd name="connsiteY3" fmla="*/ 2147888 h 2147888"/>
                  <a:gd name="connsiteX4" fmla="*/ 985837 w 1724026"/>
                  <a:gd name="connsiteY4" fmla="*/ 0 h 21478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24026" h="2147888">
                    <a:moveTo>
                      <a:pt x="985837" y="0"/>
                    </a:moveTo>
                    <a:lnTo>
                      <a:pt x="1709738" y="0"/>
                    </a:lnTo>
                    <a:lnTo>
                      <a:pt x="1724026" y="719137"/>
                    </a:lnTo>
                    <a:lnTo>
                      <a:pt x="0" y="2147888"/>
                    </a:lnTo>
                    <a:lnTo>
                      <a:pt x="985837" y="0"/>
                    </a:lnTo>
                    <a:close/>
                  </a:path>
                </a:pathLst>
              </a:custGeom>
              <a:solidFill>
                <a:srgbClr val="CED5D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16" name="Rectangle 5"/>
              <p:cNvSpPr/>
              <p:nvPr/>
            </p:nvSpPr>
            <p:spPr>
              <a:xfrm>
                <a:off x="0" y="1"/>
                <a:ext cx="1995488" cy="2147887"/>
              </a:xfrm>
              <a:custGeom>
                <a:avLst/>
                <a:gdLst>
                  <a:gd name="connsiteX0" fmla="*/ 0 w 1995488"/>
                  <a:gd name="connsiteY0" fmla="*/ 0 h 159544"/>
                  <a:gd name="connsiteX1" fmla="*/ 1995488 w 1995488"/>
                  <a:gd name="connsiteY1" fmla="*/ 0 h 159544"/>
                  <a:gd name="connsiteX2" fmla="*/ 1995488 w 1995488"/>
                  <a:gd name="connsiteY2" fmla="*/ 159544 h 159544"/>
                  <a:gd name="connsiteX3" fmla="*/ 0 w 1995488"/>
                  <a:gd name="connsiteY3" fmla="*/ 159544 h 159544"/>
                  <a:gd name="connsiteX4" fmla="*/ 0 w 1995488"/>
                  <a:gd name="connsiteY4" fmla="*/ 0 h 159544"/>
                  <a:gd name="connsiteX0" fmla="*/ 0 w 1995488"/>
                  <a:gd name="connsiteY0" fmla="*/ 0 h 1528762"/>
                  <a:gd name="connsiteX1" fmla="*/ 1995488 w 1995488"/>
                  <a:gd name="connsiteY1" fmla="*/ 0 h 1528762"/>
                  <a:gd name="connsiteX2" fmla="*/ 1285875 w 1995488"/>
                  <a:gd name="connsiteY2" fmla="*/ 1528762 h 1528762"/>
                  <a:gd name="connsiteX3" fmla="*/ 0 w 1995488"/>
                  <a:gd name="connsiteY3" fmla="*/ 159544 h 1528762"/>
                  <a:gd name="connsiteX4" fmla="*/ 0 w 1995488"/>
                  <a:gd name="connsiteY4" fmla="*/ 0 h 1528762"/>
                  <a:gd name="connsiteX0" fmla="*/ 0 w 1995488"/>
                  <a:gd name="connsiteY0" fmla="*/ 0 h 2145506"/>
                  <a:gd name="connsiteX1" fmla="*/ 1995488 w 1995488"/>
                  <a:gd name="connsiteY1" fmla="*/ 0 h 2145506"/>
                  <a:gd name="connsiteX2" fmla="*/ 1014412 w 1995488"/>
                  <a:gd name="connsiteY2" fmla="*/ 2145506 h 2145506"/>
                  <a:gd name="connsiteX3" fmla="*/ 0 w 1995488"/>
                  <a:gd name="connsiteY3" fmla="*/ 159544 h 2145506"/>
                  <a:gd name="connsiteX4" fmla="*/ 0 w 1995488"/>
                  <a:gd name="connsiteY4" fmla="*/ 0 h 2145506"/>
                  <a:gd name="connsiteX0" fmla="*/ 0 w 1995488"/>
                  <a:gd name="connsiteY0" fmla="*/ 0 h 2145506"/>
                  <a:gd name="connsiteX1" fmla="*/ 1995488 w 1995488"/>
                  <a:gd name="connsiteY1" fmla="*/ 0 h 2145506"/>
                  <a:gd name="connsiteX2" fmla="*/ 1014412 w 1995488"/>
                  <a:gd name="connsiteY2" fmla="*/ 2145506 h 2145506"/>
                  <a:gd name="connsiteX3" fmla="*/ 983456 w 1995488"/>
                  <a:gd name="connsiteY3" fmla="*/ 907255 h 2145506"/>
                  <a:gd name="connsiteX4" fmla="*/ 0 w 1995488"/>
                  <a:gd name="connsiteY4" fmla="*/ 159544 h 2145506"/>
                  <a:gd name="connsiteX5" fmla="*/ 0 w 1995488"/>
                  <a:gd name="connsiteY5" fmla="*/ 0 h 2145506"/>
                  <a:gd name="connsiteX0" fmla="*/ 0 w 1995488"/>
                  <a:gd name="connsiteY0" fmla="*/ 0 h 2145506"/>
                  <a:gd name="connsiteX1" fmla="*/ 1995488 w 1995488"/>
                  <a:gd name="connsiteY1" fmla="*/ 0 h 2145506"/>
                  <a:gd name="connsiteX2" fmla="*/ 1014412 w 1995488"/>
                  <a:gd name="connsiteY2" fmla="*/ 2145506 h 2145506"/>
                  <a:gd name="connsiteX3" fmla="*/ 983456 w 1995488"/>
                  <a:gd name="connsiteY3" fmla="*/ 907255 h 2145506"/>
                  <a:gd name="connsiteX4" fmla="*/ 0 w 1995488"/>
                  <a:gd name="connsiteY4" fmla="*/ 159544 h 2145506"/>
                  <a:gd name="connsiteX5" fmla="*/ 0 w 1995488"/>
                  <a:gd name="connsiteY5" fmla="*/ 0 h 2145506"/>
                  <a:gd name="connsiteX0" fmla="*/ 0 w 1995488"/>
                  <a:gd name="connsiteY0" fmla="*/ 0 h 2145506"/>
                  <a:gd name="connsiteX1" fmla="*/ 1995488 w 1995488"/>
                  <a:gd name="connsiteY1" fmla="*/ 0 h 2145506"/>
                  <a:gd name="connsiteX2" fmla="*/ 1014412 w 1995488"/>
                  <a:gd name="connsiteY2" fmla="*/ 2145506 h 2145506"/>
                  <a:gd name="connsiteX3" fmla="*/ 914400 w 1995488"/>
                  <a:gd name="connsiteY3" fmla="*/ 926305 h 2145506"/>
                  <a:gd name="connsiteX4" fmla="*/ 0 w 1995488"/>
                  <a:gd name="connsiteY4" fmla="*/ 159544 h 2145506"/>
                  <a:gd name="connsiteX5" fmla="*/ 0 w 1995488"/>
                  <a:gd name="connsiteY5" fmla="*/ 0 h 2145506"/>
                  <a:gd name="connsiteX0" fmla="*/ 0 w 1995488"/>
                  <a:gd name="connsiteY0" fmla="*/ 0 h 2145506"/>
                  <a:gd name="connsiteX1" fmla="*/ 1995488 w 1995488"/>
                  <a:gd name="connsiteY1" fmla="*/ 0 h 2145506"/>
                  <a:gd name="connsiteX2" fmla="*/ 1014412 w 1995488"/>
                  <a:gd name="connsiteY2" fmla="*/ 2145506 h 2145506"/>
                  <a:gd name="connsiteX3" fmla="*/ 985838 w 1995488"/>
                  <a:gd name="connsiteY3" fmla="*/ 912018 h 2145506"/>
                  <a:gd name="connsiteX4" fmla="*/ 0 w 1995488"/>
                  <a:gd name="connsiteY4" fmla="*/ 159544 h 2145506"/>
                  <a:gd name="connsiteX5" fmla="*/ 0 w 1995488"/>
                  <a:gd name="connsiteY5" fmla="*/ 0 h 2145506"/>
                  <a:gd name="connsiteX0" fmla="*/ 0 w 1995488"/>
                  <a:gd name="connsiteY0" fmla="*/ 0 h 2147887"/>
                  <a:gd name="connsiteX1" fmla="*/ 1995488 w 1995488"/>
                  <a:gd name="connsiteY1" fmla="*/ 0 h 2147887"/>
                  <a:gd name="connsiteX2" fmla="*/ 1009649 w 1995488"/>
                  <a:gd name="connsiteY2" fmla="*/ 2147887 h 2147887"/>
                  <a:gd name="connsiteX3" fmla="*/ 985838 w 1995488"/>
                  <a:gd name="connsiteY3" fmla="*/ 912018 h 2147887"/>
                  <a:gd name="connsiteX4" fmla="*/ 0 w 1995488"/>
                  <a:gd name="connsiteY4" fmla="*/ 159544 h 2147887"/>
                  <a:gd name="connsiteX5" fmla="*/ 0 w 1995488"/>
                  <a:gd name="connsiteY5" fmla="*/ 0 h 21478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95488" h="2147887">
                    <a:moveTo>
                      <a:pt x="0" y="0"/>
                    </a:moveTo>
                    <a:lnTo>
                      <a:pt x="1995488" y="0"/>
                    </a:lnTo>
                    <a:lnTo>
                      <a:pt x="1009649" y="2147887"/>
                    </a:lnTo>
                    <a:lnTo>
                      <a:pt x="985838" y="912018"/>
                    </a:lnTo>
                    <a:lnTo>
                      <a:pt x="0" y="15954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9B2C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17" name="Rectangle 6"/>
              <p:cNvSpPr/>
              <p:nvPr/>
            </p:nvSpPr>
            <p:spPr>
              <a:xfrm>
                <a:off x="-1" y="159544"/>
                <a:ext cx="1016793" cy="1993107"/>
              </a:xfrm>
              <a:custGeom>
                <a:avLst/>
                <a:gdLst>
                  <a:gd name="connsiteX0" fmla="*/ 0 w 1014412"/>
                  <a:gd name="connsiteY0" fmla="*/ 0 h 1219201"/>
                  <a:gd name="connsiteX1" fmla="*/ 1014412 w 1014412"/>
                  <a:gd name="connsiteY1" fmla="*/ 0 h 1219201"/>
                  <a:gd name="connsiteX2" fmla="*/ 1014412 w 1014412"/>
                  <a:gd name="connsiteY2" fmla="*/ 1219201 h 1219201"/>
                  <a:gd name="connsiteX3" fmla="*/ 0 w 1014412"/>
                  <a:gd name="connsiteY3" fmla="*/ 1219201 h 1219201"/>
                  <a:gd name="connsiteX4" fmla="*/ 0 w 1014412"/>
                  <a:gd name="connsiteY4" fmla="*/ 0 h 1219201"/>
                  <a:gd name="connsiteX0" fmla="*/ 0 w 1014412"/>
                  <a:gd name="connsiteY0" fmla="*/ 0 h 1990726"/>
                  <a:gd name="connsiteX1" fmla="*/ 1014412 w 1014412"/>
                  <a:gd name="connsiteY1" fmla="*/ 0 h 1990726"/>
                  <a:gd name="connsiteX2" fmla="*/ 1012031 w 1014412"/>
                  <a:gd name="connsiteY2" fmla="*/ 1990726 h 1990726"/>
                  <a:gd name="connsiteX3" fmla="*/ 0 w 1014412"/>
                  <a:gd name="connsiteY3" fmla="*/ 1219201 h 1990726"/>
                  <a:gd name="connsiteX4" fmla="*/ 0 w 1014412"/>
                  <a:gd name="connsiteY4" fmla="*/ 0 h 1990726"/>
                  <a:gd name="connsiteX0" fmla="*/ 0 w 1012031"/>
                  <a:gd name="connsiteY0" fmla="*/ 0 h 1990726"/>
                  <a:gd name="connsiteX1" fmla="*/ 1012031 w 1012031"/>
                  <a:gd name="connsiteY1" fmla="*/ 1990726 h 1990726"/>
                  <a:gd name="connsiteX2" fmla="*/ 0 w 1012031"/>
                  <a:gd name="connsiteY2" fmla="*/ 1219201 h 1990726"/>
                  <a:gd name="connsiteX3" fmla="*/ 0 w 1012031"/>
                  <a:gd name="connsiteY3" fmla="*/ 0 h 1990726"/>
                  <a:gd name="connsiteX0" fmla="*/ 0 w 1016793"/>
                  <a:gd name="connsiteY0" fmla="*/ 0 h 1990726"/>
                  <a:gd name="connsiteX1" fmla="*/ 1016793 w 1016793"/>
                  <a:gd name="connsiteY1" fmla="*/ 1990726 h 1990726"/>
                  <a:gd name="connsiteX2" fmla="*/ 0 w 1016793"/>
                  <a:gd name="connsiteY2" fmla="*/ 1219201 h 1990726"/>
                  <a:gd name="connsiteX3" fmla="*/ 0 w 1016793"/>
                  <a:gd name="connsiteY3" fmla="*/ 0 h 1990726"/>
                  <a:gd name="connsiteX0" fmla="*/ 0 w 1016793"/>
                  <a:gd name="connsiteY0" fmla="*/ 0 h 1993107"/>
                  <a:gd name="connsiteX1" fmla="*/ 1016793 w 1016793"/>
                  <a:gd name="connsiteY1" fmla="*/ 1993107 h 1993107"/>
                  <a:gd name="connsiteX2" fmla="*/ 0 w 1016793"/>
                  <a:gd name="connsiteY2" fmla="*/ 1219201 h 1993107"/>
                  <a:gd name="connsiteX3" fmla="*/ 0 w 1016793"/>
                  <a:gd name="connsiteY3" fmla="*/ 0 h 1993107"/>
                  <a:gd name="connsiteX0" fmla="*/ 0 w 1016793"/>
                  <a:gd name="connsiteY0" fmla="*/ 0 h 1993107"/>
                  <a:gd name="connsiteX1" fmla="*/ 1016793 w 1016793"/>
                  <a:gd name="connsiteY1" fmla="*/ 1993107 h 1993107"/>
                  <a:gd name="connsiteX2" fmla="*/ 0 w 1016793"/>
                  <a:gd name="connsiteY2" fmla="*/ 1221582 h 1993107"/>
                  <a:gd name="connsiteX3" fmla="*/ 0 w 1016793"/>
                  <a:gd name="connsiteY3" fmla="*/ 0 h 19931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6793" h="1993107">
                    <a:moveTo>
                      <a:pt x="0" y="0"/>
                    </a:moveTo>
                    <a:lnTo>
                      <a:pt x="1016793" y="1993107"/>
                    </a:lnTo>
                    <a:lnTo>
                      <a:pt x="0" y="122158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D7C8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18" name="Rectangle 7"/>
              <p:cNvSpPr/>
              <p:nvPr/>
            </p:nvSpPr>
            <p:spPr>
              <a:xfrm>
                <a:off x="1" y="1378744"/>
                <a:ext cx="1009650" cy="769144"/>
              </a:xfrm>
              <a:custGeom>
                <a:avLst/>
                <a:gdLst>
                  <a:gd name="connsiteX0" fmla="*/ 0 w 862013"/>
                  <a:gd name="connsiteY0" fmla="*/ 0 h 561975"/>
                  <a:gd name="connsiteX1" fmla="*/ 862013 w 862013"/>
                  <a:gd name="connsiteY1" fmla="*/ 0 h 561975"/>
                  <a:gd name="connsiteX2" fmla="*/ 862013 w 862013"/>
                  <a:gd name="connsiteY2" fmla="*/ 561975 h 561975"/>
                  <a:gd name="connsiteX3" fmla="*/ 0 w 862013"/>
                  <a:gd name="connsiteY3" fmla="*/ 561975 h 561975"/>
                  <a:gd name="connsiteX4" fmla="*/ 0 w 862013"/>
                  <a:gd name="connsiteY4" fmla="*/ 0 h 561975"/>
                  <a:gd name="connsiteX0" fmla="*/ 0 w 1009650"/>
                  <a:gd name="connsiteY0" fmla="*/ 0 h 769144"/>
                  <a:gd name="connsiteX1" fmla="*/ 862013 w 1009650"/>
                  <a:gd name="connsiteY1" fmla="*/ 0 h 769144"/>
                  <a:gd name="connsiteX2" fmla="*/ 1009650 w 1009650"/>
                  <a:gd name="connsiteY2" fmla="*/ 769144 h 769144"/>
                  <a:gd name="connsiteX3" fmla="*/ 0 w 1009650"/>
                  <a:gd name="connsiteY3" fmla="*/ 561975 h 769144"/>
                  <a:gd name="connsiteX4" fmla="*/ 0 w 1009650"/>
                  <a:gd name="connsiteY4" fmla="*/ 0 h 769144"/>
                  <a:gd name="connsiteX0" fmla="*/ 0 w 1009650"/>
                  <a:gd name="connsiteY0" fmla="*/ 0 h 769144"/>
                  <a:gd name="connsiteX1" fmla="*/ 1009650 w 1009650"/>
                  <a:gd name="connsiteY1" fmla="*/ 769144 h 769144"/>
                  <a:gd name="connsiteX2" fmla="*/ 0 w 1009650"/>
                  <a:gd name="connsiteY2" fmla="*/ 561975 h 769144"/>
                  <a:gd name="connsiteX3" fmla="*/ 0 w 1009650"/>
                  <a:gd name="connsiteY3" fmla="*/ 0 h 7691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09650" h="769144">
                    <a:moveTo>
                      <a:pt x="0" y="0"/>
                    </a:moveTo>
                    <a:lnTo>
                      <a:pt x="1009650" y="769144"/>
                    </a:lnTo>
                    <a:lnTo>
                      <a:pt x="0" y="56197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895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19" name="Rectangle 8"/>
              <p:cNvSpPr/>
              <p:nvPr/>
            </p:nvSpPr>
            <p:spPr>
              <a:xfrm>
                <a:off x="0" y="159545"/>
                <a:ext cx="1012033" cy="1990726"/>
              </a:xfrm>
              <a:custGeom>
                <a:avLst/>
                <a:gdLst>
                  <a:gd name="connsiteX0" fmla="*/ 0 w 1009652"/>
                  <a:gd name="connsiteY0" fmla="*/ 0 h 1985963"/>
                  <a:gd name="connsiteX1" fmla="*/ 1009652 w 1009652"/>
                  <a:gd name="connsiteY1" fmla="*/ 0 h 1985963"/>
                  <a:gd name="connsiteX2" fmla="*/ 1009652 w 1009652"/>
                  <a:gd name="connsiteY2" fmla="*/ 1985963 h 1985963"/>
                  <a:gd name="connsiteX3" fmla="*/ 0 w 1009652"/>
                  <a:gd name="connsiteY3" fmla="*/ 1985963 h 1985963"/>
                  <a:gd name="connsiteX4" fmla="*/ 0 w 1009652"/>
                  <a:gd name="connsiteY4" fmla="*/ 0 h 1985963"/>
                  <a:gd name="connsiteX0" fmla="*/ 0 w 1009652"/>
                  <a:gd name="connsiteY0" fmla="*/ 0 h 1985963"/>
                  <a:gd name="connsiteX1" fmla="*/ 983459 w 1009652"/>
                  <a:gd name="connsiteY1" fmla="*/ 747713 h 1985963"/>
                  <a:gd name="connsiteX2" fmla="*/ 1009652 w 1009652"/>
                  <a:gd name="connsiteY2" fmla="*/ 1985963 h 1985963"/>
                  <a:gd name="connsiteX3" fmla="*/ 0 w 1009652"/>
                  <a:gd name="connsiteY3" fmla="*/ 1985963 h 1985963"/>
                  <a:gd name="connsiteX4" fmla="*/ 0 w 1009652"/>
                  <a:gd name="connsiteY4" fmla="*/ 0 h 1985963"/>
                  <a:gd name="connsiteX0" fmla="*/ 0 w 1009652"/>
                  <a:gd name="connsiteY0" fmla="*/ 0 h 1985963"/>
                  <a:gd name="connsiteX1" fmla="*/ 983459 w 1009652"/>
                  <a:gd name="connsiteY1" fmla="*/ 747713 h 1985963"/>
                  <a:gd name="connsiteX2" fmla="*/ 1009652 w 1009652"/>
                  <a:gd name="connsiteY2" fmla="*/ 1985963 h 1985963"/>
                  <a:gd name="connsiteX3" fmla="*/ 0 w 1009652"/>
                  <a:gd name="connsiteY3" fmla="*/ 0 h 1985963"/>
                  <a:gd name="connsiteX0" fmla="*/ 0 w 1012033"/>
                  <a:gd name="connsiteY0" fmla="*/ 0 h 1988345"/>
                  <a:gd name="connsiteX1" fmla="*/ 983459 w 1012033"/>
                  <a:gd name="connsiteY1" fmla="*/ 747713 h 1988345"/>
                  <a:gd name="connsiteX2" fmla="*/ 1012033 w 1012033"/>
                  <a:gd name="connsiteY2" fmla="*/ 1988345 h 1988345"/>
                  <a:gd name="connsiteX3" fmla="*/ 0 w 1012033"/>
                  <a:gd name="connsiteY3" fmla="*/ 0 h 1988345"/>
                  <a:gd name="connsiteX0" fmla="*/ 0 w 1012033"/>
                  <a:gd name="connsiteY0" fmla="*/ 0 h 1988345"/>
                  <a:gd name="connsiteX1" fmla="*/ 985841 w 1012033"/>
                  <a:gd name="connsiteY1" fmla="*/ 750094 h 1988345"/>
                  <a:gd name="connsiteX2" fmla="*/ 1012033 w 1012033"/>
                  <a:gd name="connsiteY2" fmla="*/ 1988345 h 1988345"/>
                  <a:gd name="connsiteX3" fmla="*/ 0 w 1012033"/>
                  <a:gd name="connsiteY3" fmla="*/ 0 h 1988345"/>
                  <a:gd name="connsiteX0" fmla="*/ 0 w 1012033"/>
                  <a:gd name="connsiteY0" fmla="*/ 0 h 1988345"/>
                  <a:gd name="connsiteX1" fmla="*/ 985841 w 1012033"/>
                  <a:gd name="connsiteY1" fmla="*/ 750094 h 1988345"/>
                  <a:gd name="connsiteX2" fmla="*/ 1012033 w 1012033"/>
                  <a:gd name="connsiteY2" fmla="*/ 1988345 h 1988345"/>
                  <a:gd name="connsiteX3" fmla="*/ 0 w 1012033"/>
                  <a:gd name="connsiteY3" fmla="*/ 0 h 1988345"/>
                  <a:gd name="connsiteX0" fmla="*/ 0 w 1014415"/>
                  <a:gd name="connsiteY0" fmla="*/ 0 h 1990726"/>
                  <a:gd name="connsiteX1" fmla="*/ 985841 w 1014415"/>
                  <a:gd name="connsiteY1" fmla="*/ 750094 h 1990726"/>
                  <a:gd name="connsiteX2" fmla="*/ 1014415 w 1014415"/>
                  <a:gd name="connsiteY2" fmla="*/ 1990726 h 1990726"/>
                  <a:gd name="connsiteX3" fmla="*/ 0 w 1014415"/>
                  <a:gd name="connsiteY3" fmla="*/ 0 h 1990726"/>
                  <a:gd name="connsiteX0" fmla="*/ 0 w 1012033"/>
                  <a:gd name="connsiteY0" fmla="*/ 0 h 1990726"/>
                  <a:gd name="connsiteX1" fmla="*/ 985841 w 1012033"/>
                  <a:gd name="connsiteY1" fmla="*/ 750094 h 1990726"/>
                  <a:gd name="connsiteX2" fmla="*/ 1012033 w 1012033"/>
                  <a:gd name="connsiteY2" fmla="*/ 1990726 h 1990726"/>
                  <a:gd name="connsiteX3" fmla="*/ 0 w 1012033"/>
                  <a:gd name="connsiteY3" fmla="*/ 0 h 19907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2033" h="1990726">
                    <a:moveTo>
                      <a:pt x="0" y="0"/>
                    </a:moveTo>
                    <a:lnTo>
                      <a:pt x="985841" y="750094"/>
                    </a:lnTo>
                    <a:lnTo>
                      <a:pt x="1012033" y="199072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9687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20" name="Rectangle 9"/>
              <p:cNvSpPr/>
              <p:nvPr/>
            </p:nvSpPr>
            <p:spPr>
              <a:xfrm>
                <a:off x="-1" y="1935922"/>
                <a:ext cx="1009651" cy="488227"/>
              </a:xfrm>
              <a:custGeom>
                <a:avLst/>
                <a:gdLst>
                  <a:gd name="connsiteX0" fmla="*/ 0 w 1009651"/>
                  <a:gd name="connsiteY0" fmla="*/ 0 h 471487"/>
                  <a:gd name="connsiteX1" fmla="*/ 1009651 w 1009651"/>
                  <a:gd name="connsiteY1" fmla="*/ 0 h 471487"/>
                  <a:gd name="connsiteX2" fmla="*/ 1009651 w 1009651"/>
                  <a:gd name="connsiteY2" fmla="*/ 471487 h 471487"/>
                  <a:gd name="connsiteX3" fmla="*/ 0 w 1009651"/>
                  <a:gd name="connsiteY3" fmla="*/ 471487 h 471487"/>
                  <a:gd name="connsiteX4" fmla="*/ 0 w 1009651"/>
                  <a:gd name="connsiteY4" fmla="*/ 0 h 471487"/>
                  <a:gd name="connsiteX0" fmla="*/ 0 w 1009651"/>
                  <a:gd name="connsiteY0" fmla="*/ 0 h 471487"/>
                  <a:gd name="connsiteX1" fmla="*/ 1009651 w 1009651"/>
                  <a:gd name="connsiteY1" fmla="*/ 209550 h 471487"/>
                  <a:gd name="connsiteX2" fmla="*/ 1009651 w 1009651"/>
                  <a:gd name="connsiteY2" fmla="*/ 471487 h 471487"/>
                  <a:gd name="connsiteX3" fmla="*/ 0 w 1009651"/>
                  <a:gd name="connsiteY3" fmla="*/ 471487 h 471487"/>
                  <a:gd name="connsiteX4" fmla="*/ 0 w 1009651"/>
                  <a:gd name="connsiteY4" fmla="*/ 0 h 471487"/>
                  <a:gd name="connsiteX0" fmla="*/ 0 w 1009651"/>
                  <a:gd name="connsiteY0" fmla="*/ 0 h 471487"/>
                  <a:gd name="connsiteX1" fmla="*/ 1009651 w 1009651"/>
                  <a:gd name="connsiteY1" fmla="*/ 209550 h 471487"/>
                  <a:gd name="connsiteX2" fmla="*/ 0 w 1009651"/>
                  <a:gd name="connsiteY2" fmla="*/ 471487 h 471487"/>
                  <a:gd name="connsiteX3" fmla="*/ 0 w 1009651"/>
                  <a:gd name="connsiteY3" fmla="*/ 0 h 471487"/>
                  <a:gd name="connsiteX0" fmla="*/ 0 w 1009651"/>
                  <a:gd name="connsiteY0" fmla="*/ 0 h 476250"/>
                  <a:gd name="connsiteX1" fmla="*/ 1009651 w 1009651"/>
                  <a:gd name="connsiteY1" fmla="*/ 209550 h 476250"/>
                  <a:gd name="connsiteX2" fmla="*/ 0 w 1009651"/>
                  <a:gd name="connsiteY2" fmla="*/ 476250 h 476250"/>
                  <a:gd name="connsiteX3" fmla="*/ 0 w 1009651"/>
                  <a:gd name="connsiteY3" fmla="*/ 0 h 476250"/>
                  <a:gd name="connsiteX0" fmla="*/ 0 w 1009651"/>
                  <a:gd name="connsiteY0" fmla="*/ 0 h 478631"/>
                  <a:gd name="connsiteX1" fmla="*/ 1009651 w 1009651"/>
                  <a:gd name="connsiteY1" fmla="*/ 209550 h 478631"/>
                  <a:gd name="connsiteX2" fmla="*/ 0 w 1009651"/>
                  <a:gd name="connsiteY2" fmla="*/ 478631 h 478631"/>
                  <a:gd name="connsiteX3" fmla="*/ 0 w 1009651"/>
                  <a:gd name="connsiteY3" fmla="*/ 0 h 478631"/>
                  <a:gd name="connsiteX0" fmla="*/ 0 w 1009651"/>
                  <a:gd name="connsiteY0" fmla="*/ 0 h 483393"/>
                  <a:gd name="connsiteX1" fmla="*/ 1009651 w 1009651"/>
                  <a:gd name="connsiteY1" fmla="*/ 209550 h 483393"/>
                  <a:gd name="connsiteX2" fmla="*/ 0 w 1009651"/>
                  <a:gd name="connsiteY2" fmla="*/ 483393 h 483393"/>
                  <a:gd name="connsiteX3" fmla="*/ 0 w 1009651"/>
                  <a:gd name="connsiteY3" fmla="*/ 0 h 483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09651" h="483393">
                    <a:moveTo>
                      <a:pt x="0" y="0"/>
                    </a:moveTo>
                    <a:lnTo>
                      <a:pt x="1009651" y="209550"/>
                    </a:lnTo>
                    <a:lnTo>
                      <a:pt x="0" y="48339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2C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21" name="Rectangle 10"/>
              <p:cNvSpPr/>
              <p:nvPr/>
            </p:nvSpPr>
            <p:spPr>
              <a:xfrm>
                <a:off x="-1" y="2143126"/>
                <a:ext cx="1014414" cy="800099"/>
              </a:xfrm>
              <a:custGeom>
                <a:avLst/>
                <a:gdLst>
                  <a:gd name="connsiteX0" fmla="*/ 0 w 1009651"/>
                  <a:gd name="connsiteY0" fmla="*/ 0 h 488156"/>
                  <a:gd name="connsiteX1" fmla="*/ 1009651 w 1009651"/>
                  <a:gd name="connsiteY1" fmla="*/ 0 h 488156"/>
                  <a:gd name="connsiteX2" fmla="*/ 1009651 w 1009651"/>
                  <a:gd name="connsiteY2" fmla="*/ 488156 h 488156"/>
                  <a:gd name="connsiteX3" fmla="*/ 0 w 1009651"/>
                  <a:gd name="connsiteY3" fmla="*/ 488156 h 488156"/>
                  <a:gd name="connsiteX4" fmla="*/ 0 w 1009651"/>
                  <a:gd name="connsiteY4" fmla="*/ 0 h 488156"/>
                  <a:gd name="connsiteX0" fmla="*/ 0 w 1009651"/>
                  <a:gd name="connsiteY0" fmla="*/ 269081 h 757237"/>
                  <a:gd name="connsiteX1" fmla="*/ 1009651 w 1009651"/>
                  <a:gd name="connsiteY1" fmla="*/ 0 h 757237"/>
                  <a:gd name="connsiteX2" fmla="*/ 1009651 w 1009651"/>
                  <a:gd name="connsiteY2" fmla="*/ 757237 h 757237"/>
                  <a:gd name="connsiteX3" fmla="*/ 0 w 1009651"/>
                  <a:gd name="connsiteY3" fmla="*/ 757237 h 757237"/>
                  <a:gd name="connsiteX4" fmla="*/ 0 w 1009651"/>
                  <a:gd name="connsiteY4" fmla="*/ 269081 h 757237"/>
                  <a:gd name="connsiteX0" fmla="*/ 0 w 1012032"/>
                  <a:gd name="connsiteY0" fmla="*/ 264318 h 752474"/>
                  <a:gd name="connsiteX1" fmla="*/ 1012032 w 1012032"/>
                  <a:gd name="connsiteY1" fmla="*/ 0 h 752474"/>
                  <a:gd name="connsiteX2" fmla="*/ 1009651 w 1012032"/>
                  <a:gd name="connsiteY2" fmla="*/ 752474 h 752474"/>
                  <a:gd name="connsiteX3" fmla="*/ 0 w 1012032"/>
                  <a:gd name="connsiteY3" fmla="*/ 752474 h 752474"/>
                  <a:gd name="connsiteX4" fmla="*/ 0 w 1012032"/>
                  <a:gd name="connsiteY4" fmla="*/ 264318 h 752474"/>
                  <a:gd name="connsiteX0" fmla="*/ 0 w 1012032"/>
                  <a:gd name="connsiteY0" fmla="*/ 264318 h 795337"/>
                  <a:gd name="connsiteX1" fmla="*/ 1012032 w 1012032"/>
                  <a:gd name="connsiteY1" fmla="*/ 0 h 795337"/>
                  <a:gd name="connsiteX2" fmla="*/ 64295 w 1012032"/>
                  <a:gd name="connsiteY2" fmla="*/ 795337 h 795337"/>
                  <a:gd name="connsiteX3" fmla="*/ 0 w 1012032"/>
                  <a:gd name="connsiteY3" fmla="*/ 752474 h 795337"/>
                  <a:gd name="connsiteX4" fmla="*/ 0 w 1012032"/>
                  <a:gd name="connsiteY4" fmla="*/ 264318 h 795337"/>
                  <a:gd name="connsiteX0" fmla="*/ 0 w 1012032"/>
                  <a:gd name="connsiteY0" fmla="*/ 264318 h 795337"/>
                  <a:gd name="connsiteX1" fmla="*/ 1012032 w 1012032"/>
                  <a:gd name="connsiteY1" fmla="*/ 0 h 795337"/>
                  <a:gd name="connsiteX2" fmla="*/ 64295 w 1012032"/>
                  <a:gd name="connsiteY2" fmla="*/ 795337 h 795337"/>
                  <a:gd name="connsiteX3" fmla="*/ 0 w 1012032"/>
                  <a:gd name="connsiteY3" fmla="*/ 752474 h 795337"/>
                  <a:gd name="connsiteX4" fmla="*/ 0 w 1012032"/>
                  <a:gd name="connsiteY4" fmla="*/ 264318 h 795337"/>
                  <a:gd name="connsiteX0" fmla="*/ 0 w 1014414"/>
                  <a:gd name="connsiteY0" fmla="*/ 261937 h 792956"/>
                  <a:gd name="connsiteX1" fmla="*/ 1014414 w 1014414"/>
                  <a:gd name="connsiteY1" fmla="*/ 0 h 792956"/>
                  <a:gd name="connsiteX2" fmla="*/ 64295 w 1014414"/>
                  <a:gd name="connsiteY2" fmla="*/ 792956 h 792956"/>
                  <a:gd name="connsiteX3" fmla="*/ 0 w 1014414"/>
                  <a:gd name="connsiteY3" fmla="*/ 750093 h 792956"/>
                  <a:gd name="connsiteX4" fmla="*/ 0 w 1014414"/>
                  <a:gd name="connsiteY4" fmla="*/ 261937 h 792956"/>
                  <a:gd name="connsiteX0" fmla="*/ 0 w 1019176"/>
                  <a:gd name="connsiteY0" fmla="*/ 264318 h 795337"/>
                  <a:gd name="connsiteX1" fmla="*/ 1019176 w 1019176"/>
                  <a:gd name="connsiteY1" fmla="*/ 0 h 795337"/>
                  <a:gd name="connsiteX2" fmla="*/ 64295 w 1019176"/>
                  <a:gd name="connsiteY2" fmla="*/ 795337 h 795337"/>
                  <a:gd name="connsiteX3" fmla="*/ 0 w 1019176"/>
                  <a:gd name="connsiteY3" fmla="*/ 752474 h 795337"/>
                  <a:gd name="connsiteX4" fmla="*/ 0 w 1019176"/>
                  <a:gd name="connsiteY4" fmla="*/ 264318 h 795337"/>
                  <a:gd name="connsiteX0" fmla="*/ 0 w 1019176"/>
                  <a:gd name="connsiteY0" fmla="*/ 264318 h 797718"/>
                  <a:gd name="connsiteX1" fmla="*/ 1019176 w 1019176"/>
                  <a:gd name="connsiteY1" fmla="*/ 0 h 797718"/>
                  <a:gd name="connsiteX2" fmla="*/ 64295 w 1019176"/>
                  <a:gd name="connsiteY2" fmla="*/ 797718 h 797718"/>
                  <a:gd name="connsiteX3" fmla="*/ 0 w 1019176"/>
                  <a:gd name="connsiteY3" fmla="*/ 752474 h 797718"/>
                  <a:gd name="connsiteX4" fmla="*/ 0 w 1019176"/>
                  <a:gd name="connsiteY4" fmla="*/ 264318 h 797718"/>
                  <a:gd name="connsiteX0" fmla="*/ 0 w 1016795"/>
                  <a:gd name="connsiteY0" fmla="*/ 264318 h 797718"/>
                  <a:gd name="connsiteX1" fmla="*/ 1016795 w 1016795"/>
                  <a:gd name="connsiteY1" fmla="*/ 0 h 797718"/>
                  <a:gd name="connsiteX2" fmla="*/ 64295 w 1016795"/>
                  <a:gd name="connsiteY2" fmla="*/ 797718 h 797718"/>
                  <a:gd name="connsiteX3" fmla="*/ 0 w 1016795"/>
                  <a:gd name="connsiteY3" fmla="*/ 752474 h 797718"/>
                  <a:gd name="connsiteX4" fmla="*/ 0 w 1016795"/>
                  <a:gd name="connsiteY4" fmla="*/ 264318 h 797718"/>
                  <a:gd name="connsiteX0" fmla="*/ 0 w 1014414"/>
                  <a:gd name="connsiteY0" fmla="*/ 266699 h 800099"/>
                  <a:gd name="connsiteX1" fmla="*/ 1014414 w 1014414"/>
                  <a:gd name="connsiteY1" fmla="*/ 0 h 800099"/>
                  <a:gd name="connsiteX2" fmla="*/ 64295 w 1014414"/>
                  <a:gd name="connsiteY2" fmla="*/ 800099 h 800099"/>
                  <a:gd name="connsiteX3" fmla="*/ 0 w 1014414"/>
                  <a:gd name="connsiteY3" fmla="*/ 754855 h 800099"/>
                  <a:gd name="connsiteX4" fmla="*/ 0 w 1014414"/>
                  <a:gd name="connsiteY4" fmla="*/ 266699 h 800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14414" h="800099">
                    <a:moveTo>
                      <a:pt x="0" y="266699"/>
                    </a:moveTo>
                    <a:lnTo>
                      <a:pt x="1014414" y="0"/>
                    </a:lnTo>
                    <a:lnTo>
                      <a:pt x="64295" y="800099"/>
                    </a:lnTo>
                    <a:lnTo>
                      <a:pt x="0" y="754855"/>
                    </a:lnTo>
                    <a:lnTo>
                      <a:pt x="0" y="266699"/>
                    </a:lnTo>
                    <a:close/>
                  </a:path>
                </a:pathLst>
              </a:custGeom>
              <a:solidFill>
                <a:srgbClr val="00347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22" name="Rectangle 11"/>
              <p:cNvSpPr/>
              <p:nvPr/>
            </p:nvSpPr>
            <p:spPr>
              <a:xfrm>
                <a:off x="0" y="2894433"/>
                <a:ext cx="61913" cy="47104"/>
              </a:xfrm>
              <a:custGeom>
                <a:avLst/>
                <a:gdLst>
                  <a:gd name="connsiteX0" fmla="*/ 0 w 61913"/>
                  <a:gd name="connsiteY0" fmla="*/ 0 h 45719"/>
                  <a:gd name="connsiteX1" fmla="*/ 61913 w 61913"/>
                  <a:gd name="connsiteY1" fmla="*/ 0 h 45719"/>
                  <a:gd name="connsiteX2" fmla="*/ 61913 w 61913"/>
                  <a:gd name="connsiteY2" fmla="*/ 45719 h 45719"/>
                  <a:gd name="connsiteX3" fmla="*/ 0 w 61913"/>
                  <a:gd name="connsiteY3" fmla="*/ 45719 h 45719"/>
                  <a:gd name="connsiteX4" fmla="*/ 0 w 61913"/>
                  <a:gd name="connsiteY4" fmla="*/ 0 h 45719"/>
                  <a:gd name="connsiteX0" fmla="*/ 0 w 61913"/>
                  <a:gd name="connsiteY0" fmla="*/ 0 h 45719"/>
                  <a:gd name="connsiteX1" fmla="*/ 61913 w 61913"/>
                  <a:gd name="connsiteY1" fmla="*/ 45719 h 45719"/>
                  <a:gd name="connsiteX2" fmla="*/ 0 w 61913"/>
                  <a:gd name="connsiteY2" fmla="*/ 45719 h 45719"/>
                  <a:gd name="connsiteX3" fmla="*/ 0 w 61913"/>
                  <a:gd name="connsiteY3" fmla="*/ 0 h 45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1913" h="45719">
                    <a:moveTo>
                      <a:pt x="0" y="0"/>
                    </a:moveTo>
                    <a:lnTo>
                      <a:pt x="61913" y="45719"/>
                    </a:lnTo>
                    <a:lnTo>
                      <a:pt x="0" y="4571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2A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23" name="Rectangle 12"/>
              <p:cNvSpPr/>
              <p:nvPr/>
            </p:nvSpPr>
            <p:spPr>
              <a:xfrm>
                <a:off x="0" y="2941537"/>
                <a:ext cx="61913" cy="51694"/>
              </a:xfrm>
              <a:custGeom>
                <a:avLst/>
                <a:gdLst>
                  <a:gd name="connsiteX0" fmla="*/ 0 w 61913"/>
                  <a:gd name="connsiteY0" fmla="*/ 0 h 51694"/>
                  <a:gd name="connsiteX1" fmla="*/ 61913 w 61913"/>
                  <a:gd name="connsiteY1" fmla="*/ 0 h 51694"/>
                  <a:gd name="connsiteX2" fmla="*/ 61913 w 61913"/>
                  <a:gd name="connsiteY2" fmla="*/ 51694 h 51694"/>
                  <a:gd name="connsiteX3" fmla="*/ 0 w 61913"/>
                  <a:gd name="connsiteY3" fmla="*/ 51694 h 51694"/>
                  <a:gd name="connsiteX4" fmla="*/ 0 w 61913"/>
                  <a:gd name="connsiteY4" fmla="*/ 0 h 51694"/>
                  <a:gd name="connsiteX0" fmla="*/ 0 w 61913"/>
                  <a:gd name="connsiteY0" fmla="*/ 0 h 51694"/>
                  <a:gd name="connsiteX1" fmla="*/ 61913 w 61913"/>
                  <a:gd name="connsiteY1" fmla="*/ 0 h 51694"/>
                  <a:gd name="connsiteX2" fmla="*/ 0 w 61913"/>
                  <a:gd name="connsiteY2" fmla="*/ 51694 h 51694"/>
                  <a:gd name="connsiteX3" fmla="*/ 0 w 61913"/>
                  <a:gd name="connsiteY3" fmla="*/ 0 h 516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1913" h="51694">
                    <a:moveTo>
                      <a:pt x="0" y="0"/>
                    </a:moveTo>
                    <a:lnTo>
                      <a:pt x="61913" y="0"/>
                    </a:lnTo>
                    <a:lnTo>
                      <a:pt x="0" y="5169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F8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24" name="Rectangle 13"/>
              <p:cNvSpPr/>
              <p:nvPr/>
            </p:nvSpPr>
            <p:spPr>
              <a:xfrm>
                <a:off x="-1" y="2940843"/>
                <a:ext cx="1040607" cy="1631157"/>
              </a:xfrm>
              <a:custGeom>
                <a:avLst/>
                <a:gdLst>
                  <a:gd name="connsiteX0" fmla="*/ 0 w 1042989"/>
                  <a:gd name="connsiteY0" fmla="*/ 0 h 1578769"/>
                  <a:gd name="connsiteX1" fmla="*/ 1042989 w 1042989"/>
                  <a:gd name="connsiteY1" fmla="*/ 0 h 1578769"/>
                  <a:gd name="connsiteX2" fmla="*/ 1042989 w 1042989"/>
                  <a:gd name="connsiteY2" fmla="*/ 1578769 h 1578769"/>
                  <a:gd name="connsiteX3" fmla="*/ 0 w 1042989"/>
                  <a:gd name="connsiteY3" fmla="*/ 1578769 h 1578769"/>
                  <a:gd name="connsiteX4" fmla="*/ 0 w 1042989"/>
                  <a:gd name="connsiteY4" fmla="*/ 0 h 1578769"/>
                  <a:gd name="connsiteX0" fmla="*/ 0 w 1042989"/>
                  <a:gd name="connsiteY0" fmla="*/ 50006 h 1628775"/>
                  <a:gd name="connsiteX1" fmla="*/ 61914 w 1042989"/>
                  <a:gd name="connsiteY1" fmla="*/ 0 h 1628775"/>
                  <a:gd name="connsiteX2" fmla="*/ 1042989 w 1042989"/>
                  <a:gd name="connsiteY2" fmla="*/ 50006 h 1628775"/>
                  <a:gd name="connsiteX3" fmla="*/ 1042989 w 1042989"/>
                  <a:gd name="connsiteY3" fmla="*/ 1628775 h 1628775"/>
                  <a:gd name="connsiteX4" fmla="*/ 0 w 1042989"/>
                  <a:gd name="connsiteY4" fmla="*/ 1628775 h 1628775"/>
                  <a:gd name="connsiteX5" fmla="*/ 0 w 1042989"/>
                  <a:gd name="connsiteY5" fmla="*/ 50006 h 1628775"/>
                  <a:gd name="connsiteX0" fmla="*/ 0 w 1042989"/>
                  <a:gd name="connsiteY0" fmla="*/ 50006 h 1628775"/>
                  <a:gd name="connsiteX1" fmla="*/ 61914 w 1042989"/>
                  <a:gd name="connsiteY1" fmla="*/ 0 h 1628775"/>
                  <a:gd name="connsiteX2" fmla="*/ 1042989 w 1042989"/>
                  <a:gd name="connsiteY2" fmla="*/ 50006 h 1628775"/>
                  <a:gd name="connsiteX3" fmla="*/ 1040607 w 1042989"/>
                  <a:gd name="connsiteY3" fmla="*/ 757238 h 1628775"/>
                  <a:gd name="connsiteX4" fmla="*/ 1042989 w 1042989"/>
                  <a:gd name="connsiteY4" fmla="*/ 1628775 h 1628775"/>
                  <a:gd name="connsiteX5" fmla="*/ 0 w 1042989"/>
                  <a:gd name="connsiteY5" fmla="*/ 1628775 h 1628775"/>
                  <a:gd name="connsiteX6" fmla="*/ 0 w 1042989"/>
                  <a:gd name="connsiteY6" fmla="*/ 50006 h 1628775"/>
                  <a:gd name="connsiteX0" fmla="*/ 0 w 1042989"/>
                  <a:gd name="connsiteY0" fmla="*/ 50006 h 1628775"/>
                  <a:gd name="connsiteX1" fmla="*/ 61914 w 1042989"/>
                  <a:gd name="connsiteY1" fmla="*/ 0 h 1628775"/>
                  <a:gd name="connsiteX2" fmla="*/ 1040607 w 1042989"/>
                  <a:gd name="connsiteY2" fmla="*/ 757238 h 1628775"/>
                  <a:gd name="connsiteX3" fmla="*/ 1042989 w 1042989"/>
                  <a:gd name="connsiteY3" fmla="*/ 1628775 h 1628775"/>
                  <a:gd name="connsiteX4" fmla="*/ 0 w 1042989"/>
                  <a:gd name="connsiteY4" fmla="*/ 1628775 h 1628775"/>
                  <a:gd name="connsiteX5" fmla="*/ 0 w 1042989"/>
                  <a:gd name="connsiteY5" fmla="*/ 50006 h 1628775"/>
                  <a:gd name="connsiteX0" fmla="*/ 0 w 1040607"/>
                  <a:gd name="connsiteY0" fmla="*/ 50006 h 1628775"/>
                  <a:gd name="connsiteX1" fmla="*/ 61914 w 1040607"/>
                  <a:gd name="connsiteY1" fmla="*/ 0 h 1628775"/>
                  <a:gd name="connsiteX2" fmla="*/ 1040607 w 1040607"/>
                  <a:gd name="connsiteY2" fmla="*/ 757238 h 1628775"/>
                  <a:gd name="connsiteX3" fmla="*/ 0 w 1040607"/>
                  <a:gd name="connsiteY3" fmla="*/ 1628775 h 1628775"/>
                  <a:gd name="connsiteX4" fmla="*/ 0 w 1040607"/>
                  <a:gd name="connsiteY4" fmla="*/ 50006 h 1628775"/>
                  <a:gd name="connsiteX0" fmla="*/ 0 w 1040607"/>
                  <a:gd name="connsiteY0" fmla="*/ 50006 h 1628775"/>
                  <a:gd name="connsiteX1" fmla="*/ 61914 w 1040607"/>
                  <a:gd name="connsiteY1" fmla="*/ 0 h 1628775"/>
                  <a:gd name="connsiteX2" fmla="*/ 1040607 w 1040607"/>
                  <a:gd name="connsiteY2" fmla="*/ 757238 h 1628775"/>
                  <a:gd name="connsiteX3" fmla="*/ 0 w 1040607"/>
                  <a:gd name="connsiteY3" fmla="*/ 1628775 h 1628775"/>
                  <a:gd name="connsiteX4" fmla="*/ 0 w 1040607"/>
                  <a:gd name="connsiteY4" fmla="*/ 50006 h 1628775"/>
                  <a:gd name="connsiteX0" fmla="*/ 0 w 1040607"/>
                  <a:gd name="connsiteY0" fmla="*/ 50006 h 1628775"/>
                  <a:gd name="connsiteX1" fmla="*/ 59532 w 1040607"/>
                  <a:gd name="connsiteY1" fmla="*/ 0 h 1628775"/>
                  <a:gd name="connsiteX2" fmla="*/ 1040607 w 1040607"/>
                  <a:gd name="connsiteY2" fmla="*/ 757238 h 1628775"/>
                  <a:gd name="connsiteX3" fmla="*/ 0 w 1040607"/>
                  <a:gd name="connsiteY3" fmla="*/ 1628775 h 1628775"/>
                  <a:gd name="connsiteX4" fmla="*/ 0 w 1040607"/>
                  <a:gd name="connsiteY4" fmla="*/ 50006 h 1628775"/>
                  <a:gd name="connsiteX0" fmla="*/ 0 w 1040607"/>
                  <a:gd name="connsiteY0" fmla="*/ 50006 h 1628775"/>
                  <a:gd name="connsiteX1" fmla="*/ 64294 w 1040607"/>
                  <a:gd name="connsiteY1" fmla="*/ 0 h 1628775"/>
                  <a:gd name="connsiteX2" fmla="*/ 1040607 w 1040607"/>
                  <a:gd name="connsiteY2" fmla="*/ 757238 h 1628775"/>
                  <a:gd name="connsiteX3" fmla="*/ 0 w 1040607"/>
                  <a:gd name="connsiteY3" fmla="*/ 1628775 h 1628775"/>
                  <a:gd name="connsiteX4" fmla="*/ 0 w 1040607"/>
                  <a:gd name="connsiteY4" fmla="*/ 50006 h 1628775"/>
                  <a:gd name="connsiteX0" fmla="*/ 0 w 1040607"/>
                  <a:gd name="connsiteY0" fmla="*/ 52388 h 1631157"/>
                  <a:gd name="connsiteX1" fmla="*/ 59532 w 1040607"/>
                  <a:gd name="connsiteY1" fmla="*/ 0 h 1631157"/>
                  <a:gd name="connsiteX2" fmla="*/ 1040607 w 1040607"/>
                  <a:gd name="connsiteY2" fmla="*/ 759620 h 1631157"/>
                  <a:gd name="connsiteX3" fmla="*/ 0 w 1040607"/>
                  <a:gd name="connsiteY3" fmla="*/ 1631157 h 1631157"/>
                  <a:gd name="connsiteX4" fmla="*/ 0 w 1040607"/>
                  <a:gd name="connsiteY4" fmla="*/ 52388 h 1631157"/>
                  <a:gd name="connsiteX0" fmla="*/ 0 w 1040607"/>
                  <a:gd name="connsiteY0" fmla="*/ 50006 h 1631157"/>
                  <a:gd name="connsiteX1" fmla="*/ 59532 w 1040607"/>
                  <a:gd name="connsiteY1" fmla="*/ 0 h 1631157"/>
                  <a:gd name="connsiteX2" fmla="*/ 1040607 w 1040607"/>
                  <a:gd name="connsiteY2" fmla="*/ 759620 h 1631157"/>
                  <a:gd name="connsiteX3" fmla="*/ 0 w 1040607"/>
                  <a:gd name="connsiteY3" fmla="*/ 1631157 h 1631157"/>
                  <a:gd name="connsiteX4" fmla="*/ 0 w 1040607"/>
                  <a:gd name="connsiteY4" fmla="*/ 50006 h 16311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40607" h="1631157">
                    <a:moveTo>
                      <a:pt x="0" y="50006"/>
                    </a:moveTo>
                    <a:lnTo>
                      <a:pt x="59532" y="0"/>
                    </a:lnTo>
                    <a:lnTo>
                      <a:pt x="1040607" y="759620"/>
                    </a:lnTo>
                    <a:lnTo>
                      <a:pt x="0" y="1631157"/>
                    </a:lnTo>
                    <a:lnTo>
                      <a:pt x="0" y="50006"/>
                    </a:lnTo>
                    <a:close/>
                  </a:path>
                </a:pathLst>
              </a:custGeom>
              <a:solidFill>
                <a:srgbClr val="004E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25" name="Rectangle 14"/>
              <p:cNvSpPr/>
              <p:nvPr/>
            </p:nvSpPr>
            <p:spPr>
              <a:xfrm>
                <a:off x="1" y="3698080"/>
                <a:ext cx="1064418" cy="1245395"/>
              </a:xfrm>
              <a:custGeom>
                <a:avLst/>
                <a:gdLst>
                  <a:gd name="connsiteX0" fmla="*/ 0 w 1040606"/>
                  <a:gd name="connsiteY0" fmla="*/ 0 h 147638"/>
                  <a:gd name="connsiteX1" fmla="*/ 1040606 w 1040606"/>
                  <a:gd name="connsiteY1" fmla="*/ 0 h 147638"/>
                  <a:gd name="connsiteX2" fmla="*/ 1040606 w 1040606"/>
                  <a:gd name="connsiteY2" fmla="*/ 147638 h 147638"/>
                  <a:gd name="connsiteX3" fmla="*/ 0 w 1040606"/>
                  <a:gd name="connsiteY3" fmla="*/ 147638 h 147638"/>
                  <a:gd name="connsiteX4" fmla="*/ 0 w 1040606"/>
                  <a:gd name="connsiteY4" fmla="*/ 0 h 147638"/>
                  <a:gd name="connsiteX0" fmla="*/ 0 w 1062037"/>
                  <a:gd name="connsiteY0" fmla="*/ 0 h 371476"/>
                  <a:gd name="connsiteX1" fmla="*/ 1040606 w 1062037"/>
                  <a:gd name="connsiteY1" fmla="*/ 0 h 371476"/>
                  <a:gd name="connsiteX2" fmla="*/ 1062037 w 1062037"/>
                  <a:gd name="connsiteY2" fmla="*/ 371476 h 371476"/>
                  <a:gd name="connsiteX3" fmla="*/ 0 w 1062037"/>
                  <a:gd name="connsiteY3" fmla="*/ 147638 h 371476"/>
                  <a:gd name="connsiteX4" fmla="*/ 0 w 1062037"/>
                  <a:gd name="connsiteY4" fmla="*/ 0 h 371476"/>
                  <a:gd name="connsiteX0" fmla="*/ 0 w 1062037"/>
                  <a:gd name="connsiteY0" fmla="*/ 878681 h 1250157"/>
                  <a:gd name="connsiteX1" fmla="*/ 1040606 w 1062037"/>
                  <a:gd name="connsiteY1" fmla="*/ 0 h 1250157"/>
                  <a:gd name="connsiteX2" fmla="*/ 1062037 w 1062037"/>
                  <a:gd name="connsiteY2" fmla="*/ 1250157 h 1250157"/>
                  <a:gd name="connsiteX3" fmla="*/ 0 w 1062037"/>
                  <a:gd name="connsiteY3" fmla="*/ 1026319 h 1250157"/>
                  <a:gd name="connsiteX4" fmla="*/ 0 w 1062037"/>
                  <a:gd name="connsiteY4" fmla="*/ 878681 h 1250157"/>
                  <a:gd name="connsiteX0" fmla="*/ 0 w 1062037"/>
                  <a:gd name="connsiteY0" fmla="*/ 873919 h 1245395"/>
                  <a:gd name="connsiteX1" fmla="*/ 1040606 w 1062037"/>
                  <a:gd name="connsiteY1" fmla="*/ 0 h 1245395"/>
                  <a:gd name="connsiteX2" fmla="*/ 1062037 w 1062037"/>
                  <a:gd name="connsiteY2" fmla="*/ 1245395 h 1245395"/>
                  <a:gd name="connsiteX3" fmla="*/ 0 w 1062037"/>
                  <a:gd name="connsiteY3" fmla="*/ 1021557 h 1245395"/>
                  <a:gd name="connsiteX4" fmla="*/ 0 w 1062037"/>
                  <a:gd name="connsiteY4" fmla="*/ 873919 h 1245395"/>
                  <a:gd name="connsiteX0" fmla="*/ 0 w 1064418"/>
                  <a:gd name="connsiteY0" fmla="*/ 873919 h 1245395"/>
                  <a:gd name="connsiteX1" fmla="*/ 1040606 w 1064418"/>
                  <a:gd name="connsiteY1" fmla="*/ 0 h 1245395"/>
                  <a:gd name="connsiteX2" fmla="*/ 1064418 w 1064418"/>
                  <a:gd name="connsiteY2" fmla="*/ 1245395 h 1245395"/>
                  <a:gd name="connsiteX3" fmla="*/ 0 w 1064418"/>
                  <a:gd name="connsiteY3" fmla="*/ 1021557 h 1245395"/>
                  <a:gd name="connsiteX4" fmla="*/ 0 w 1064418"/>
                  <a:gd name="connsiteY4" fmla="*/ 873919 h 1245395"/>
                  <a:gd name="connsiteX0" fmla="*/ 0 w 1064418"/>
                  <a:gd name="connsiteY0" fmla="*/ 871538 h 1243014"/>
                  <a:gd name="connsiteX1" fmla="*/ 1042987 w 1064418"/>
                  <a:gd name="connsiteY1" fmla="*/ 0 h 1243014"/>
                  <a:gd name="connsiteX2" fmla="*/ 1064418 w 1064418"/>
                  <a:gd name="connsiteY2" fmla="*/ 1243014 h 1243014"/>
                  <a:gd name="connsiteX3" fmla="*/ 0 w 1064418"/>
                  <a:gd name="connsiteY3" fmla="*/ 1019176 h 1243014"/>
                  <a:gd name="connsiteX4" fmla="*/ 0 w 1064418"/>
                  <a:gd name="connsiteY4" fmla="*/ 871538 h 1243014"/>
                  <a:gd name="connsiteX0" fmla="*/ 0 w 1064418"/>
                  <a:gd name="connsiteY0" fmla="*/ 866776 h 1243014"/>
                  <a:gd name="connsiteX1" fmla="*/ 1042987 w 1064418"/>
                  <a:gd name="connsiteY1" fmla="*/ 0 h 1243014"/>
                  <a:gd name="connsiteX2" fmla="*/ 1064418 w 1064418"/>
                  <a:gd name="connsiteY2" fmla="*/ 1243014 h 1243014"/>
                  <a:gd name="connsiteX3" fmla="*/ 0 w 1064418"/>
                  <a:gd name="connsiteY3" fmla="*/ 1019176 h 1243014"/>
                  <a:gd name="connsiteX4" fmla="*/ 0 w 1064418"/>
                  <a:gd name="connsiteY4" fmla="*/ 866776 h 1243014"/>
                  <a:gd name="connsiteX0" fmla="*/ 0 w 1064418"/>
                  <a:gd name="connsiteY0" fmla="*/ 869157 h 1245395"/>
                  <a:gd name="connsiteX1" fmla="*/ 1042987 w 1064418"/>
                  <a:gd name="connsiteY1" fmla="*/ 0 h 1245395"/>
                  <a:gd name="connsiteX2" fmla="*/ 1064418 w 1064418"/>
                  <a:gd name="connsiteY2" fmla="*/ 1245395 h 1245395"/>
                  <a:gd name="connsiteX3" fmla="*/ 0 w 1064418"/>
                  <a:gd name="connsiteY3" fmla="*/ 1021557 h 1245395"/>
                  <a:gd name="connsiteX4" fmla="*/ 0 w 1064418"/>
                  <a:gd name="connsiteY4" fmla="*/ 869157 h 1245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64418" h="1245395">
                    <a:moveTo>
                      <a:pt x="0" y="869157"/>
                    </a:moveTo>
                    <a:lnTo>
                      <a:pt x="1042987" y="0"/>
                    </a:lnTo>
                    <a:lnTo>
                      <a:pt x="1064418" y="1245395"/>
                    </a:lnTo>
                    <a:lnTo>
                      <a:pt x="0" y="1021557"/>
                    </a:lnTo>
                    <a:lnTo>
                      <a:pt x="0" y="869157"/>
                    </a:lnTo>
                    <a:close/>
                  </a:path>
                </a:pathLst>
              </a:custGeom>
              <a:solidFill>
                <a:srgbClr val="002C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26" name="Rectangle 15"/>
              <p:cNvSpPr/>
              <p:nvPr/>
            </p:nvSpPr>
            <p:spPr>
              <a:xfrm>
                <a:off x="-2" y="4719638"/>
                <a:ext cx="1073944" cy="1419225"/>
              </a:xfrm>
              <a:custGeom>
                <a:avLst/>
                <a:gdLst>
                  <a:gd name="connsiteX0" fmla="*/ 0 w 1183482"/>
                  <a:gd name="connsiteY0" fmla="*/ 0 h 1416843"/>
                  <a:gd name="connsiteX1" fmla="*/ 1183482 w 1183482"/>
                  <a:gd name="connsiteY1" fmla="*/ 0 h 1416843"/>
                  <a:gd name="connsiteX2" fmla="*/ 1183482 w 1183482"/>
                  <a:gd name="connsiteY2" fmla="*/ 1416843 h 1416843"/>
                  <a:gd name="connsiteX3" fmla="*/ 0 w 1183482"/>
                  <a:gd name="connsiteY3" fmla="*/ 1416843 h 1416843"/>
                  <a:gd name="connsiteX4" fmla="*/ 0 w 1183482"/>
                  <a:gd name="connsiteY4" fmla="*/ 0 h 1416843"/>
                  <a:gd name="connsiteX0" fmla="*/ 0 w 1183482"/>
                  <a:gd name="connsiteY0" fmla="*/ 0 h 1416843"/>
                  <a:gd name="connsiteX1" fmla="*/ 1183482 w 1183482"/>
                  <a:gd name="connsiteY1" fmla="*/ 0 h 1416843"/>
                  <a:gd name="connsiteX2" fmla="*/ 1083469 w 1183482"/>
                  <a:gd name="connsiteY2" fmla="*/ 511968 h 1416843"/>
                  <a:gd name="connsiteX3" fmla="*/ 0 w 1183482"/>
                  <a:gd name="connsiteY3" fmla="*/ 1416843 h 1416843"/>
                  <a:gd name="connsiteX4" fmla="*/ 0 w 1183482"/>
                  <a:gd name="connsiteY4" fmla="*/ 0 h 1416843"/>
                  <a:gd name="connsiteX0" fmla="*/ 0 w 1083469"/>
                  <a:gd name="connsiteY0" fmla="*/ 0 h 1416843"/>
                  <a:gd name="connsiteX1" fmla="*/ 1064420 w 1083469"/>
                  <a:gd name="connsiteY1" fmla="*/ 221456 h 1416843"/>
                  <a:gd name="connsiteX2" fmla="*/ 1083469 w 1083469"/>
                  <a:gd name="connsiteY2" fmla="*/ 511968 h 1416843"/>
                  <a:gd name="connsiteX3" fmla="*/ 0 w 1083469"/>
                  <a:gd name="connsiteY3" fmla="*/ 1416843 h 1416843"/>
                  <a:gd name="connsiteX4" fmla="*/ 0 w 1083469"/>
                  <a:gd name="connsiteY4" fmla="*/ 0 h 1416843"/>
                  <a:gd name="connsiteX0" fmla="*/ 0 w 1073944"/>
                  <a:gd name="connsiteY0" fmla="*/ 0 h 1416843"/>
                  <a:gd name="connsiteX1" fmla="*/ 1064420 w 1073944"/>
                  <a:gd name="connsiteY1" fmla="*/ 221456 h 1416843"/>
                  <a:gd name="connsiteX2" fmla="*/ 1073944 w 1073944"/>
                  <a:gd name="connsiteY2" fmla="*/ 519112 h 1416843"/>
                  <a:gd name="connsiteX3" fmla="*/ 0 w 1073944"/>
                  <a:gd name="connsiteY3" fmla="*/ 1416843 h 1416843"/>
                  <a:gd name="connsiteX4" fmla="*/ 0 w 1073944"/>
                  <a:gd name="connsiteY4" fmla="*/ 0 h 1416843"/>
                  <a:gd name="connsiteX0" fmla="*/ 0 w 1073944"/>
                  <a:gd name="connsiteY0" fmla="*/ 0 h 1419225"/>
                  <a:gd name="connsiteX1" fmla="*/ 1064420 w 1073944"/>
                  <a:gd name="connsiteY1" fmla="*/ 221456 h 1419225"/>
                  <a:gd name="connsiteX2" fmla="*/ 1073944 w 1073944"/>
                  <a:gd name="connsiteY2" fmla="*/ 519112 h 1419225"/>
                  <a:gd name="connsiteX3" fmla="*/ 0 w 1073944"/>
                  <a:gd name="connsiteY3" fmla="*/ 1419225 h 1419225"/>
                  <a:gd name="connsiteX4" fmla="*/ 0 w 1073944"/>
                  <a:gd name="connsiteY4" fmla="*/ 0 h 14192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73944" h="1419225">
                    <a:moveTo>
                      <a:pt x="0" y="0"/>
                    </a:moveTo>
                    <a:lnTo>
                      <a:pt x="1064420" y="221456"/>
                    </a:lnTo>
                    <a:lnTo>
                      <a:pt x="1073944" y="519112"/>
                    </a:lnTo>
                    <a:lnTo>
                      <a:pt x="0" y="141922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1F4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27" name="Rectangle 16"/>
              <p:cNvSpPr/>
              <p:nvPr/>
            </p:nvSpPr>
            <p:spPr>
              <a:xfrm>
                <a:off x="-234" y="5233987"/>
                <a:ext cx="1105134" cy="1624013"/>
              </a:xfrm>
              <a:custGeom>
                <a:avLst/>
                <a:gdLst>
                  <a:gd name="connsiteX0" fmla="*/ 0 w 392906"/>
                  <a:gd name="connsiteY0" fmla="*/ 0 h 757237"/>
                  <a:gd name="connsiteX1" fmla="*/ 392906 w 392906"/>
                  <a:gd name="connsiteY1" fmla="*/ 0 h 757237"/>
                  <a:gd name="connsiteX2" fmla="*/ 392906 w 392906"/>
                  <a:gd name="connsiteY2" fmla="*/ 757237 h 757237"/>
                  <a:gd name="connsiteX3" fmla="*/ 0 w 392906"/>
                  <a:gd name="connsiteY3" fmla="*/ 757237 h 757237"/>
                  <a:gd name="connsiteX4" fmla="*/ 0 w 392906"/>
                  <a:gd name="connsiteY4" fmla="*/ 0 h 757237"/>
                  <a:gd name="connsiteX0" fmla="*/ 0 w 392906"/>
                  <a:gd name="connsiteY0" fmla="*/ 857250 h 1614487"/>
                  <a:gd name="connsiteX1" fmla="*/ 361950 w 392906"/>
                  <a:gd name="connsiteY1" fmla="*/ 0 h 1614487"/>
                  <a:gd name="connsiteX2" fmla="*/ 392906 w 392906"/>
                  <a:gd name="connsiteY2" fmla="*/ 1614487 h 1614487"/>
                  <a:gd name="connsiteX3" fmla="*/ 0 w 392906"/>
                  <a:gd name="connsiteY3" fmla="*/ 1614487 h 1614487"/>
                  <a:gd name="connsiteX4" fmla="*/ 0 w 392906"/>
                  <a:gd name="connsiteY4" fmla="*/ 857250 h 1614487"/>
                  <a:gd name="connsiteX0" fmla="*/ 0 w 1107282"/>
                  <a:gd name="connsiteY0" fmla="*/ 1066800 h 1614487"/>
                  <a:gd name="connsiteX1" fmla="*/ 1076326 w 1107282"/>
                  <a:gd name="connsiteY1" fmla="*/ 0 h 1614487"/>
                  <a:gd name="connsiteX2" fmla="*/ 1107282 w 1107282"/>
                  <a:gd name="connsiteY2" fmla="*/ 1614487 h 1614487"/>
                  <a:gd name="connsiteX3" fmla="*/ 714376 w 1107282"/>
                  <a:gd name="connsiteY3" fmla="*/ 1614487 h 1614487"/>
                  <a:gd name="connsiteX4" fmla="*/ 0 w 1107282"/>
                  <a:gd name="connsiteY4" fmla="*/ 1066800 h 1614487"/>
                  <a:gd name="connsiteX0" fmla="*/ 7983 w 1115265"/>
                  <a:gd name="connsiteY0" fmla="*/ 1066800 h 1614487"/>
                  <a:gd name="connsiteX1" fmla="*/ 10364 w 1115265"/>
                  <a:gd name="connsiteY1" fmla="*/ 890587 h 1614487"/>
                  <a:gd name="connsiteX2" fmla="*/ 1084309 w 1115265"/>
                  <a:gd name="connsiteY2" fmla="*/ 0 h 1614487"/>
                  <a:gd name="connsiteX3" fmla="*/ 1115265 w 1115265"/>
                  <a:gd name="connsiteY3" fmla="*/ 1614487 h 1614487"/>
                  <a:gd name="connsiteX4" fmla="*/ 722359 w 1115265"/>
                  <a:gd name="connsiteY4" fmla="*/ 1614487 h 1614487"/>
                  <a:gd name="connsiteX5" fmla="*/ 7983 w 1115265"/>
                  <a:gd name="connsiteY5" fmla="*/ 1066800 h 1614487"/>
                  <a:gd name="connsiteX0" fmla="*/ 0 w 1107282"/>
                  <a:gd name="connsiteY0" fmla="*/ 1066800 h 1614487"/>
                  <a:gd name="connsiteX1" fmla="*/ 2381 w 1107282"/>
                  <a:gd name="connsiteY1" fmla="*/ 890587 h 1614487"/>
                  <a:gd name="connsiteX2" fmla="*/ 1076326 w 1107282"/>
                  <a:gd name="connsiteY2" fmla="*/ 0 h 1614487"/>
                  <a:gd name="connsiteX3" fmla="*/ 1107282 w 1107282"/>
                  <a:gd name="connsiteY3" fmla="*/ 1614487 h 1614487"/>
                  <a:gd name="connsiteX4" fmla="*/ 714376 w 1107282"/>
                  <a:gd name="connsiteY4" fmla="*/ 1614487 h 1614487"/>
                  <a:gd name="connsiteX5" fmla="*/ 0 w 1107282"/>
                  <a:gd name="connsiteY5" fmla="*/ 1066800 h 1614487"/>
                  <a:gd name="connsiteX0" fmla="*/ 0 w 1107282"/>
                  <a:gd name="connsiteY0" fmla="*/ 1069182 h 1616869"/>
                  <a:gd name="connsiteX1" fmla="*/ 2381 w 1107282"/>
                  <a:gd name="connsiteY1" fmla="*/ 892969 h 1616869"/>
                  <a:gd name="connsiteX2" fmla="*/ 1073945 w 1107282"/>
                  <a:gd name="connsiteY2" fmla="*/ 0 h 1616869"/>
                  <a:gd name="connsiteX3" fmla="*/ 1107282 w 1107282"/>
                  <a:gd name="connsiteY3" fmla="*/ 1616869 h 1616869"/>
                  <a:gd name="connsiteX4" fmla="*/ 714376 w 1107282"/>
                  <a:gd name="connsiteY4" fmla="*/ 1616869 h 1616869"/>
                  <a:gd name="connsiteX5" fmla="*/ 0 w 1107282"/>
                  <a:gd name="connsiteY5" fmla="*/ 1069182 h 1616869"/>
                  <a:gd name="connsiteX0" fmla="*/ 232 w 1107514"/>
                  <a:gd name="connsiteY0" fmla="*/ 1069182 h 1616869"/>
                  <a:gd name="connsiteX1" fmla="*/ 227 w 1107514"/>
                  <a:gd name="connsiteY1" fmla="*/ 895350 h 1616869"/>
                  <a:gd name="connsiteX2" fmla="*/ 1074177 w 1107514"/>
                  <a:gd name="connsiteY2" fmla="*/ 0 h 1616869"/>
                  <a:gd name="connsiteX3" fmla="*/ 1107514 w 1107514"/>
                  <a:gd name="connsiteY3" fmla="*/ 1616869 h 1616869"/>
                  <a:gd name="connsiteX4" fmla="*/ 714608 w 1107514"/>
                  <a:gd name="connsiteY4" fmla="*/ 1616869 h 1616869"/>
                  <a:gd name="connsiteX5" fmla="*/ 232 w 1107514"/>
                  <a:gd name="connsiteY5" fmla="*/ 1069182 h 1616869"/>
                  <a:gd name="connsiteX0" fmla="*/ 233 w 1107515"/>
                  <a:gd name="connsiteY0" fmla="*/ 1073944 h 1621631"/>
                  <a:gd name="connsiteX1" fmla="*/ 228 w 1107515"/>
                  <a:gd name="connsiteY1" fmla="*/ 900112 h 1621631"/>
                  <a:gd name="connsiteX2" fmla="*/ 1076565 w 1107515"/>
                  <a:gd name="connsiteY2" fmla="*/ 0 h 1621631"/>
                  <a:gd name="connsiteX3" fmla="*/ 1107515 w 1107515"/>
                  <a:gd name="connsiteY3" fmla="*/ 1621631 h 1621631"/>
                  <a:gd name="connsiteX4" fmla="*/ 714609 w 1107515"/>
                  <a:gd name="connsiteY4" fmla="*/ 1621631 h 1621631"/>
                  <a:gd name="connsiteX5" fmla="*/ 233 w 1107515"/>
                  <a:gd name="connsiteY5" fmla="*/ 1073944 h 1621631"/>
                  <a:gd name="connsiteX0" fmla="*/ 233 w 1107515"/>
                  <a:gd name="connsiteY0" fmla="*/ 1076326 h 1624013"/>
                  <a:gd name="connsiteX1" fmla="*/ 228 w 1107515"/>
                  <a:gd name="connsiteY1" fmla="*/ 902494 h 1624013"/>
                  <a:gd name="connsiteX2" fmla="*/ 1076565 w 1107515"/>
                  <a:gd name="connsiteY2" fmla="*/ 0 h 1624013"/>
                  <a:gd name="connsiteX3" fmla="*/ 1107515 w 1107515"/>
                  <a:gd name="connsiteY3" fmla="*/ 1624013 h 1624013"/>
                  <a:gd name="connsiteX4" fmla="*/ 714609 w 1107515"/>
                  <a:gd name="connsiteY4" fmla="*/ 1624013 h 1624013"/>
                  <a:gd name="connsiteX5" fmla="*/ 233 w 1107515"/>
                  <a:gd name="connsiteY5" fmla="*/ 1076326 h 16240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07515" h="1624013">
                    <a:moveTo>
                      <a:pt x="233" y="1076326"/>
                    </a:moveTo>
                    <a:cubicBezTo>
                      <a:pt x="1027" y="1017588"/>
                      <a:pt x="-566" y="961232"/>
                      <a:pt x="228" y="902494"/>
                    </a:cubicBezTo>
                    <a:lnTo>
                      <a:pt x="1076565" y="0"/>
                    </a:lnTo>
                    <a:lnTo>
                      <a:pt x="1107515" y="1624013"/>
                    </a:lnTo>
                    <a:lnTo>
                      <a:pt x="714609" y="1624013"/>
                    </a:lnTo>
                    <a:lnTo>
                      <a:pt x="233" y="1076326"/>
                    </a:lnTo>
                    <a:close/>
                  </a:path>
                </a:pathLst>
              </a:custGeom>
              <a:solidFill>
                <a:srgbClr val="00255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28" name="Right Triangle 27"/>
              <p:cNvSpPr/>
              <p:nvPr/>
            </p:nvSpPr>
            <p:spPr>
              <a:xfrm>
                <a:off x="0" y="6307931"/>
                <a:ext cx="716756" cy="550069"/>
              </a:xfrm>
              <a:prstGeom prst="rtTriangle">
                <a:avLst/>
              </a:prstGeom>
              <a:solidFill>
                <a:srgbClr val="00347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29" name="Rectangle 18"/>
              <p:cNvSpPr/>
              <p:nvPr/>
            </p:nvSpPr>
            <p:spPr>
              <a:xfrm>
                <a:off x="1069181" y="4998244"/>
                <a:ext cx="838201" cy="1859756"/>
              </a:xfrm>
              <a:custGeom>
                <a:avLst/>
                <a:gdLst>
                  <a:gd name="connsiteX0" fmla="*/ 0 w 152400"/>
                  <a:gd name="connsiteY0" fmla="*/ 0 h 1290637"/>
                  <a:gd name="connsiteX1" fmla="*/ 152400 w 152400"/>
                  <a:gd name="connsiteY1" fmla="*/ 0 h 1290637"/>
                  <a:gd name="connsiteX2" fmla="*/ 152400 w 152400"/>
                  <a:gd name="connsiteY2" fmla="*/ 1290637 h 1290637"/>
                  <a:gd name="connsiteX3" fmla="*/ 0 w 152400"/>
                  <a:gd name="connsiteY3" fmla="*/ 1290637 h 1290637"/>
                  <a:gd name="connsiteX4" fmla="*/ 0 w 152400"/>
                  <a:gd name="connsiteY4" fmla="*/ 0 h 1290637"/>
                  <a:gd name="connsiteX0" fmla="*/ 0 w 802481"/>
                  <a:gd name="connsiteY0" fmla="*/ 133350 h 1423987"/>
                  <a:gd name="connsiteX1" fmla="*/ 802481 w 802481"/>
                  <a:gd name="connsiteY1" fmla="*/ 0 h 1423987"/>
                  <a:gd name="connsiteX2" fmla="*/ 152400 w 802481"/>
                  <a:gd name="connsiteY2" fmla="*/ 1423987 h 1423987"/>
                  <a:gd name="connsiteX3" fmla="*/ 0 w 802481"/>
                  <a:gd name="connsiteY3" fmla="*/ 1423987 h 1423987"/>
                  <a:gd name="connsiteX4" fmla="*/ 0 w 802481"/>
                  <a:gd name="connsiteY4" fmla="*/ 133350 h 1423987"/>
                  <a:gd name="connsiteX0" fmla="*/ 0 w 802481"/>
                  <a:gd name="connsiteY0" fmla="*/ 492919 h 1783556"/>
                  <a:gd name="connsiteX1" fmla="*/ 633412 w 802481"/>
                  <a:gd name="connsiteY1" fmla="*/ 0 h 1783556"/>
                  <a:gd name="connsiteX2" fmla="*/ 802481 w 802481"/>
                  <a:gd name="connsiteY2" fmla="*/ 359569 h 1783556"/>
                  <a:gd name="connsiteX3" fmla="*/ 152400 w 802481"/>
                  <a:gd name="connsiteY3" fmla="*/ 1783556 h 1783556"/>
                  <a:gd name="connsiteX4" fmla="*/ 0 w 802481"/>
                  <a:gd name="connsiteY4" fmla="*/ 1783556 h 1783556"/>
                  <a:gd name="connsiteX5" fmla="*/ 0 w 802481"/>
                  <a:gd name="connsiteY5" fmla="*/ 492919 h 1783556"/>
                  <a:gd name="connsiteX0" fmla="*/ 0 w 802481"/>
                  <a:gd name="connsiteY0" fmla="*/ 594283 h 1884920"/>
                  <a:gd name="connsiteX1" fmla="*/ 252412 w 802481"/>
                  <a:gd name="connsiteY1" fmla="*/ 25164 h 1884920"/>
                  <a:gd name="connsiteX2" fmla="*/ 633412 w 802481"/>
                  <a:gd name="connsiteY2" fmla="*/ 101364 h 1884920"/>
                  <a:gd name="connsiteX3" fmla="*/ 802481 w 802481"/>
                  <a:gd name="connsiteY3" fmla="*/ 460933 h 1884920"/>
                  <a:gd name="connsiteX4" fmla="*/ 152400 w 802481"/>
                  <a:gd name="connsiteY4" fmla="*/ 1884920 h 1884920"/>
                  <a:gd name="connsiteX5" fmla="*/ 0 w 802481"/>
                  <a:gd name="connsiteY5" fmla="*/ 1884920 h 1884920"/>
                  <a:gd name="connsiteX6" fmla="*/ 0 w 802481"/>
                  <a:gd name="connsiteY6" fmla="*/ 594283 h 1884920"/>
                  <a:gd name="connsiteX0" fmla="*/ 0 w 835819"/>
                  <a:gd name="connsiteY0" fmla="*/ 268052 h 1884920"/>
                  <a:gd name="connsiteX1" fmla="*/ 285750 w 835819"/>
                  <a:gd name="connsiteY1" fmla="*/ 25164 h 1884920"/>
                  <a:gd name="connsiteX2" fmla="*/ 666750 w 835819"/>
                  <a:gd name="connsiteY2" fmla="*/ 101364 h 1884920"/>
                  <a:gd name="connsiteX3" fmla="*/ 835819 w 835819"/>
                  <a:gd name="connsiteY3" fmla="*/ 460933 h 1884920"/>
                  <a:gd name="connsiteX4" fmla="*/ 185738 w 835819"/>
                  <a:gd name="connsiteY4" fmla="*/ 1884920 h 1884920"/>
                  <a:gd name="connsiteX5" fmla="*/ 33338 w 835819"/>
                  <a:gd name="connsiteY5" fmla="*/ 1884920 h 1884920"/>
                  <a:gd name="connsiteX6" fmla="*/ 0 w 835819"/>
                  <a:gd name="connsiteY6" fmla="*/ 268052 h 1884920"/>
                  <a:gd name="connsiteX0" fmla="*/ 0 w 835819"/>
                  <a:gd name="connsiteY0" fmla="*/ 268052 h 1884920"/>
                  <a:gd name="connsiteX1" fmla="*/ 285750 w 835819"/>
                  <a:gd name="connsiteY1" fmla="*/ 25164 h 1884920"/>
                  <a:gd name="connsiteX2" fmla="*/ 666750 w 835819"/>
                  <a:gd name="connsiteY2" fmla="*/ 101364 h 1884920"/>
                  <a:gd name="connsiteX3" fmla="*/ 835819 w 835819"/>
                  <a:gd name="connsiteY3" fmla="*/ 460933 h 1884920"/>
                  <a:gd name="connsiteX4" fmla="*/ 185738 w 835819"/>
                  <a:gd name="connsiteY4" fmla="*/ 1884920 h 1884920"/>
                  <a:gd name="connsiteX5" fmla="*/ 33338 w 835819"/>
                  <a:gd name="connsiteY5" fmla="*/ 1884920 h 1884920"/>
                  <a:gd name="connsiteX6" fmla="*/ 0 w 835819"/>
                  <a:gd name="connsiteY6" fmla="*/ 268052 h 1884920"/>
                  <a:gd name="connsiteX0" fmla="*/ 0 w 835819"/>
                  <a:gd name="connsiteY0" fmla="*/ 242888 h 1859756"/>
                  <a:gd name="connsiteX1" fmla="*/ 285750 w 835819"/>
                  <a:gd name="connsiteY1" fmla="*/ 0 h 1859756"/>
                  <a:gd name="connsiteX2" fmla="*/ 666750 w 835819"/>
                  <a:gd name="connsiteY2" fmla="*/ 76200 h 1859756"/>
                  <a:gd name="connsiteX3" fmla="*/ 835819 w 835819"/>
                  <a:gd name="connsiteY3" fmla="*/ 435769 h 1859756"/>
                  <a:gd name="connsiteX4" fmla="*/ 185738 w 835819"/>
                  <a:gd name="connsiteY4" fmla="*/ 1859756 h 1859756"/>
                  <a:gd name="connsiteX5" fmla="*/ 33338 w 835819"/>
                  <a:gd name="connsiteY5" fmla="*/ 1859756 h 1859756"/>
                  <a:gd name="connsiteX6" fmla="*/ 0 w 835819"/>
                  <a:gd name="connsiteY6" fmla="*/ 242888 h 1859756"/>
                  <a:gd name="connsiteX0" fmla="*/ 0 w 835819"/>
                  <a:gd name="connsiteY0" fmla="*/ 238125 h 1859756"/>
                  <a:gd name="connsiteX1" fmla="*/ 285750 w 835819"/>
                  <a:gd name="connsiteY1" fmla="*/ 0 h 1859756"/>
                  <a:gd name="connsiteX2" fmla="*/ 666750 w 835819"/>
                  <a:gd name="connsiteY2" fmla="*/ 76200 h 1859756"/>
                  <a:gd name="connsiteX3" fmla="*/ 835819 w 835819"/>
                  <a:gd name="connsiteY3" fmla="*/ 435769 h 1859756"/>
                  <a:gd name="connsiteX4" fmla="*/ 185738 w 835819"/>
                  <a:gd name="connsiteY4" fmla="*/ 1859756 h 1859756"/>
                  <a:gd name="connsiteX5" fmla="*/ 33338 w 835819"/>
                  <a:gd name="connsiteY5" fmla="*/ 1859756 h 1859756"/>
                  <a:gd name="connsiteX6" fmla="*/ 0 w 835819"/>
                  <a:gd name="connsiteY6" fmla="*/ 238125 h 1859756"/>
                  <a:gd name="connsiteX0" fmla="*/ 0 w 838201"/>
                  <a:gd name="connsiteY0" fmla="*/ 238125 h 1859756"/>
                  <a:gd name="connsiteX1" fmla="*/ 288132 w 838201"/>
                  <a:gd name="connsiteY1" fmla="*/ 0 h 1859756"/>
                  <a:gd name="connsiteX2" fmla="*/ 669132 w 838201"/>
                  <a:gd name="connsiteY2" fmla="*/ 76200 h 1859756"/>
                  <a:gd name="connsiteX3" fmla="*/ 838201 w 838201"/>
                  <a:gd name="connsiteY3" fmla="*/ 435769 h 1859756"/>
                  <a:gd name="connsiteX4" fmla="*/ 188120 w 838201"/>
                  <a:gd name="connsiteY4" fmla="*/ 1859756 h 1859756"/>
                  <a:gd name="connsiteX5" fmla="*/ 35720 w 838201"/>
                  <a:gd name="connsiteY5" fmla="*/ 1859756 h 1859756"/>
                  <a:gd name="connsiteX6" fmla="*/ 0 w 838201"/>
                  <a:gd name="connsiteY6" fmla="*/ 238125 h 18597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38201" h="1859756">
                    <a:moveTo>
                      <a:pt x="0" y="238125"/>
                    </a:moveTo>
                    <a:lnTo>
                      <a:pt x="288132" y="0"/>
                    </a:lnTo>
                    <a:lnTo>
                      <a:pt x="669132" y="76200"/>
                    </a:lnTo>
                    <a:lnTo>
                      <a:pt x="838201" y="435769"/>
                    </a:lnTo>
                    <a:lnTo>
                      <a:pt x="188120" y="1859756"/>
                    </a:lnTo>
                    <a:lnTo>
                      <a:pt x="35720" y="1859756"/>
                    </a:lnTo>
                    <a:lnTo>
                      <a:pt x="0" y="238125"/>
                    </a:lnTo>
                    <a:close/>
                  </a:path>
                </a:pathLst>
              </a:custGeom>
              <a:solidFill>
                <a:srgbClr val="002C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30" name="Rectangle 19"/>
              <p:cNvSpPr/>
              <p:nvPr/>
            </p:nvSpPr>
            <p:spPr>
              <a:xfrm>
                <a:off x="1062037" y="4941094"/>
                <a:ext cx="297658" cy="300038"/>
              </a:xfrm>
              <a:custGeom>
                <a:avLst/>
                <a:gdLst>
                  <a:gd name="connsiteX0" fmla="*/ 0 w 295276"/>
                  <a:gd name="connsiteY0" fmla="*/ 0 h 228600"/>
                  <a:gd name="connsiteX1" fmla="*/ 295276 w 295276"/>
                  <a:gd name="connsiteY1" fmla="*/ 0 h 228600"/>
                  <a:gd name="connsiteX2" fmla="*/ 295276 w 295276"/>
                  <a:gd name="connsiteY2" fmla="*/ 228600 h 228600"/>
                  <a:gd name="connsiteX3" fmla="*/ 0 w 295276"/>
                  <a:gd name="connsiteY3" fmla="*/ 228600 h 228600"/>
                  <a:gd name="connsiteX4" fmla="*/ 0 w 295276"/>
                  <a:gd name="connsiteY4" fmla="*/ 0 h 228600"/>
                  <a:gd name="connsiteX0" fmla="*/ 0 w 295276"/>
                  <a:gd name="connsiteY0" fmla="*/ 0 h 297657"/>
                  <a:gd name="connsiteX1" fmla="*/ 295276 w 295276"/>
                  <a:gd name="connsiteY1" fmla="*/ 0 h 297657"/>
                  <a:gd name="connsiteX2" fmla="*/ 295276 w 295276"/>
                  <a:gd name="connsiteY2" fmla="*/ 228600 h 297657"/>
                  <a:gd name="connsiteX3" fmla="*/ 9525 w 295276"/>
                  <a:gd name="connsiteY3" fmla="*/ 297657 h 297657"/>
                  <a:gd name="connsiteX4" fmla="*/ 0 w 295276"/>
                  <a:gd name="connsiteY4" fmla="*/ 0 h 297657"/>
                  <a:gd name="connsiteX0" fmla="*/ 0 w 295276"/>
                  <a:gd name="connsiteY0" fmla="*/ 0 h 297657"/>
                  <a:gd name="connsiteX1" fmla="*/ 295276 w 295276"/>
                  <a:gd name="connsiteY1" fmla="*/ 0 h 297657"/>
                  <a:gd name="connsiteX2" fmla="*/ 9525 w 295276"/>
                  <a:gd name="connsiteY2" fmla="*/ 297657 h 297657"/>
                  <a:gd name="connsiteX3" fmla="*/ 0 w 295276"/>
                  <a:gd name="connsiteY3" fmla="*/ 0 h 297657"/>
                  <a:gd name="connsiteX0" fmla="*/ 0 w 297658"/>
                  <a:gd name="connsiteY0" fmla="*/ 0 h 297657"/>
                  <a:gd name="connsiteX1" fmla="*/ 297658 w 297658"/>
                  <a:gd name="connsiteY1" fmla="*/ 57150 h 297657"/>
                  <a:gd name="connsiteX2" fmla="*/ 9525 w 297658"/>
                  <a:gd name="connsiteY2" fmla="*/ 297657 h 297657"/>
                  <a:gd name="connsiteX3" fmla="*/ 0 w 297658"/>
                  <a:gd name="connsiteY3" fmla="*/ 0 h 297657"/>
                  <a:gd name="connsiteX0" fmla="*/ 0 w 297658"/>
                  <a:gd name="connsiteY0" fmla="*/ 0 h 300038"/>
                  <a:gd name="connsiteX1" fmla="*/ 297658 w 297658"/>
                  <a:gd name="connsiteY1" fmla="*/ 59531 h 300038"/>
                  <a:gd name="connsiteX2" fmla="*/ 9525 w 297658"/>
                  <a:gd name="connsiteY2" fmla="*/ 300038 h 300038"/>
                  <a:gd name="connsiteX3" fmla="*/ 0 w 297658"/>
                  <a:gd name="connsiteY3" fmla="*/ 0 h 300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7658" h="300038">
                    <a:moveTo>
                      <a:pt x="0" y="0"/>
                    </a:moveTo>
                    <a:lnTo>
                      <a:pt x="297658" y="59531"/>
                    </a:lnTo>
                    <a:lnTo>
                      <a:pt x="9525" y="30003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255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31" name="Rectangle 20"/>
              <p:cNvSpPr/>
              <p:nvPr/>
            </p:nvSpPr>
            <p:spPr>
              <a:xfrm>
                <a:off x="1354932" y="4438650"/>
                <a:ext cx="916781" cy="995362"/>
              </a:xfrm>
              <a:custGeom>
                <a:avLst/>
                <a:gdLst>
                  <a:gd name="connsiteX0" fmla="*/ 0 w 814387"/>
                  <a:gd name="connsiteY0" fmla="*/ 0 h 647700"/>
                  <a:gd name="connsiteX1" fmla="*/ 814387 w 814387"/>
                  <a:gd name="connsiteY1" fmla="*/ 0 h 647700"/>
                  <a:gd name="connsiteX2" fmla="*/ 814387 w 814387"/>
                  <a:gd name="connsiteY2" fmla="*/ 647700 h 647700"/>
                  <a:gd name="connsiteX3" fmla="*/ 0 w 814387"/>
                  <a:gd name="connsiteY3" fmla="*/ 647700 h 647700"/>
                  <a:gd name="connsiteX4" fmla="*/ 0 w 814387"/>
                  <a:gd name="connsiteY4" fmla="*/ 0 h 647700"/>
                  <a:gd name="connsiteX0" fmla="*/ 0 w 814387"/>
                  <a:gd name="connsiteY0" fmla="*/ 0 h 647700"/>
                  <a:gd name="connsiteX1" fmla="*/ 797719 w 814387"/>
                  <a:gd name="connsiteY1" fmla="*/ 111918 h 647700"/>
                  <a:gd name="connsiteX2" fmla="*/ 814387 w 814387"/>
                  <a:gd name="connsiteY2" fmla="*/ 647700 h 647700"/>
                  <a:gd name="connsiteX3" fmla="*/ 0 w 814387"/>
                  <a:gd name="connsiteY3" fmla="*/ 647700 h 647700"/>
                  <a:gd name="connsiteX4" fmla="*/ 0 w 814387"/>
                  <a:gd name="connsiteY4" fmla="*/ 0 h 647700"/>
                  <a:gd name="connsiteX0" fmla="*/ 0 w 797719"/>
                  <a:gd name="connsiteY0" fmla="*/ 0 h 909637"/>
                  <a:gd name="connsiteX1" fmla="*/ 797719 w 797719"/>
                  <a:gd name="connsiteY1" fmla="*/ 111918 h 909637"/>
                  <a:gd name="connsiteX2" fmla="*/ 435768 w 797719"/>
                  <a:gd name="connsiteY2" fmla="*/ 909637 h 909637"/>
                  <a:gd name="connsiteX3" fmla="*/ 0 w 797719"/>
                  <a:gd name="connsiteY3" fmla="*/ 647700 h 909637"/>
                  <a:gd name="connsiteX4" fmla="*/ 0 w 797719"/>
                  <a:gd name="connsiteY4" fmla="*/ 0 h 909637"/>
                  <a:gd name="connsiteX0" fmla="*/ 114300 w 912019"/>
                  <a:gd name="connsiteY0" fmla="*/ 0 h 909637"/>
                  <a:gd name="connsiteX1" fmla="*/ 912019 w 912019"/>
                  <a:gd name="connsiteY1" fmla="*/ 111918 h 909637"/>
                  <a:gd name="connsiteX2" fmla="*/ 550068 w 912019"/>
                  <a:gd name="connsiteY2" fmla="*/ 909637 h 909637"/>
                  <a:gd name="connsiteX3" fmla="*/ 0 w 912019"/>
                  <a:gd name="connsiteY3" fmla="*/ 478631 h 909637"/>
                  <a:gd name="connsiteX4" fmla="*/ 114300 w 912019"/>
                  <a:gd name="connsiteY4" fmla="*/ 0 h 909637"/>
                  <a:gd name="connsiteX0" fmla="*/ 664369 w 912019"/>
                  <a:gd name="connsiteY0" fmla="*/ 0 h 981074"/>
                  <a:gd name="connsiteX1" fmla="*/ 912019 w 912019"/>
                  <a:gd name="connsiteY1" fmla="*/ 183355 h 981074"/>
                  <a:gd name="connsiteX2" fmla="*/ 550068 w 912019"/>
                  <a:gd name="connsiteY2" fmla="*/ 981074 h 981074"/>
                  <a:gd name="connsiteX3" fmla="*/ 0 w 912019"/>
                  <a:gd name="connsiteY3" fmla="*/ 550068 h 981074"/>
                  <a:gd name="connsiteX4" fmla="*/ 664369 w 912019"/>
                  <a:gd name="connsiteY4" fmla="*/ 0 h 981074"/>
                  <a:gd name="connsiteX0" fmla="*/ 664369 w 912019"/>
                  <a:gd name="connsiteY0" fmla="*/ 0 h 981074"/>
                  <a:gd name="connsiteX1" fmla="*/ 912019 w 912019"/>
                  <a:gd name="connsiteY1" fmla="*/ 183355 h 981074"/>
                  <a:gd name="connsiteX2" fmla="*/ 550068 w 912019"/>
                  <a:gd name="connsiteY2" fmla="*/ 981074 h 981074"/>
                  <a:gd name="connsiteX3" fmla="*/ 373856 w 912019"/>
                  <a:gd name="connsiteY3" fmla="*/ 631031 h 981074"/>
                  <a:gd name="connsiteX4" fmla="*/ 0 w 912019"/>
                  <a:gd name="connsiteY4" fmla="*/ 550068 h 981074"/>
                  <a:gd name="connsiteX5" fmla="*/ 664369 w 912019"/>
                  <a:gd name="connsiteY5" fmla="*/ 0 h 981074"/>
                  <a:gd name="connsiteX0" fmla="*/ 664369 w 912019"/>
                  <a:gd name="connsiteY0" fmla="*/ 0 h 981074"/>
                  <a:gd name="connsiteX1" fmla="*/ 912019 w 912019"/>
                  <a:gd name="connsiteY1" fmla="*/ 183355 h 981074"/>
                  <a:gd name="connsiteX2" fmla="*/ 550068 w 912019"/>
                  <a:gd name="connsiteY2" fmla="*/ 981074 h 981074"/>
                  <a:gd name="connsiteX3" fmla="*/ 373856 w 912019"/>
                  <a:gd name="connsiteY3" fmla="*/ 631031 h 981074"/>
                  <a:gd name="connsiteX4" fmla="*/ 0 w 912019"/>
                  <a:gd name="connsiteY4" fmla="*/ 550068 h 981074"/>
                  <a:gd name="connsiteX5" fmla="*/ 664369 w 912019"/>
                  <a:gd name="connsiteY5" fmla="*/ 0 h 981074"/>
                  <a:gd name="connsiteX0" fmla="*/ 664369 w 912019"/>
                  <a:gd name="connsiteY0" fmla="*/ 0 h 981074"/>
                  <a:gd name="connsiteX1" fmla="*/ 912019 w 912019"/>
                  <a:gd name="connsiteY1" fmla="*/ 183355 h 981074"/>
                  <a:gd name="connsiteX2" fmla="*/ 545306 w 912019"/>
                  <a:gd name="connsiteY2" fmla="*/ 981074 h 981074"/>
                  <a:gd name="connsiteX3" fmla="*/ 373856 w 912019"/>
                  <a:gd name="connsiteY3" fmla="*/ 631031 h 981074"/>
                  <a:gd name="connsiteX4" fmla="*/ 0 w 912019"/>
                  <a:gd name="connsiteY4" fmla="*/ 550068 h 981074"/>
                  <a:gd name="connsiteX5" fmla="*/ 664369 w 912019"/>
                  <a:gd name="connsiteY5" fmla="*/ 0 h 981074"/>
                  <a:gd name="connsiteX0" fmla="*/ 669131 w 916781"/>
                  <a:gd name="connsiteY0" fmla="*/ 0 h 981074"/>
                  <a:gd name="connsiteX1" fmla="*/ 916781 w 916781"/>
                  <a:gd name="connsiteY1" fmla="*/ 183355 h 981074"/>
                  <a:gd name="connsiteX2" fmla="*/ 550068 w 916781"/>
                  <a:gd name="connsiteY2" fmla="*/ 981074 h 981074"/>
                  <a:gd name="connsiteX3" fmla="*/ 378618 w 916781"/>
                  <a:gd name="connsiteY3" fmla="*/ 631031 h 981074"/>
                  <a:gd name="connsiteX4" fmla="*/ 0 w 916781"/>
                  <a:gd name="connsiteY4" fmla="*/ 554830 h 981074"/>
                  <a:gd name="connsiteX5" fmla="*/ 669131 w 916781"/>
                  <a:gd name="connsiteY5" fmla="*/ 0 h 981074"/>
                  <a:gd name="connsiteX0" fmla="*/ 671512 w 916781"/>
                  <a:gd name="connsiteY0" fmla="*/ 0 h 988218"/>
                  <a:gd name="connsiteX1" fmla="*/ 916781 w 916781"/>
                  <a:gd name="connsiteY1" fmla="*/ 190499 h 988218"/>
                  <a:gd name="connsiteX2" fmla="*/ 550068 w 916781"/>
                  <a:gd name="connsiteY2" fmla="*/ 988218 h 988218"/>
                  <a:gd name="connsiteX3" fmla="*/ 378618 w 916781"/>
                  <a:gd name="connsiteY3" fmla="*/ 638175 h 988218"/>
                  <a:gd name="connsiteX4" fmla="*/ 0 w 916781"/>
                  <a:gd name="connsiteY4" fmla="*/ 561974 h 988218"/>
                  <a:gd name="connsiteX5" fmla="*/ 671512 w 916781"/>
                  <a:gd name="connsiteY5" fmla="*/ 0 h 988218"/>
                  <a:gd name="connsiteX0" fmla="*/ 671512 w 916781"/>
                  <a:gd name="connsiteY0" fmla="*/ 0 h 995362"/>
                  <a:gd name="connsiteX1" fmla="*/ 916781 w 916781"/>
                  <a:gd name="connsiteY1" fmla="*/ 190499 h 995362"/>
                  <a:gd name="connsiteX2" fmla="*/ 550068 w 916781"/>
                  <a:gd name="connsiteY2" fmla="*/ 995362 h 995362"/>
                  <a:gd name="connsiteX3" fmla="*/ 378618 w 916781"/>
                  <a:gd name="connsiteY3" fmla="*/ 638175 h 995362"/>
                  <a:gd name="connsiteX4" fmla="*/ 0 w 916781"/>
                  <a:gd name="connsiteY4" fmla="*/ 561974 h 995362"/>
                  <a:gd name="connsiteX5" fmla="*/ 671512 w 916781"/>
                  <a:gd name="connsiteY5" fmla="*/ 0 h 9953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16781" h="995362">
                    <a:moveTo>
                      <a:pt x="671512" y="0"/>
                    </a:moveTo>
                    <a:lnTo>
                      <a:pt x="916781" y="190499"/>
                    </a:lnTo>
                    <a:lnTo>
                      <a:pt x="550068" y="995362"/>
                    </a:lnTo>
                    <a:lnTo>
                      <a:pt x="378618" y="638175"/>
                    </a:lnTo>
                    <a:lnTo>
                      <a:pt x="0" y="561974"/>
                    </a:lnTo>
                    <a:lnTo>
                      <a:pt x="671512" y="0"/>
                    </a:lnTo>
                    <a:close/>
                  </a:path>
                </a:pathLst>
              </a:custGeom>
              <a:solidFill>
                <a:srgbClr val="003F8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32" name="Rectangle 21"/>
              <p:cNvSpPr/>
              <p:nvPr/>
            </p:nvSpPr>
            <p:spPr>
              <a:xfrm>
                <a:off x="2021684" y="4350544"/>
                <a:ext cx="250030" cy="278606"/>
              </a:xfrm>
              <a:custGeom>
                <a:avLst/>
                <a:gdLst>
                  <a:gd name="connsiteX0" fmla="*/ 0 w 257175"/>
                  <a:gd name="connsiteY0" fmla="*/ 0 h 276225"/>
                  <a:gd name="connsiteX1" fmla="*/ 257175 w 257175"/>
                  <a:gd name="connsiteY1" fmla="*/ 0 h 276225"/>
                  <a:gd name="connsiteX2" fmla="*/ 257175 w 257175"/>
                  <a:gd name="connsiteY2" fmla="*/ 276225 h 276225"/>
                  <a:gd name="connsiteX3" fmla="*/ 0 w 257175"/>
                  <a:gd name="connsiteY3" fmla="*/ 276225 h 276225"/>
                  <a:gd name="connsiteX4" fmla="*/ 0 w 257175"/>
                  <a:gd name="connsiteY4" fmla="*/ 0 h 276225"/>
                  <a:gd name="connsiteX0" fmla="*/ 0 w 257175"/>
                  <a:gd name="connsiteY0" fmla="*/ 2381 h 278606"/>
                  <a:gd name="connsiteX1" fmla="*/ 116681 w 257175"/>
                  <a:gd name="connsiteY1" fmla="*/ 0 h 278606"/>
                  <a:gd name="connsiteX2" fmla="*/ 257175 w 257175"/>
                  <a:gd name="connsiteY2" fmla="*/ 278606 h 278606"/>
                  <a:gd name="connsiteX3" fmla="*/ 0 w 257175"/>
                  <a:gd name="connsiteY3" fmla="*/ 278606 h 278606"/>
                  <a:gd name="connsiteX4" fmla="*/ 0 w 257175"/>
                  <a:gd name="connsiteY4" fmla="*/ 2381 h 278606"/>
                  <a:gd name="connsiteX0" fmla="*/ 7144 w 257175"/>
                  <a:gd name="connsiteY0" fmla="*/ 95249 h 278606"/>
                  <a:gd name="connsiteX1" fmla="*/ 116681 w 257175"/>
                  <a:gd name="connsiteY1" fmla="*/ 0 h 278606"/>
                  <a:gd name="connsiteX2" fmla="*/ 257175 w 257175"/>
                  <a:gd name="connsiteY2" fmla="*/ 278606 h 278606"/>
                  <a:gd name="connsiteX3" fmla="*/ 0 w 257175"/>
                  <a:gd name="connsiteY3" fmla="*/ 278606 h 278606"/>
                  <a:gd name="connsiteX4" fmla="*/ 7144 w 257175"/>
                  <a:gd name="connsiteY4" fmla="*/ 95249 h 278606"/>
                  <a:gd name="connsiteX0" fmla="*/ 0 w 250031"/>
                  <a:gd name="connsiteY0" fmla="*/ 95249 h 278606"/>
                  <a:gd name="connsiteX1" fmla="*/ 109537 w 250031"/>
                  <a:gd name="connsiteY1" fmla="*/ 0 h 278606"/>
                  <a:gd name="connsiteX2" fmla="*/ 250031 w 250031"/>
                  <a:gd name="connsiteY2" fmla="*/ 278606 h 278606"/>
                  <a:gd name="connsiteX3" fmla="*/ 0 w 250031"/>
                  <a:gd name="connsiteY3" fmla="*/ 95249 h 278606"/>
                  <a:gd name="connsiteX0" fmla="*/ 0 w 252412"/>
                  <a:gd name="connsiteY0" fmla="*/ 92868 h 278606"/>
                  <a:gd name="connsiteX1" fmla="*/ 111918 w 252412"/>
                  <a:gd name="connsiteY1" fmla="*/ 0 h 278606"/>
                  <a:gd name="connsiteX2" fmla="*/ 252412 w 252412"/>
                  <a:gd name="connsiteY2" fmla="*/ 278606 h 278606"/>
                  <a:gd name="connsiteX3" fmla="*/ 0 w 252412"/>
                  <a:gd name="connsiteY3" fmla="*/ 92868 h 278606"/>
                  <a:gd name="connsiteX0" fmla="*/ 0 w 247649"/>
                  <a:gd name="connsiteY0" fmla="*/ 97630 h 278606"/>
                  <a:gd name="connsiteX1" fmla="*/ 107155 w 247649"/>
                  <a:gd name="connsiteY1" fmla="*/ 0 h 278606"/>
                  <a:gd name="connsiteX2" fmla="*/ 247649 w 247649"/>
                  <a:gd name="connsiteY2" fmla="*/ 278606 h 278606"/>
                  <a:gd name="connsiteX3" fmla="*/ 0 w 247649"/>
                  <a:gd name="connsiteY3" fmla="*/ 97630 h 278606"/>
                  <a:gd name="connsiteX0" fmla="*/ 0 w 245268"/>
                  <a:gd name="connsiteY0" fmla="*/ 97630 h 278606"/>
                  <a:gd name="connsiteX1" fmla="*/ 104774 w 245268"/>
                  <a:gd name="connsiteY1" fmla="*/ 0 h 278606"/>
                  <a:gd name="connsiteX2" fmla="*/ 245268 w 245268"/>
                  <a:gd name="connsiteY2" fmla="*/ 278606 h 278606"/>
                  <a:gd name="connsiteX3" fmla="*/ 0 w 245268"/>
                  <a:gd name="connsiteY3" fmla="*/ 97630 h 278606"/>
                  <a:gd name="connsiteX0" fmla="*/ 0 w 250030"/>
                  <a:gd name="connsiteY0" fmla="*/ 92867 h 278606"/>
                  <a:gd name="connsiteX1" fmla="*/ 109536 w 250030"/>
                  <a:gd name="connsiteY1" fmla="*/ 0 h 278606"/>
                  <a:gd name="connsiteX2" fmla="*/ 250030 w 250030"/>
                  <a:gd name="connsiteY2" fmla="*/ 278606 h 278606"/>
                  <a:gd name="connsiteX3" fmla="*/ 0 w 250030"/>
                  <a:gd name="connsiteY3" fmla="*/ 92867 h 2786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50030" h="278606">
                    <a:moveTo>
                      <a:pt x="0" y="92867"/>
                    </a:moveTo>
                    <a:lnTo>
                      <a:pt x="109536" y="0"/>
                    </a:lnTo>
                    <a:lnTo>
                      <a:pt x="250030" y="278606"/>
                    </a:lnTo>
                    <a:lnTo>
                      <a:pt x="0" y="92867"/>
                    </a:lnTo>
                    <a:close/>
                  </a:path>
                </a:pathLst>
              </a:custGeom>
              <a:solidFill>
                <a:srgbClr val="004D9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33" name="Rectangle 22"/>
              <p:cNvSpPr/>
              <p:nvPr/>
            </p:nvSpPr>
            <p:spPr>
              <a:xfrm>
                <a:off x="1040606" y="3698080"/>
                <a:ext cx="983457" cy="1304927"/>
              </a:xfrm>
              <a:custGeom>
                <a:avLst/>
                <a:gdLst>
                  <a:gd name="connsiteX0" fmla="*/ 0 w 700088"/>
                  <a:gd name="connsiteY0" fmla="*/ 0 h 1243014"/>
                  <a:gd name="connsiteX1" fmla="*/ 700088 w 700088"/>
                  <a:gd name="connsiteY1" fmla="*/ 0 h 1243014"/>
                  <a:gd name="connsiteX2" fmla="*/ 700088 w 700088"/>
                  <a:gd name="connsiteY2" fmla="*/ 1243014 h 1243014"/>
                  <a:gd name="connsiteX3" fmla="*/ 0 w 700088"/>
                  <a:gd name="connsiteY3" fmla="*/ 1243014 h 1243014"/>
                  <a:gd name="connsiteX4" fmla="*/ 0 w 700088"/>
                  <a:gd name="connsiteY4" fmla="*/ 0 h 1243014"/>
                  <a:gd name="connsiteX0" fmla="*/ 0 w 700088"/>
                  <a:gd name="connsiteY0" fmla="*/ 0 h 1304927"/>
                  <a:gd name="connsiteX1" fmla="*/ 700088 w 700088"/>
                  <a:gd name="connsiteY1" fmla="*/ 0 h 1304927"/>
                  <a:gd name="connsiteX2" fmla="*/ 316707 w 700088"/>
                  <a:gd name="connsiteY2" fmla="*/ 1304927 h 1304927"/>
                  <a:gd name="connsiteX3" fmla="*/ 0 w 700088"/>
                  <a:gd name="connsiteY3" fmla="*/ 1243014 h 1304927"/>
                  <a:gd name="connsiteX4" fmla="*/ 0 w 700088"/>
                  <a:gd name="connsiteY4" fmla="*/ 0 h 1304927"/>
                  <a:gd name="connsiteX0" fmla="*/ 0 w 700088"/>
                  <a:gd name="connsiteY0" fmla="*/ 0 h 1304927"/>
                  <a:gd name="connsiteX1" fmla="*/ 700088 w 700088"/>
                  <a:gd name="connsiteY1" fmla="*/ 0 h 1304927"/>
                  <a:gd name="connsiteX2" fmla="*/ 316707 w 700088"/>
                  <a:gd name="connsiteY2" fmla="*/ 1304927 h 1304927"/>
                  <a:gd name="connsiteX3" fmla="*/ 21432 w 700088"/>
                  <a:gd name="connsiteY3" fmla="*/ 1245396 h 1304927"/>
                  <a:gd name="connsiteX4" fmla="*/ 0 w 700088"/>
                  <a:gd name="connsiteY4" fmla="*/ 0 h 1304927"/>
                  <a:gd name="connsiteX0" fmla="*/ 0 w 983457"/>
                  <a:gd name="connsiteY0" fmla="*/ 0 h 1304927"/>
                  <a:gd name="connsiteX1" fmla="*/ 983457 w 983457"/>
                  <a:gd name="connsiteY1" fmla="*/ 745332 h 1304927"/>
                  <a:gd name="connsiteX2" fmla="*/ 316707 w 983457"/>
                  <a:gd name="connsiteY2" fmla="*/ 1304927 h 1304927"/>
                  <a:gd name="connsiteX3" fmla="*/ 21432 w 983457"/>
                  <a:gd name="connsiteY3" fmla="*/ 1245396 h 1304927"/>
                  <a:gd name="connsiteX4" fmla="*/ 0 w 983457"/>
                  <a:gd name="connsiteY4" fmla="*/ 0 h 1304927"/>
                  <a:gd name="connsiteX0" fmla="*/ 0 w 983457"/>
                  <a:gd name="connsiteY0" fmla="*/ 0 h 1304927"/>
                  <a:gd name="connsiteX1" fmla="*/ 983457 w 983457"/>
                  <a:gd name="connsiteY1" fmla="*/ 742951 h 1304927"/>
                  <a:gd name="connsiteX2" fmla="*/ 316707 w 983457"/>
                  <a:gd name="connsiteY2" fmla="*/ 1304927 h 1304927"/>
                  <a:gd name="connsiteX3" fmla="*/ 21432 w 983457"/>
                  <a:gd name="connsiteY3" fmla="*/ 1245396 h 1304927"/>
                  <a:gd name="connsiteX4" fmla="*/ 0 w 983457"/>
                  <a:gd name="connsiteY4" fmla="*/ 0 h 13049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83457" h="1304927">
                    <a:moveTo>
                      <a:pt x="0" y="0"/>
                    </a:moveTo>
                    <a:lnTo>
                      <a:pt x="983457" y="742951"/>
                    </a:lnTo>
                    <a:lnTo>
                      <a:pt x="316707" y="1304927"/>
                    </a:lnTo>
                    <a:lnTo>
                      <a:pt x="21432" y="124539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47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34" name="Freeform 33"/>
              <p:cNvSpPr/>
              <p:nvPr/>
            </p:nvSpPr>
            <p:spPr>
              <a:xfrm>
                <a:off x="1040606" y="3700463"/>
                <a:ext cx="1092994" cy="742951"/>
              </a:xfrm>
              <a:custGeom>
                <a:avLst/>
                <a:gdLst>
                  <a:gd name="connsiteX0" fmla="*/ 0 w 1092994"/>
                  <a:gd name="connsiteY0" fmla="*/ 0 h 745331"/>
                  <a:gd name="connsiteX1" fmla="*/ 857250 w 1092994"/>
                  <a:gd name="connsiteY1" fmla="*/ 180975 h 745331"/>
                  <a:gd name="connsiteX2" fmla="*/ 1092994 w 1092994"/>
                  <a:gd name="connsiteY2" fmla="*/ 657225 h 745331"/>
                  <a:gd name="connsiteX3" fmla="*/ 981075 w 1092994"/>
                  <a:gd name="connsiteY3" fmla="*/ 745331 h 745331"/>
                  <a:gd name="connsiteX4" fmla="*/ 0 w 1092994"/>
                  <a:gd name="connsiteY4" fmla="*/ 0 h 745331"/>
                  <a:gd name="connsiteX0" fmla="*/ 0 w 1092994"/>
                  <a:gd name="connsiteY0" fmla="*/ 0 h 740569"/>
                  <a:gd name="connsiteX1" fmla="*/ 857250 w 1092994"/>
                  <a:gd name="connsiteY1" fmla="*/ 180975 h 740569"/>
                  <a:gd name="connsiteX2" fmla="*/ 1092994 w 1092994"/>
                  <a:gd name="connsiteY2" fmla="*/ 657225 h 740569"/>
                  <a:gd name="connsiteX3" fmla="*/ 978693 w 1092994"/>
                  <a:gd name="connsiteY3" fmla="*/ 740569 h 740569"/>
                  <a:gd name="connsiteX4" fmla="*/ 0 w 1092994"/>
                  <a:gd name="connsiteY4" fmla="*/ 0 h 740569"/>
                  <a:gd name="connsiteX0" fmla="*/ 0 w 1092994"/>
                  <a:gd name="connsiteY0" fmla="*/ 0 h 742951"/>
                  <a:gd name="connsiteX1" fmla="*/ 857250 w 1092994"/>
                  <a:gd name="connsiteY1" fmla="*/ 180975 h 742951"/>
                  <a:gd name="connsiteX2" fmla="*/ 1092994 w 1092994"/>
                  <a:gd name="connsiteY2" fmla="*/ 657225 h 742951"/>
                  <a:gd name="connsiteX3" fmla="*/ 981074 w 1092994"/>
                  <a:gd name="connsiteY3" fmla="*/ 742951 h 742951"/>
                  <a:gd name="connsiteX4" fmla="*/ 0 w 1092994"/>
                  <a:gd name="connsiteY4" fmla="*/ 0 h 7429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92994" h="742951">
                    <a:moveTo>
                      <a:pt x="0" y="0"/>
                    </a:moveTo>
                    <a:lnTo>
                      <a:pt x="857250" y="180975"/>
                    </a:lnTo>
                    <a:lnTo>
                      <a:pt x="1092994" y="657225"/>
                    </a:lnTo>
                    <a:lnTo>
                      <a:pt x="981074" y="74295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F8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59531" y="2145506"/>
                <a:ext cx="1833563" cy="1738313"/>
              </a:xfrm>
              <a:custGeom>
                <a:avLst/>
                <a:gdLst>
                  <a:gd name="connsiteX0" fmla="*/ 957263 w 1835944"/>
                  <a:gd name="connsiteY0" fmla="*/ 0 h 1738313"/>
                  <a:gd name="connsiteX1" fmla="*/ 1835944 w 1835944"/>
                  <a:gd name="connsiteY1" fmla="*/ 1738313 h 1738313"/>
                  <a:gd name="connsiteX2" fmla="*/ 981075 w 1835944"/>
                  <a:gd name="connsiteY2" fmla="*/ 1554957 h 1738313"/>
                  <a:gd name="connsiteX3" fmla="*/ 0 w 1835944"/>
                  <a:gd name="connsiteY3" fmla="*/ 792957 h 1738313"/>
                  <a:gd name="connsiteX4" fmla="*/ 957263 w 1835944"/>
                  <a:gd name="connsiteY4" fmla="*/ 0 h 1738313"/>
                  <a:gd name="connsiteX0" fmla="*/ 954882 w 1833563"/>
                  <a:gd name="connsiteY0" fmla="*/ 0 h 1738313"/>
                  <a:gd name="connsiteX1" fmla="*/ 1833563 w 1833563"/>
                  <a:gd name="connsiteY1" fmla="*/ 1738313 h 1738313"/>
                  <a:gd name="connsiteX2" fmla="*/ 978694 w 1833563"/>
                  <a:gd name="connsiteY2" fmla="*/ 1554957 h 1738313"/>
                  <a:gd name="connsiteX3" fmla="*/ 0 w 1833563"/>
                  <a:gd name="connsiteY3" fmla="*/ 797719 h 1738313"/>
                  <a:gd name="connsiteX4" fmla="*/ 954882 w 1833563"/>
                  <a:gd name="connsiteY4" fmla="*/ 0 h 1738313"/>
                  <a:gd name="connsiteX0" fmla="*/ 954882 w 1833563"/>
                  <a:gd name="connsiteY0" fmla="*/ 0 h 1735932"/>
                  <a:gd name="connsiteX1" fmla="*/ 1833563 w 1833563"/>
                  <a:gd name="connsiteY1" fmla="*/ 1735932 h 1735932"/>
                  <a:gd name="connsiteX2" fmla="*/ 978694 w 1833563"/>
                  <a:gd name="connsiteY2" fmla="*/ 1552576 h 1735932"/>
                  <a:gd name="connsiteX3" fmla="*/ 0 w 1833563"/>
                  <a:gd name="connsiteY3" fmla="*/ 795338 h 1735932"/>
                  <a:gd name="connsiteX4" fmla="*/ 954882 w 1833563"/>
                  <a:gd name="connsiteY4" fmla="*/ 0 h 1735932"/>
                  <a:gd name="connsiteX0" fmla="*/ 952500 w 1833563"/>
                  <a:gd name="connsiteY0" fmla="*/ 0 h 1738313"/>
                  <a:gd name="connsiteX1" fmla="*/ 1833563 w 1833563"/>
                  <a:gd name="connsiteY1" fmla="*/ 1738313 h 1738313"/>
                  <a:gd name="connsiteX2" fmla="*/ 978694 w 1833563"/>
                  <a:gd name="connsiteY2" fmla="*/ 1554957 h 1738313"/>
                  <a:gd name="connsiteX3" fmla="*/ 0 w 1833563"/>
                  <a:gd name="connsiteY3" fmla="*/ 797719 h 1738313"/>
                  <a:gd name="connsiteX4" fmla="*/ 952500 w 1833563"/>
                  <a:gd name="connsiteY4" fmla="*/ 0 h 17383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833563" h="1738313">
                    <a:moveTo>
                      <a:pt x="952500" y="0"/>
                    </a:moveTo>
                    <a:lnTo>
                      <a:pt x="1833563" y="1738313"/>
                    </a:lnTo>
                    <a:lnTo>
                      <a:pt x="978694" y="1554957"/>
                    </a:lnTo>
                    <a:lnTo>
                      <a:pt x="0" y="797719"/>
                    </a:lnTo>
                    <a:lnTo>
                      <a:pt x="952500" y="0"/>
                    </a:lnTo>
                    <a:close/>
                  </a:path>
                </a:pathLst>
              </a:custGeom>
              <a:solidFill>
                <a:srgbClr val="005CB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36" name="Freeform 35"/>
              <p:cNvSpPr/>
              <p:nvPr/>
            </p:nvSpPr>
            <p:spPr>
              <a:xfrm>
                <a:off x="1888331" y="3881438"/>
                <a:ext cx="654844" cy="478631"/>
              </a:xfrm>
              <a:custGeom>
                <a:avLst/>
                <a:gdLst>
                  <a:gd name="connsiteX0" fmla="*/ 0 w 654844"/>
                  <a:gd name="connsiteY0" fmla="*/ 0 h 478631"/>
                  <a:gd name="connsiteX1" fmla="*/ 242888 w 654844"/>
                  <a:gd name="connsiteY1" fmla="*/ 478631 h 478631"/>
                  <a:gd name="connsiteX2" fmla="*/ 654844 w 654844"/>
                  <a:gd name="connsiteY2" fmla="*/ 133350 h 478631"/>
                  <a:gd name="connsiteX3" fmla="*/ 0 w 654844"/>
                  <a:gd name="connsiteY3" fmla="*/ 0 h 478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54844" h="478631">
                    <a:moveTo>
                      <a:pt x="0" y="0"/>
                    </a:moveTo>
                    <a:lnTo>
                      <a:pt x="242888" y="478631"/>
                    </a:lnTo>
                    <a:lnTo>
                      <a:pt x="654844" y="13335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9B2C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37" name="Rectangle 27"/>
              <p:cNvSpPr/>
              <p:nvPr/>
            </p:nvSpPr>
            <p:spPr>
              <a:xfrm>
                <a:off x="1257301" y="5424488"/>
                <a:ext cx="1343025" cy="1433512"/>
              </a:xfrm>
              <a:custGeom>
                <a:avLst/>
                <a:gdLst>
                  <a:gd name="connsiteX0" fmla="*/ 0 w 1083469"/>
                  <a:gd name="connsiteY0" fmla="*/ 0 h 550069"/>
                  <a:gd name="connsiteX1" fmla="*/ 1083469 w 1083469"/>
                  <a:gd name="connsiteY1" fmla="*/ 0 h 550069"/>
                  <a:gd name="connsiteX2" fmla="*/ 1083469 w 1083469"/>
                  <a:gd name="connsiteY2" fmla="*/ 550069 h 550069"/>
                  <a:gd name="connsiteX3" fmla="*/ 0 w 1083469"/>
                  <a:gd name="connsiteY3" fmla="*/ 550069 h 550069"/>
                  <a:gd name="connsiteX4" fmla="*/ 0 w 1083469"/>
                  <a:gd name="connsiteY4" fmla="*/ 0 h 550069"/>
                  <a:gd name="connsiteX0" fmla="*/ 652463 w 1083469"/>
                  <a:gd name="connsiteY0" fmla="*/ 0 h 1433512"/>
                  <a:gd name="connsiteX1" fmla="*/ 1083469 w 1083469"/>
                  <a:gd name="connsiteY1" fmla="*/ 883443 h 1433512"/>
                  <a:gd name="connsiteX2" fmla="*/ 1083469 w 1083469"/>
                  <a:gd name="connsiteY2" fmla="*/ 1433512 h 1433512"/>
                  <a:gd name="connsiteX3" fmla="*/ 0 w 1083469"/>
                  <a:gd name="connsiteY3" fmla="*/ 1433512 h 1433512"/>
                  <a:gd name="connsiteX4" fmla="*/ 652463 w 1083469"/>
                  <a:gd name="connsiteY4" fmla="*/ 0 h 1433512"/>
                  <a:gd name="connsiteX0" fmla="*/ 652463 w 1345406"/>
                  <a:gd name="connsiteY0" fmla="*/ 0 h 1433512"/>
                  <a:gd name="connsiteX1" fmla="*/ 1345406 w 1345406"/>
                  <a:gd name="connsiteY1" fmla="*/ 1369218 h 1433512"/>
                  <a:gd name="connsiteX2" fmla="*/ 1083469 w 1345406"/>
                  <a:gd name="connsiteY2" fmla="*/ 1433512 h 1433512"/>
                  <a:gd name="connsiteX3" fmla="*/ 0 w 1345406"/>
                  <a:gd name="connsiteY3" fmla="*/ 1433512 h 1433512"/>
                  <a:gd name="connsiteX4" fmla="*/ 652463 w 1345406"/>
                  <a:gd name="connsiteY4" fmla="*/ 0 h 14335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5406" h="1433512">
                    <a:moveTo>
                      <a:pt x="652463" y="0"/>
                    </a:moveTo>
                    <a:lnTo>
                      <a:pt x="1345406" y="1369218"/>
                    </a:lnTo>
                    <a:lnTo>
                      <a:pt x="1083469" y="1433512"/>
                    </a:lnTo>
                    <a:lnTo>
                      <a:pt x="0" y="1433512"/>
                    </a:lnTo>
                    <a:lnTo>
                      <a:pt x="652463" y="0"/>
                    </a:lnTo>
                    <a:close/>
                  </a:path>
                </a:pathLst>
              </a:custGeom>
              <a:solidFill>
                <a:srgbClr val="8895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38" name="Rectangle 28"/>
              <p:cNvSpPr/>
              <p:nvPr/>
            </p:nvSpPr>
            <p:spPr>
              <a:xfrm>
                <a:off x="2319338" y="6793707"/>
                <a:ext cx="280988" cy="64294"/>
              </a:xfrm>
              <a:custGeom>
                <a:avLst/>
                <a:gdLst>
                  <a:gd name="connsiteX0" fmla="*/ 0 w 250031"/>
                  <a:gd name="connsiteY0" fmla="*/ 0 h 100012"/>
                  <a:gd name="connsiteX1" fmla="*/ 250031 w 250031"/>
                  <a:gd name="connsiteY1" fmla="*/ 0 h 100012"/>
                  <a:gd name="connsiteX2" fmla="*/ 250031 w 250031"/>
                  <a:gd name="connsiteY2" fmla="*/ 100012 h 100012"/>
                  <a:gd name="connsiteX3" fmla="*/ 0 w 250031"/>
                  <a:gd name="connsiteY3" fmla="*/ 100012 h 100012"/>
                  <a:gd name="connsiteX4" fmla="*/ 0 w 250031"/>
                  <a:gd name="connsiteY4" fmla="*/ 0 h 100012"/>
                  <a:gd name="connsiteX0" fmla="*/ 0 w 285749"/>
                  <a:gd name="connsiteY0" fmla="*/ 0 h 100012"/>
                  <a:gd name="connsiteX1" fmla="*/ 285749 w 285749"/>
                  <a:gd name="connsiteY1" fmla="*/ 33337 h 100012"/>
                  <a:gd name="connsiteX2" fmla="*/ 250031 w 285749"/>
                  <a:gd name="connsiteY2" fmla="*/ 100012 h 100012"/>
                  <a:gd name="connsiteX3" fmla="*/ 0 w 285749"/>
                  <a:gd name="connsiteY3" fmla="*/ 100012 h 100012"/>
                  <a:gd name="connsiteX4" fmla="*/ 0 w 285749"/>
                  <a:gd name="connsiteY4" fmla="*/ 0 h 100012"/>
                  <a:gd name="connsiteX0" fmla="*/ 0 w 285749"/>
                  <a:gd name="connsiteY0" fmla="*/ 66675 h 66675"/>
                  <a:gd name="connsiteX1" fmla="*/ 285749 w 285749"/>
                  <a:gd name="connsiteY1" fmla="*/ 0 h 66675"/>
                  <a:gd name="connsiteX2" fmla="*/ 250031 w 285749"/>
                  <a:gd name="connsiteY2" fmla="*/ 66675 h 66675"/>
                  <a:gd name="connsiteX3" fmla="*/ 0 w 285749"/>
                  <a:gd name="connsiteY3" fmla="*/ 66675 h 66675"/>
                  <a:gd name="connsiteX0" fmla="*/ 0 w 280986"/>
                  <a:gd name="connsiteY0" fmla="*/ 64294 h 64294"/>
                  <a:gd name="connsiteX1" fmla="*/ 280986 w 280986"/>
                  <a:gd name="connsiteY1" fmla="*/ 0 h 64294"/>
                  <a:gd name="connsiteX2" fmla="*/ 250031 w 280986"/>
                  <a:gd name="connsiteY2" fmla="*/ 64294 h 64294"/>
                  <a:gd name="connsiteX3" fmla="*/ 0 w 280986"/>
                  <a:gd name="connsiteY3" fmla="*/ 64294 h 642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0986" h="64294">
                    <a:moveTo>
                      <a:pt x="0" y="64294"/>
                    </a:moveTo>
                    <a:lnTo>
                      <a:pt x="280986" y="0"/>
                    </a:lnTo>
                    <a:lnTo>
                      <a:pt x="250031" y="64294"/>
                    </a:lnTo>
                    <a:lnTo>
                      <a:pt x="0" y="64294"/>
                    </a:lnTo>
                    <a:close/>
                  </a:path>
                </a:pathLst>
              </a:custGeom>
              <a:solidFill>
                <a:srgbClr val="A8B1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  <p:sp>
            <p:nvSpPr>
              <p:cNvPr id="39" name="Freeform 38"/>
              <p:cNvSpPr/>
              <p:nvPr/>
            </p:nvSpPr>
            <p:spPr>
              <a:xfrm>
                <a:off x="1907382" y="4014788"/>
                <a:ext cx="1331120" cy="2778919"/>
              </a:xfrm>
              <a:custGeom>
                <a:avLst/>
                <a:gdLst>
                  <a:gd name="connsiteX0" fmla="*/ 638175 w 1338263"/>
                  <a:gd name="connsiteY0" fmla="*/ 0 h 2790825"/>
                  <a:gd name="connsiteX1" fmla="*/ 1338263 w 1338263"/>
                  <a:gd name="connsiteY1" fmla="*/ 1376362 h 2790825"/>
                  <a:gd name="connsiteX2" fmla="*/ 695325 w 1338263"/>
                  <a:gd name="connsiteY2" fmla="*/ 2790825 h 2790825"/>
                  <a:gd name="connsiteX3" fmla="*/ 0 w 1338263"/>
                  <a:gd name="connsiteY3" fmla="*/ 1414462 h 2790825"/>
                  <a:gd name="connsiteX4" fmla="*/ 361950 w 1338263"/>
                  <a:gd name="connsiteY4" fmla="*/ 600075 h 2790825"/>
                  <a:gd name="connsiteX5" fmla="*/ 219075 w 1338263"/>
                  <a:gd name="connsiteY5" fmla="*/ 342900 h 2790825"/>
                  <a:gd name="connsiteX6" fmla="*/ 638175 w 1338263"/>
                  <a:gd name="connsiteY6" fmla="*/ 0 h 2790825"/>
                  <a:gd name="connsiteX0" fmla="*/ 638175 w 1338263"/>
                  <a:gd name="connsiteY0" fmla="*/ 0 h 2790825"/>
                  <a:gd name="connsiteX1" fmla="*/ 1338263 w 1338263"/>
                  <a:gd name="connsiteY1" fmla="*/ 1376362 h 2790825"/>
                  <a:gd name="connsiteX2" fmla="*/ 695325 w 1338263"/>
                  <a:gd name="connsiteY2" fmla="*/ 2790825 h 2790825"/>
                  <a:gd name="connsiteX3" fmla="*/ 0 w 1338263"/>
                  <a:gd name="connsiteY3" fmla="*/ 1414462 h 2790825"/>
                  <a:gd name="connsiteX4" fmla="*/ 366712 w 1338263"/>
                  <a:gd name="connsiteY4" fmla="*/ 614362 h 2790825"/>
                  <a:gd name="connsiteX5" fmla="*/ 219075 w 1338263"/>
                  <a:gd name="connsiteY5" fmla="*/ 342900 h 2790825"/>
                  <a:gd name="connsiteX6" fmla="*/ 638175 w 1338263"/>
                  <a:gd name="connsiteY6" fmla="*/ 0 h 2790825"/>
                  <a:gd name="connsiteX0" fmla="*/ 638175 w 1333501"/>
                  <a:gd name="connsiteY0" fmla="*/ 0 h 2790825"/>
                  <a:gd name="connsiteX1" fmla="*/ 1333501 w 1333501"/>
                  <a:gd name="connsiteY1" fmla="*/ 1373980 h 2790825"/>
                  <a:gd name="connsiteX2" fmla="*/ 695325 w 1333501"/>
                  <a:gd name="connsiteY2" fmla="*/ 2790825 h 2790825"/>
                  <a:gd name="connsiteX3" fmla="*/ 0 w 1333501"/>
                  <a:gd name="connsiteY3" fmla="*/ 1414462 h 2790825"/>
                  <a:gd name="connsiteX4" fmla="*/ 366712 w 1333501"/>
                  <a:gd name="connsiteY4" fmla="*/ 614362 h 2790825"/>
                  <a:gd name="connsiteX5" fmla="*/ 219075 w 1333501"/>
                  <a:gd name="connsiteY5" fmla="*/ 342900 h 2790825"/>
                  <a:gd name="connsiteX6" fmla="*/ 638175 w 1333501"/>
                  <a:gd name="connsiteY6" fmla="*/ 0 h 2790825"/>
                  <a:gd name="connsiteX0" fmla="*/ 528638 w 1223964"/>
                  <a:gd name="connsiteY0" fmla="*/ 0 h 2790825"/>
                  <a:gd name="connsiteX1" fmla="*/ 1223964 w 1223964"/>
                  <a:gd name="connsiteY1" fmla="*/ 1373980 h 2790825"/>
                  <a:gd name="connsiteX2" fmla="*/ 585788 w 1223964"/>
                  <a:gd name="connsiteY2" fmla="*/ 2790825 h 2790825"/>
                  <a:gd name="connsiteX3" fmla="*/ 0 w 1223964"/>
                  <a:gd name="connsiteY3" fmla="*/ 1433512 h 2790825"/>
                  <a:gd name="connsiteX4" fmla="*/ 257175 w 1223964"/>
                  <a:gd name="connsiteY4" fmla="*/ 614362 h 2790825"/>
                  <a:gd name="connsiteX5" fmla="*/ 109538 w 1223964"/>
                  <a:gd name="connsiteY5" fmla="*/ 342900 h 2790825"/>
                  <a:gd name="connsiteX6" fmla="*/ 528638 w 1223964"/>
                  <a:gd name="connsiteY6" fmla="*/ 0 h 2790825"/>
                  <a:gd name="connsiteX0" fmla="*/ 635794 w 1331120"/>
                  <a:gd name="connsiteY0" fmla="*/ 0 h 2790825"/>
                  <a:gd name="connsiteX1" fmla="*/ 1331120 w 1331120"/>
                  <a:gd name="connsiteY1" fmla="*/ 1373980 h 2790825"/>
                  <a:gd name="connsiteX2" fmla="*/ 692944 w 1331120"/>
                  <a:gd name="connsiteY2" fmla="*/ 2790825 h 2790825"/>
                  <a:gd name="connsiteX3" fmla="*/ 0 w 1331120"/>
                  <a:gd name="connsiteY3" fmla="*/ 1416843 h 2790825"/>
                  <a:gd name="connsiteX4" fmla="*/ 364331 w 1331120"/>
                  <a:gd name="connsiteY4" fmla="*/ 614362 h 2790825"/>
                  <a:gd name="connsiteX5" fmla="*/ 216694 w 1331120"/>
                  <a:gd name="connsiteY5" fmla="*/ 342900 h 2790825"/>
                  <a:gd name="connsiteX6" fmla="*/ 635794 w 1331120"/>
                  <a:gd name="connsiteY6" fmla="*/ 0 h 2790825"/>
                  <a:gd name="connsiteX0" fmla="*/ 635794 w 1331120"/>
                  <a:gd name="connsiteY0" fmla="*/ 0 h 2783681"/>
                  <a:gd name="connsiteX1" fmla="*/ 1331120 w 1331120"/>
                  <a:gd name="connsiteY1" fmla="*/ 1373980 h 2783681"/>
                  <a:gd name="connsiteX2" fmla="*/ 690563 w 1331120"/>
                  <a:gd name="connsiteY2" fmla="*/ 2783681 h 2783681"/>
                  <a:gd name="connsiteX3" fmla="*/ 0 w 1331120"/>
                  <a:gd name="connsiteY3" fmla="*/ 1416843 h 2783681"/>
                  <a:gd name="connsiteX4" fmla="*/ 364331 w 1331120"/>
                  <a:gd name="connsiteY4" fmla="*/ 614362 h 2783681"/>
                  <a:gd name="connsiteX5" fmla="*/ 216694 w 1331120"/>
                  <a:gd name="connsiteY5" fmla="*/ 342900 h 2783681"/>
                  <a:gd name="connsiteX6" fmla="*/ 635794 w 1331120"/>
                  <a:gd name="connsiteY6" fmla="*/ 0 h 2783681"/>
                  <a:gd name="connsiteX0" fmla="*/ 635794 w 1331120"/>
                  <a:gd name="connsiteY0" fmla="*/ 0 h 2778919"/>
                  <a:gd name="connsiteX1" fmla="*/ 1331120 w 1331120"/>
                  <a:gd name="connsiteY1" fmla="*/ 1373980 h 2778919"/>
                  <a:gd name="connsiteX2" fmla="*/ 690563 w 1331120"/>
                  <a:gd name="connsiteY2" fmla="*/ 2778919 h 2778919"/>
                  <a:gd name="connsiteX3" fmla="*/ 0 w 1331120"/>
                  <a:gd name="connsiteY3" fmla="*/ 1416843 h 2778919"/>
                  <a:gd name="connsiteX4" fmla="*/ 364331 w 1331120"/>
                  <a:gd name="connsiteY4" fmla="*/ 614362 h 2778919"/>
                  <a:gd name="connsiteX5" fmla="*/ 216694 w 1331120"/>
                  <a:gd name="connsiteY5" fmla="*/ 342900 h 2778919"/>
                  <a:gd name="connsiteX6" fmla="*/ 635794 w 1331120"/>
                  <a:gd name="connsiteY6" fmla="*/ 0 h 2778919"/>
                  <a:gd name="connsiteX0" fmla="*/ 635794 w 1331120"/>
                  <a:gd name="connsiteY0" fmla="*/ 0 h 2778919"/>
                  <a:gd name="connsiteX1" fmla="*/ 1331120 w 1331120"/>
                  <a:gd name="connsiteY1" fmla="*/ 1373980 h 2778919"/>
                  <a:gd name="connsiteX2" fmla="*/ 690563 w 1331120"/>
                  <a:gd name="connsiteY2" fmla="*/ 2778919 h 2778919"/>
                  <a:gd name="connsiteX3" fmla="*/ 0 w 1331120"/>
                  <a:gd name="connsiteY3" fmla="*/ 1416843 h 2778919"/>
                  <a:gd name="connsiteX4" fmla="*/ 364331 w 1331120"/>
                  <a:gd name="connsiteY4" fmla="*/ 614362 h 2778919"/>
                  <a:gd name="connsiteX5" fmla="*/ 223838 w 1331120"/>
                  <a:gd name="connsiteY5" fmla="*/ 340519 h 2778919"/>
                  <a:gd name="connsiteX6" fmla="*/ 635794 w 1331120"/>
                  <a:gd name="connsiteY6" fmla="*/ 0 h 27789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331120" h="2778919">
                    <a:moveTo>
                      <a:pt x="635794" y="0"/>
                    </a:moveTo>
                    <a:lnTo>
                      <a:pt x="1331120" y="1373980"/>
                    </a:lnTo>
                    <a:lnTo>
                      <a:pt x="690563" y="2778919"/>
                    </a:lnTo>
                    <a:lnTo>
                      <a:pt x="0" y="1416843"/>
                    </a:lnTo>
                    <a:lnTo>
                      <a:pt x="364331" y="614362"/>
                    </a:lnTo>
                    <a:lnTo>
                      <a:pt x="223838" y="340519"/>
                    </a:lnTo>
                    <a:lnTo>
                      <a:pt x="635794" y="0"/>
                    </a:lnTo>
                    <a:close/>
                  </a:path>
                </a:pathLst>
              </a:custGeom>
              <a:solidFill>
                <a:srgbClr val="CED5D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b="1" dirty="0" err="1"/>
              </a:p>
            </p:txBody>
          </p:sp>
        </p:grp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2FFE48D9-EFFB-4520-89C0-E705354A3E86}" type="datetime1">
              <a:rPr lang="en-US" smtClean="0"/>
              <a:t>6/6/2023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2E0187E7-E8C5-4699-87A2-4CEB944E182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5" name="Picture 8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858" y="4696793"/>
            <a:ext cx="1483562" cy="309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816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5.xml"/><Relationship Id="rId21" Type="http://schemas.openxmlformats.org/officeDocument/2006/relationships/slideLayout" Target="../slideLayouts/slideLayout23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12.xml"/><Relationship Id="rId19" Type="http://schemas.openxmlformats.org/officeDocument/2006/relationships/slideLayout" Target="../slideLayouts/slideLayout21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Relationship Id="rId22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294968"/>
            <a:ext cx="8458200" cy="6636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114426"/>
            <a:ext cx="8458200" cy="35182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0050" y="4848202"/>
            <a:ext cx="840920" cy="20774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7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D9C71099-2756-4F2C-9D23-4AC146F2896A}" type="datetime1">
              <a:rPr lang="en-US" smtClean="0"/>
              <a:t>6/6/2023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484" y="4782107"/>
            <a:ext cx="4277033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4119" y="4848202"/>
            <a:ext cx="375933" cy="20774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7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2E0187E7-E8C5-4699-87A2-4CEB944E182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0" y="294968"/>
            <a:ext cx="278607" cy="663679"/>
            <a:chOff x="6429429" y="306730"/>
            <a:chExt cx="2318330" cy="5522570"/>
          </a:xfrm>
        </p:grpSpPr>
        <p:sp>
          <p:nvSpPr>
            <p:cNvPr id="10" name="Rectangle 9"/>
            <p:cNvSpPr/>
            <p:nvPr/>
          </p:nvSpPr>
          <p:spPr>
            <a:xfrm>
              <a:off x="6429432" y="306730"/>
              <a:ext cx="2318327" cy="5522570"/>
            </a:xfrm>
            <a:prstGeom prst="rect">
              <a:avLst/>
            </a:prstGeom>
            <a:solidFill>
              <a:srgbClr val="1D59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1" name="Rectangle 5"/>
            <p:cNvSpPr/>
            <p:nvPr/>
          </p:nvSpPr>
          <p:spPr>
            <a:xfrm>
              <a:off x="6429429" y="1150620"/>
              <a:ext cx="2318329" cy="3563461"/>
            </a:xfrm>
            <a:custGeom>
              <a:avLst/>
              <a:gdLst>
                <a:gd name="connsiteX0" fmla="*/ 0 w 2318327"/>
                <a:gd name="connsiteY0" fmla="*/ 0 h 3543300"/>
                <a:gd name="connsiteX1" fmla="*/ 2318327 w 2318327"/>
                <a:gd name="connsiteY1" fmla="*/ 0 h 3543300"/>
                <a:gd name="connsiteX2" fmla="*/ 2318327 w 2318327"/>
                <a:gd name="connsiteY2" fmla="*/ 3543300 h 3543300"/>
                <a:gd name="connsiteX3" fmla="*/ 0 w 2318327"/>
                <a:gd name="connsiteY3" fmla="*/ 3543300 h 3543300"/>
                <a:gd name="connsiteX4" fmla="*/ 0 w 2318327"/>
                <a:gd name="connsiteY4" fmla="*/ 0 h 3543300"/>
                <a:gd name="connsiteX0" fmla="*/ 0 w 2325947"/>
                <a:gd name="connsiteY0" fmla="*/ 381000 h 3543300"/>
                <a:gd name="connsiteX1" fmla="*/ 2325947 w 2325947"/>
                <a:gd name="connsiteY1" fmla="*/ 0 h 3543300"/>
                <a:gd name="connsiteX2" fmla="*/ 2325947 w 2325947"/>
                <a:gd name="connsiteY2" fmla="*/ 3543300 h 3543300"/>
                <a:gd name="connsiteX3" fmla="*/ 7620 w 2325947"/>
                <a:gd name="connsiteY3" fmla="*/ 3543300 h 3543300"/>
                <a:gd name="connsiteX4" fmla="*/ 0 w 2325947"/>
                <a:gd name="connsiteY4" fmla="*/ 381000 h 3543300"/>
                <a:gd name="connsiteX0" fmla="*/ 1905 w 2318327"/>
                <a:gd name="connsiteY0" fmla="*/ 384175 h 3543300"/>
                <a:gd name="connsiteX1" fmla="*/ 2318327 w 2318327"/>
                <a:gd name="connsiteY1" fmla="*/ 0 h 3543300"/>
                <a:gd name="connsiteX2" fmla="*/ 2318327 w 2318327"/>
                <a:gd name="connsiteY2" fmla="*/ 3543300 h 3543300"/>
                <a:gd name="connsiteX3" fmla="*/ 0 w 2318327"/>
                <a:gd name="connsiteY3" fmla="*/ 3543300 h 3543300"/>
                <a:gd name="connsiteX4" fmla="*/ 1905 w 2318327"/>
                <a:gd name="connsiteY4" fmla="*/ 384175 h 3543300"/>
                <a:gd name="connsiteX0" fmla="*/ 1905 w 2318327"/>
                <a:gd name="connsiteY0" fmla="*/ 387350 h 3543300"/>
                <a:gd name="connsiteX1" fmla="*/ 2318327 w 2318327"/>
                <a:gd name="connsiteY1" fmla="*/ 0 h 3543300"/>
                <a:gd name="connsiteX2" fmla="*/ 2318327 w 2318327"/>
                <a:gd name="connsiteY2" fmla="*/ 3543300 h 3543300"/>
                <a:gd name="connsiteX3" fmla="*/ 0 w 2318327"/>
                <a:gd name="connsiteY3" fmla="*/ 3543300 h 3543300"/>
                <a:gd name="connsiteX4" fmla="*/ 1905 w 2318327"/>
                <a:gd name="connsiteY4" fmla="*/ 387350 h 3543300"/>
                <a:gd name="connsiteX0" fmla="*/ 0 w 2319597"/>
                <a:gd name="connsiteY0" fmla="*/ 390525 h 3543300"/>
                <a:gd name="connsiteX1" fmla="*/ 2319597 w 2319597"/>
                <a:gd name="connsiteY1" fmla="*/ 0 h 3543300"/>
                <a:gd name="connsiteX2" fmla="*/ 2319597 w 2319597"/>
                <a:gd name="connsiteY2" fmla="*/ 3543300 h 3543300"/>
                <a:gd name="connsiteX3" fmla="*/ 1270 w 2319597"/>
                <a:gd name="connsiteY3" fmla="*/ 3543300 h 3543300"/>
                <a:gd name="connsiteX4" fmla="*/ 0 w 2319597"/>
                <a:gd name="connsiteY4" fmla="*/ 390525 h 3543300"/>
                <a:gd name="connsiteX0" fmla="*/ 0 w 2319597"/>
                <a:gd name="connsiteY0" fmla="*/ 390525 h 3543300"/>
                <a:gd name="connsiteX1" fmla="*/ 2319597 w 2319597"/>
                <a:gd name="connsiteY1" fmla="*/ 0 h 3543300"/>
                <a:gd name="connsiteX2" fmla="*/ 2319597 w 2319597"/>
                <a:gd name="connsiteY2" fmla="*/ 3543300 h 3543300"/>
                <a:gd name="connsiteX3" fmla="*/ 1951298 w 2319597"/>
                <a:gd name="connsiteY3" fmla="*/ 3542030 h 3543300"/>
                <a:gd name="connsiteX4" fmla="*/ 1270 w 2319597"/>
                <a:gd name="connsiteY4" fmla="*/ 3543300 h 3543300"/>
                <a:gd name="connsiteX5" fmla="*/ 0 w 2319597"/>
                <a:gd name="connsiteY5" fmla="*/ 390525 h 3543300"/>
                <a:gd name="connsiteX0" fmla="*/ 0 w 2319597"/>
                <a:gd name="connsiteY0" fmla="*/ 390525 h 3543300"/>
                <a:gd name="connsiteX1" fmla="*/ 2319597 w 2319597"/>
                <a:gd name="connsiteY1" fmla="*/ 0 h 3543300"/>
                <a:gd name="connsiteX2" fmla="*/ 2319597 w 2319597"/>
                <a:gd name="connsiteY2" fmla="*/ 3302000 h 3543300"/>
                <a:gd name="connsiteX3" fmla="*/ 1951298 w 2319597"/>
                <a:gd name="connsiteY3" fmla="*/ 3542030 h 3543300"/>
                <a:gd name="connsiteX4" fmla="*/ 1270 w 2319597"/>
                <a:gd name="connsiteY4" fmla="*/ 3543300 h 3543300"/>
                <a:gd name="connsiteX5" fmla="*/ 0 w 2319597"/>
                <a:gd name="connsiteY5" fmla="*/ 390525 h 3543300"/>
                <a:gd name="connsiteX0" fmla="*/ 172312 w 2491909"/>
                <a:gd name="connsiteY0" fmla="*/ 390525 h 3543300"/>
                <a:gd name="connsiteX1" fmla="*/ 2491909 w 2491909"/>
                <a:gd name="connsiteY1" fmla="*/ 0 h 3543300"/>
                <a:gd name="connsiteX2" fmla="*/ 2491909 w 2491909"/>
                <a:gd name="connsiteY2" fmla="*/ 3302000 h 3543300"/>
                <a:gd name="connsiteX3" fmla="*/ 2123610 w 2491909"/>
                <a:gd name="connsiteY3" fmla="*/ 3542030 h 3543300"/>
                <a:gd name="connsiteX4" fmla="*/ 173582 w 2491909"/>
                <a:gd name="connsiteY4" fmla="*/ 3543300 h 3543300"/>
                <a:gd name="connsiteX5" fmla="*/ 170985 w 2491909"/>
                <a:gd name="connsiteY5" fmla="*/ 1751330 h 3543300"/>
                <a:gd name="connsiteX6" fmla="*/ 172312 w 2491909"/>
                <a:gd name="connsiteY6" fmla="*/ 390525 h 3543300"/>
                <a:gd name="connsiteX0" fmla="*/ 172312 w 2491909"/>
                <a:gd name="connsiteY0" fmla="*/ 390525 h 3542030"/>
                <a:gd name="connsiteX1" fmla="*/ 2491909 w 2491909"/>
                <a:gd name="connsiteY1" fmla="*/ 0 h 3542030"/>
                <a:gd name="connsiteX2" fmla="*/ 2491909 w 2491909"/>
                <a:gd name="connsiteY2" fmla="*/ 3302000 h 3542030"/>
                <a:gd name="connsiteX3" fmla="*/ 2123610 w 2491909"/>
                <a:gd name="connsiteY3" fmla="*/ 3542030 h 3542030"/>
                <a:gd name="connsiteX4" fmla="*/ 170985 w 2491909"/>
                <a:gd name="connsiteY4" fmla="*/ 1751330 h 3542030"/>
                <a:gd name="connsiteX5" fmla="*/ 172312 w 2491909"/>
                <a:gd name="connsiteY5" fmla="*/ 390525 h 3542030"/>
                <a:gd name="connsiteX0" fmla="*/ 1327 w 2320924"/>
                <a:gd name="connsiteY0" fmla="*/ 390525 h 3542030"/>
                <a:gd name="connsiteX1" fmla="*/ 2320924 w 2320924"/>
                <a:gd name="connsiteY1" fmla="*/ 0 h 3542030"/>
                <a:gd name="connsiteX2" fmla="*/ 2320924 w 2320924"/>
                <a:gd name="connsiteY2" fmla="*/ 3302000 h 3542030"/>
                <a:gd name="connsiteX3" fmla="*/ 1952625 w 2320924"/>
                <a:gd name="connsiteY3" fmla="*/ 3542030 h 3542030"/>
                <a:gd name="connsiteX4" fmla="*/ 0 w 2320924"/>
                <a:gd name="connsiteY4" fmla="*/ 1751330 h 3542030"/>
                <a:gd name="connsiteX5" fmla="*/ 1327 w 2320924"/>
                <a:gd name="connsiteY5" fmla="*/ 390525 h 3542030"/>
                <a:gd name="connsiteX0" fmla="*/ 1327 w 2320924"/>
                <a:gd name="connsiteY0" fmla="*/ 390525 h 3542030"/>
                <a:gd name="connsiteX1" fmla="*/ 2320924 w 2320924"/>
                <a:gd name="connsiteY1" fmla="*/ 0 h 3542030"/>
                <a:gd name="connsiteX2" fmla="*/ 2320924 w 2320924"/>
                <a:gd name="connsiteY2" fmla="*/ 3302000 h 3542030"/>
                <a:gd name="connsiteX3" fmla="*/ 1952625 w 2320924"/>
                <a:gd name="connsiteY3" fmla="*/ 3542030 h 3542030"/>
                <a:gd name="connsiteX4" fmla="*/ 0 w 2320924"/>
                <a:gd name="connsiteY4" fmla="*/ 1751330 h 3542030"/>
                <a:gd name="connsiteX5" fmla="*/ 1327 w 2320924"/>
                <a:gd name="connsiteY5" fmla="*/ 390525 h 3542030"/>
                <a:gd name="connsiteX0" fmla="*/ 67 w 2319664"/>
                <a:gd name="connsiteY0" fmla="*/ 390525 h 3542030"/>
                <a:gd name="connsiteX1" fmla="*/ 2319664 w 2319664"/>
                <a:gd name="connsiteY1" fmla="*/ 0 h 3542030"/>
                <a:gd name="connsiteX2" fmla="*/ 2319664 w 2319664"/>
                <a:gd name="connsiteY2" fmla="*/ 3302000 h 3542030"/>
                <a:gd name="connsiteX3" fmla="*/ 1951365 w 2319664"/>
                <a:gd name="connsiteY3" fmla="*/ 3542030 h 3542030"/>
                <a:gd name="connsiteX4" fmla="*/ 1121 w 2319664"/>
                <a:gd name="connsiteY4" fmla="*/ 1753712 h 3542030"/>
                <a:gd name="connsiteX5" fmla="*/ 67 w 2319664"/>
                <a:gd name="connsiteY5" fmla="*/ 390525 h 3542030"/>
                <a:gd name="connsiteX0" fmla="*/ 67 w 2319664"/>
                <a:gd name="connsiteY0" fmla="*/ 390525 h 3542030"/>
                <a:gd name="connsiteX1" fmla="*/ 2319664 w 2319664"/>
                <a:gd name="connsiteY1" fmla="*/ 0 h 3542030"/>
                <a:gd name="connsiteX2" fmla="*/ 2319664 w 2319664"/>
                <a:gd name="connsiteY2" fmla="*/ 3302000 h 3542030"/>
                <a:gd name="connsiteX3" fmla="*/ 1965652 w 2319664"/>
                <a:gd name="connsiteY3" fmla="*/ 3542030 h 3542030"/>
                <a:gd name="connsiteX4" fmla="*/ 1121 w 2319664"/>
                <a:gd name="connsiteY4" fmla="*/ 1753712 h 3542030"/>
                <a:gd name="connsiteX5" fmla="*/ 67 w 2319664"/>
                <a:gd name="connsiteY5" fmla="*/ 390525 h 3542030"/>
                <a:gd name="connsiteX0" fmla="*/ 67 w 2319664"/>
                <a:gd name="connsiteY0" fmla="*/ 390525 h 3542030"/>
                <a:gd name="connsiteX1" fmla="*/ 2319664 w 2319664"/>
                <a:gd name="connsiteY1" fmla="*/ 0 h 3542030"/>
                <a:gd name="connsiteX2" fmla="*/ 2319664 w 2319664"/>
                <a:gd name="connsiteY2" fmla="*/ 3330575 h 3542030"/>
                <a:gd name="connsiteX3" fmla="*/ 1965652 w 2319664"/>
                <a:gd name="connsiteY3" fmla="*/ 3542030 h 3542030"/>
                <a:gd name="connsiteX4" fmla="*/ 1121 w 2319664"/>
                <a:gd name="connsiteY4" fmla="*/ 1753712 h 3542030"/>
                <a:gd name="connsiteX5" fmla="*/ 67 w 2319664"/>
                <a:gd name="connsiteY5" fmla="*/ 390525 h 3542030"/>
                <a:gd name="connsiteX0" fmla="*/ 67 w 2319664"/>
                <a:gd name="connsiteY0" fmla="*/ 390525 h 3563461"/>
                <a:gd name="connsiteX1" fmla="*/ 2319664 w 2319664"/>
                <a:gd name="connsiteY1" fmla="*/ 0 h 3563461"/>
                <a:gd name="connsiteX2" fmla="*/ 2319664 w 2319664"/>
                <a:gd name="connsiteY2" fmla="*/ 3330575 h 3563461"/>
                <a:gd name="connsiteX3" fmla="*/ 1987083 w 2319664"/>
                <a:gd name="connsiteY3" fmla="*/ 3563461 h 3563461"/>
                <a:gd name="connsiteX4" fmla="*/ 1121 w 2319664"/>
                <a:gd name="connsiteY4" fmla="*/ 1753712 h 3563461"/>
                <a:gd name="connsiteX5" fmla="*/ 67 w 2319664"/>
                <a:gd name="connsiteY5" fmla="*/ 390525 h 3563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19664" h="3563461">
                  <a:moveTo>
                    <a:pt x="67" y="390525"/>
                  </a:moveTo>
                  <a:lnTo>
                    <a:pt x="2319664" y="0"/>
                  </a:lnTo>
                  <a:lnTo>
                    <a:pt x="2319664" y="3330575"/>
                  </a:lnTo>
                  <a:lnTo>
                    <a:pt x="1987083" y="3563461"/>
                  </a:lnTo>
                  <a:lnTo>
                    <a:pt x="1121" y="1753712"/>
                  </a:lnTo>
                  <a:cubicBezTo>
                    <a:pt x="1563" y="1300110"/>
                    <a:pt x="-375" y="844127"/>
                    <a:pt x="67" y="390525"/>
                  </a:cubicBezTo>
                  <a:close/>
                </a:path>
              </a:pathLst>
            </a:custGeom>
            <a:solidFill>
              <a:srgbClr val="1952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2" name="Rectangle 6"/>
            <p:cNvSpPr/>
            <p:nvPr/>
          </p:nvSpPr>
          <p:spPr>
            <a:xfrm>
              <a:off x="6429432" y="2887980"/>
              <a:ext cx="1967807" cy="2941320"/>
            </a:xfrm>
            <a:custGeom>
              <a:avLst/>
              <a:gdLst>
                <a:gd name="connsiteX0" fmla="*/ 0 w 1975427"/>
                <a:gd name="connsiteY0" fmla="*/ 0 h 2941320"/>
                <a:gd name="connsiteX1" fmla="*/ 1975427 w 1975427"/>
                <a:gd name="connsiteY1" fmla="*/ 0 h 2941320"/>
                <a:gd name="connsiteX2" fmla="*/ 1975427 w 1975427"/>
                <a:gd name="connsiteY2" fmla="*/ 2941320 h 2941320"/>
                <a:gd name="connsiteX3" fmla="*/ 0 w 1975427"/>
                <a:gd name="connsiteY3" fmla="*/ 2941320 h 2941320"/>
                <a:gd name="connsiteX4" fmla="*/ 0 w 1975427"/>
                <a:gd name="connsiteY4" fmla="*/ 0 h 2941320"/>
                <a:gd name="connsiteX0" fmla="*/ 0 w 1975427"/>
                <a:gd name="connsiteY0" fmla="*/ 0 h 2941320"/>
                <a:gd name="connsiteX1" fmla="*/ 1975427 w 1975427"/>
                <a:gd name="connsiteY1" fmla="*/ 0 h 2941320"/>
                <a:gd name="connsiteX2" fmla="*/ 1967807 w 1975427"/>
                <a:gd name="connsiteY2" fmla="*/ 1813560 h 2941320"/>
                <a:gd name="connsiteX3" fmla="*/ 1975427 w 1975427"/>
                <a:gd name="connsiteY3" fmla="*/ 2941320 h 2941320"/>
                <a:gd name="connsiteX4" fmla="*/ 0 w 1975427"/>
                <a:gd name="connsiteY4" fmla="*/ 2941320 h 2941320"/>
                <a:gd name="connsiteX5" fmla="*/ 0 w 1975427"/>
                <a:gd name="connsiteY5" fmla="*/ 0 h 2941320"/>
                <a:gd name="connsiteX0" fmla="*/ 0 w 1975427"/>
                <a:gd name="connsiteY0" fmla="*/ 0 h 2941320"/>
                <a:gd name="connsiteX1" fmla="*/ 1975427 w 1975427"/>
                <a:gd name="connsiteY1" fmla="*/ 0 h 2941320"/>
                <a:gd name="connsiteX2" fmla="*/ 1967807 w 1975427"/>
                <a:gd name="connsiteY2" fmla="*/ 1813560 h 2941320"/>
                <a:gd name="connsiteX3" fmla="*/ 1975427 w 1975427"/>
                <a:gd name="connsiteY3" fmla="*/ 2941320 h 2941320"/>
                <a:gd name="connsiteX4" fmla="*/ 329507 w 1975427"/>
                <a:gd name="connsiteY4" fmla="*/ 2933700 h 2941320"/>
                <a:gd name="connsiteX5" fmla="*/ 0 w 1975427"/>
                <a:gd name="connsiteY5" fmla="*/ 2941320 h 2941320"/>
                <a:gd name="connsiteX6" fmla="*/ 0 w 1975427"/>
                <a:gd name="connsiteY6" fmla="*/ 0 h 2941320"/>
                <a:gd name="connsiteX0" fmla="*/ 0 w 1975427"/>
                <a:gd name="connsiteY0" fmla="*/ 0 h 2941320"/>
                <a:gd name="connsiteX1" fmla="*/ 1975427 w 1975427"/>
                <a:gd name="connsiteY1" fmla="*/ 0 h 2941320"/>
                <a:gd name="connsiteX2" fmla="*/ 1967807 w 1975427"/>
                <a:gd name="connsiteY2" fmla="*/ 1813560 h 2941320"/>
                <a:gd name="connsiteX3" fmla="*/ 329507 w 1975427"/>
                <a:gd name="connsiteY3" fmla="*/ 2933700 h 2941320"/>
                <a:gd name="connsiteX4" fmla="*/ 0 w 1975427"/>
                <a:gd name="connsiteY4" fmla="*/ 2941320 h 2941320"/>
                <a:gd name="connsiteX5" fmla="*/ 0 w 1975427"/>
                <a:gd name="connsiteY5" fmla="*/ 0 h 2941320"/>
                <a:gd name="connsiteX0" fmla="*/ 0 w 1967807"/>
                <a:gd name="connsiteY0" fmla="*/ 0 h 2941320"/>
                <a:gd name="connsiteX1" fmla="*/ 1967807 w 1967807"/>
                <a:gd name="connsiteY1" fmla="*/ 1813560 h 2941320"/>
                <a:gd name="connsiteX2" fmla="*/ 329507 w 1967807"/>
                <a:gd name="connsiteY2" fmla="*/ 2933700 h 2941320"/>
                <a:gd name="connsiteX3" fmla="*/ 0 w 1967807"/>
                <a:gd name="connsiteY3" fmla="*/ 2941320 h 2941320"/>
                <a:gd name="connsiteX4" fmla="*/ 0 w 1967807"/>
                <a:gd name="connsiteY4" fmla="*/ 0 h 2941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67807" h="2941320">
                  <a:moveTo>
                    <a:pt x="0" y="0"/>
                  </a:moveTo>
                  <a:lnTo>
                    <a:pt x="1967807" y="1813560"/>
                  </a:lnTo>
                  <a:lnTo>
                    <a:pt x="329507" y="2933700"/>
                  </a:lnTo>
                  <a:lnTo>
                    <a:pt x="0" y="2941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D59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3" name="Right Triangle 12"/>
            <p:cNvSpPr/>
            <p:nvPr/>
          </p:nvSpPr>
          <p:spPr>
            <a:xfrm flipH="1">
              <a:off x="6717505" y="4460081"/>
              <a:ext cx="2030253" cy="1369219"/>
            </a:xfrm>
            <a:prstGeom prst="rtTriangle">
              <a:avLst/>
            </a:prstGeom>
            <a:solidFill>
              <a:srgbClr val="1952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  <p:sp>
          <p:nvSpPr>
            <p:cNvPr id="14" name="Isosceles Triangle 10"/>
            <p:cNvSpPr/>
            <p:nvPr/>
          </p:nvSpPr>
          <p:spPr>
            <a:xfrm rot="16200000">
              <a:off x="8296275" y="4558666"/>
              <a:ext cx="552450" cy="350518"/>
            </a:xfrm>
            <a:custGeom>
              <a:avLst/>
              <a:gdLst>
                <a:gd name="connsiteX0" fmla="*/ 0 w 552450"/>
                <a:gd name="connsiteY0" fmla="*/ 514351 h 514351"/>
                <a:gd name="connsiteX1" fmla="*/ 276225 w 552450"/>
                <a:gd name="connsiteY1" fmla="*/ 0 h 514351"/>
                <a:gd name="connsiteX2" fmla="*/ 552450 w 552450"/>
                <a:gd name="connsiteY2" fmla="*/ 514351 h 514351"/>
                <a:gd name="connsiteX3" fmla="*/ 0 w 552450"/>
                <a:gd name="connsiteY3" fmla="*/ 514351 h 514351"/>
                <a:gd name="connsiteX0" fmla="*/ 0 w 552450"/>
                <a:gd name="connsiteY0" fmla="*/ 371473 h 371473"/>
                <a:gd name="connsiteX1" fmla="*/ 311944 w 552450"/>
                <a:gd name="connsiteY1" fmla="*/ 0 h 371473"/>
                <a:gd name="connsiteX2" fmla="*/ 552450 w 552450"/>
                <a:gd name="connsiteY2" fmla="*/ 371473 h 371473"/>
                <a:gd name="connsiteX3" fmla="*/ 0 w 552450"/>
                <a:gd name="connsiteY3" fmla="*/ 371473 h 371473"/>
                <a:gd name="connsiteX0" fmla="*/ 0 w 552450"/>
                <a:gd name="connsiteY0" fmla="*/ 364327 h 364327"/>
                <a:gd name="connsiteX1" fmla="*/ 311944 w 552450"/>
                <a:gd name="connsiteY1" fmla="*/ 0 h 364327"/>
                <a:gd name="connsiteX2" fmla="*/ 552450 w 552450"/>
                <a:gd name="connsiteY2" fmla="*/ 364327 h 364327"/>
                <a:gd name="connsiteX3" fmla="*/ 0 w 552450"/>
                <a:gd name="connsiteY3" fmla="*/ 364327 h 364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364327">
                  <a:moveTo>
                    <a:pt x="0" y="364327"/>
                  </a:moveTo>
                  <a:lnTo>
                    <a:pt x="311944" y="0"/>
                  </a:lnTo>
                  <a:lnTo>
                    <a:pt x="552450" y="364327"/>
                  </a:lnTo>
                  <a:lnTo>
                    <a:pt x="0" y="364327"/>
                  </a:lnTo>
                  <a:close/>
                </a:path>
              </a:pathLst>
            </a:custGeom>
            <a:solidFill>
              <a:srgbClr val="184D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b="1" dirty="0" err="1"/>
            </a:p>
          </p:txBody>
        </p:sp>
      </p:grp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858" y="4696793"/>
            <a:ext cx="1483562" cy="309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483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98" r:id="rId18"/>
    <p:sldLayoutId id="2147483699" r:id="rId19"/>
    <p:sldLayoutId id="2147483700" r:id="rId20"/>
    <p:sldLayoutId id="2147483701" r:id="rId21"/>
    <p:sldLayoutId id="2147483702" r:id="rId2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35000" indent="-135000" algn="l" defTabSz="685800" rtl="0" eaLnBrk="1" latinLnBrk="0" hangingPunct="1">
        <a:lnSpc>
          <a:spcPct val="100000"/>
        </a:lnSpc>
        <a:spcBef>
          <a:spcPts val="450"/>
        </a:spcBef>
        <a:spcAft>
          <a:spcPts val="150"/>
        </a:spcAft>
        <a:buClr>
          <a:schemeClr val="accent1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78000" indent="-135000" algn="l" defTabSz="685800" rtl="0" eaLnBrk="1" latinLnBrk="0" hangingPunct="1">
        <a:lnSpc>
          <a:spcPct val="100000"/>
        </a:lnSpc>
        <a:spcBef>
          <a:spcPts val="450"/>
        </a:spcBef>
        <a:spcAft>
          <a:spcPts val="150"/>
        </a:spcAft>
        <a:buClr>
          <a:schemeClr val="accent1"/>
        </a:buClr>
        <a:buFont typeface="Arial" panose="020B0604020202020204" pitchFamily="34" charset="0"/>
        <a:buChar char="–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21000" indent="-135000" algn="l" defTabSz="685800" rtl="0" eaLnBrk="1" latinLnBrk="0" hangingPunct="1">
        <a:lnSpc>
          <a:spcPct val="100000"/>
        </a:lnSpc>
        <a:spcBef>
          <a:spcPts val="450"/>
        </a:spcBef>
        <a:spcAft>
          <a:spcPts val="150"/>
        </a:spcAft>
        <a:buClr>
          <a:schemeClr val="accent1"/>
        </a:buClr>
        <a:buFont typeface="Arial" panose="020B0604020202020204" pitchFamily="34" charset="0"/>
        <a:buChar char="–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864000" indent="-135000" algn="l" defTabSz="685800" rtl="0" eaLnBrk="1" latinLnBrk="0" hangingPunct="1">
        <a:lnSpc>
          <a:spcPct val="100000"/>
        </a:lnSpc>
        <a:spcBef>
          <a:spcPts val="450"/>
        </a:spcBef>
        <a:spcAft>
          <a:spcPts val="150"/>
        </a:spcAft>
        <a:buClr>
          <a:schemeClr val="accent1"/>
        </a:buClr>
        <a:buFont typeface="Arial" panose="020B0604020202020204" pitchFamily="34" charset="0"/>
        <a:buChar char="–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107000" indent="-135000" algn="l" defTabSz="685800" rtl="0" eaLnBrk="1" latinLnBrk="0" hangingPunct="1">
        <a:lnSpc>
          <a:spcPct val="100000"/>
        </a:lnSpc>
        <a:spcBef>
          <a:spcPts val="450"/>
        </a:spcBef>
        <a:spcAft>
          <a:spcPts val="150"/>
        </a:spcAft>
        <a:buClr>
          <a:schemeClr val="accent1"/>
        </a:buClr>
        <a:buFont typeface="Arial" panose="020B0604020202020204" pitchFamily="34" charset="0"/>
        <a:buChar char="–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336">
          <p15:clr>
            <a:srgbClr val="F26B43"/>
          </p15:clr>
        </p15:guide>
        <p15:guide id="4" pos="7344">
          <p15:clr>
            <a:srgbClr val="F26B43"/>
          </p15:clr>
        </p15:guide>
        <p15:guide id="5" pos="288">
          <p15:clr>
            <a:srgbClr val="F26B43"/>
          </p15:clr>
        </p15:guide>
        <p15:guide id="6" pos="739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4EF7DCA-7485-EE97-B6BC-440BCE0A32FF}"/>
              </a:ext>
            </a:extLst>
          </p:cNvPr>
          <p:cNvSpPr txBox="1"/>
          <p:nvPr/>
        </p:nvSpPr>
        <p:spPr>
          <a:xfrm>
            <a:off x="5064" y="-163664"/>
            <a:ext cx="9138936" cy="838691"/>
          </a:xfrm>
          <a:prstGeom prst="rect">
            <a:avLst/>
          </a:prstGeom>
          <a:solidFill>
            <a:srgbClr val="694687"/>
          </a:solidFill>
        </p:spPr>
        <p:txBody>
          <a:bodyPr wrap="square" rtlCol="0">
            <a:spAutoFit/>
          </a:bodyPr>
          <a:lstStyle/>
          <a:p>
            <a:endParaRPr lang="en-GB" sz="1800" dirty="0"/>
          </a:p>
          <a:p>
            <a:r>
              <a:rPr lang="en-GB" sz="2000" b="1" dirty="0">
                <a:solidFill>
                  <a:schemeClr val="bg1"/>
                </a:solidFill>
              </a:rPr>
              <a:t>2023 budget and 2022 accounts </a:t>
            </a:r>
          </a:p>
          <a:p>
            <a:endParaRPr lang="en-GB" sz="1050" dirty="0">
              <a:solidFill>
                <a:srgbClr val="694687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56C049-414E-1E0A-FFED-D3CAF15557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5081" y="-101787"/>
            <a:ext cx="1577219" cy="692498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57BB3A9-7122-7095-9A35-E6F688AD83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301134"/>
              </p:ext>
            </p:extLst>
          </p:nvPr>
        </p:nvGraphicFramePr>
        <p:xfrm>
          <a:off x="84044" y="871374"/>
          <a:ext cx="8975912" cy="4089618"/>
        </p:xfrm>
        <a:graphic>
          <a:graphicData uri="http://schemas.openxmlformats.org/drawingml/2006/table">
            <a:tbl>
              <a:tblPr firstRow="1" firstCol="1" bandRow="1">
                <a:tableStyleId>{F09D7EFE-3EB3-44C7-BD77-EB7072C509FE}</a:tableStyleId>
              </a:tblPr>
              <a:tblGrid>
                <a:gridCol w="1990165">
                  <a:extLst>
                    <a:ext uri="{9D8B030D-6E8A-4147-A177-3AD203B41FA5}">
                      <a16:colId xmlns:a16="http://schemas.microsoft.com/office/drawing/2014/main" val="1658668486"/>
                    </a:ext>
                  </a:extLst>
                </a:gridCol>
                <a:gridCol w="712694">
                  <a:extLst>
                    <a:ext uri="{9D8B030D-6E8A-4147-A177-3AD203B41FA5}">
                      <a16:colId xmlns:a16="http://schemas.microsoft.com/office/drawing/2014/main" val="4223570254"/>
                    </a:ext>
                  </a:extLst>
                </a:gridCol>
                <a:gridCol w="907676">
                  <a:extLst>
                    <a:ext uri="{9D8B030D-6E8A-4147-A177-3AD203B41FA5}">
                      <a16:colId xmlns:a16="http://schemas.microsoft.com/office/drawing/2014/main" val="595682753"/>
                    </a:ext>
                  </a:extLst>
                </a:gridCol>
                <a:gridCol w="5365377">
                  <a:extLst>
                    <a:ext uri="{9D8B030D-6E8A-4147-A177-3AD203B41FA5}">
                      <a16:colId xmlns:a16="http://schemas.microsoft.com/office/drawing/2014/main" val="341824147"/>
                    </a:ext>
                  </a:extLst>
                </a:gridCol>
              </a:tblGrid>
              <a:tr h="857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Income</a:t>
                      </a:r>
                      <a:endParaRPr lang="en-GB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2023</a:t>
                      </a: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2022 actual</a:t>
                      </a: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Notes </a:t>
                      </a: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b"/>
                </a:tc>
                <a:extLst>
                  <a:ext uri="{0D108BD9-81ED-4DB2-BD59-A6C34878D82A}">
                    <a16:rowId xmlns:a16="http://schemas.microsoft.com/office/drawing/2014/main" val="4109792266"/>
                  </a:ext>
                </a:extLst>
              </a:tr>
              <a:tr h="1773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Membership fees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</a:rPr>
                        <a:t>€ 55,210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</a:rPr>
                        <a:t>€ 50,617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2023 increase: new members and 2% membership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extLst>
                  <a:ext uri="{0D108BD9-81ED-4DB2-BD59-A6C34878D82A}">
                    <a16:rowId xmlns:a16="http://schemas.microsoft.com/office/drawing/2014/main" val="2995853302"/>
                  </a:ext>
                </a:extLst>
              </a:tr>
              <a:tr h="1876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Industry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</a:rPr>
                        <a:t>€ 405,000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</a:rPr>
                        <a:t>€ 316,760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2023 increase: new funding from </a:t>
                      </a:r>
                      <a:r>
                        <a:rPr lang="en-GB" sz="1100" dirty="0" err="1">
                          <a:effectLst/>
                        </a:rPr>
                        <a:t>Nutricia</a:t>
                      </a:r>
                      <a:r>
                        <a:rPr lang="en-GB" sz="1100" dirty="0">
                          <a:effectLst/>
                        </a:rPr>
                        <a:t> &amp; Medtronic plus one-off support from Pfizer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extLst>
                  <a:ext uri="{0D108BD9-81ED-4DB2-BD59-A6C34878D82A}">
                    <a16:rowId xmlns:a16="http://schemas.microsoft.com/office/drawing/2014/main" val="3107581180"/>
                  </a:ext>
                </a:extLst>
              </a:tr>
              <a:tr h="1747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ELASF 2023 delegate fees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</a:rPr>
                        <a:t>€ 4,685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 marL="44958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</a:rPr>
                        <a:t>€ 60</a:t>
                      </a:r>
                      <a:r>
                        <a:rPr lang="en-GB" sz="1100" dirty="0">
                          <a:effectLst/>
                        </a:rPr>
                        <a:t>6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extLst>
                  <a:ext uri="{0D108BD9-81ED-4DB2-BD59-A6C34878D82A}">
                    <a16:rowId xmlns:a16="http://schemas.microsoft.com/office/drawing/2014/main" val="2391605837"/>
                  </a:ext>
                </a:extLst>
              </a:tr>
              <a:tr h="862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Donations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</a:rPr>
                        <a:t>€ 2,000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</a:rPr>
                        <a:t>€ 3,81</a:t>
                      </a:r>
                      <a:r>
                        <a:rPr lang="en-GB" sz="1100" dirty="0">
                          <a:effectLst/>
                        </a:rPr>
                        <a:t>1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extLst>
                  <a:ext uri="{0D108BD9-81ED-4DB2-BD59-A6C34878D82A}">
                    <a16:rowId xmlns:a16="http://schemas.microsoft.com/office/drawing/2014/main" val="2213158842"/>
                  </a:ext>
                </a:extLst>
              </a:tr>
              <a:tr h="1874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EU research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</a:rPr>
                        <a:t>€ 153,584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</a:rPr>
                        <a:t>€ 22,50</a:t>
                      </a:r>
                      <a:r>
                        <a:rPr lang="en-GB" sz="1100" dirty="0">
                          <a:effectLst/>
                        </a:rPr>
                        <a:t>4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2023 increase: received funds from two new projects Validate and RESQ+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extLst>
                  <a:ext uri="{0D108BD9-81ED-4DB2-BD59-A6C34878D82A}">
                    <a16:rowId xmlns:a16="http://schemas.microsoft.com/office/drawing/2014/main" val="2164141549"/>
                  </a:ext>
                </a:extLst>
              </a:tr>
              <a:tr h="1389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Total</a:t>
                      </a: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>
                          <a:effectLst/>
                        </a:rPr>
                        <a:t>€ 620,479</a:t>
                      </a:r>
                      <a:endParaRPr lang="en-GB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 dirty="0">
                          <a:effectLst/>
                        </a:rPr>
                        <a:t>€ 394,29</a:t>
                      </a:r>
                      <a:r>
                        <a:rPr lang="en-GB" sz="1100" b="1" dirty="0">
                          <a:effectLst/>
                        </a:rPr>
                        <a:t>8</a:t>
                      </a: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100" b="1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extLst>
                  <a:ext uri="{0D108BD9-81ED-4DB2-BD59-A6C34878D82A}">
                    <a16:rowId xmlns:a16="http://schemas.microsoft.com/office/drawing/2014/main" val="880878391"/>
                  </a:ext>
                </a:extLst>
              </a:tr>
              <a:tr h="862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extLst>
                  <a:ext uri="{0D108BD9-81ED-4DB2-BD59-A6C34878D82A}">
                    <a16:rowId xmlns:a16="http://schemas.microsoft.com/office/drawing/2014/main" val="1699771469"/>
                  </a:ext>
                </a:extLst>
              </a:tr>
              <a:tr h="1773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€ brought from 2022 for 2023 </a:t>
                      </a: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€ 789,194</a:t>
                      </a:r>
                      <a:endParaRPr lang="en-GB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 dirty="0">
                          <a:effectLst/>
                        </a:rPr>
                        <a:t>€ 977,45</a:t>
                      </a:r>
                      <a:r>
                        <a:rPr lang="en-GB" sz="1100" b="1" dirty="0">
                          <a:effectLst/>
                        </a:rPr>
                        <a:t>2 </a:t>
                      </a: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100" b="1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extLst>
                  <a:ext uri="{0D108BD9-81ED-4DB2-BD59-A6C34878D82A}">
                    <a16:rowId xmlns:a16="http://schemas.microsoft.com/office/drawing/2014/main" val="1088779513"/>
                  </a:ext>
                </a:extLst>
              </a:tr>
              <a:tr h="862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extLst>
                  <a:ext uri="{0D108BD9-81ED-4DB2-BD59-A6C34878D82A}">
                    <a16:rowId xmlns:a16="http://schemas.microsoft.com/office/drawing/2014/main" val="3384086784"/>
                  </a:ext>
                </a:extLst>
              </a:tr>
              <a:tr h="862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Expenditure</a:t>
                      </a:r>
                      <a:endParaRPr lang="en-GB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2023</a:t>
                      </a: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2022 actual</a:t>
                      </a: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Notes </a:t>
                      </a: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b"/>
                </a:tc>
                <a:extLst>
                  <a:ext uri="{0D108BD9-81ED-4DB2-BD59-A6C34878D82A}">
                    <a16:rowId xmlns:a16="http://schemas.microsoft.com/office/drawing/2014/main" val="923293785"/>
                  </a:ext>
                </a:extLst>
              </a:tr>
              <a:tr h="862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Contract costs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</a:rPr>
                        <a:t>€ 206,029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</a:rPr>
                        <a:t>-€ 206,029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extLst>
                  <a:ext uri="{0D108BD9-81ED-4DB2-BD59-A6C34878D82A}">
                    <a16:rowId xmlns:a16="http://schemas.microsoft.com/office/drawing/2014/main" val="2375133485"/>
                  </a:ext>
                </a:extLst>
              </a:tr>
              <a:tr h="1573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Core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</a:rPr>
                        <a:t>€ 38,882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</a:rPr>
                        <a:t>-€ </a:t>
                      </a:r>
                      <a:r>
                        <a:rPr lang="en-GB" sz="1100" dirty="0"/>
                        <a:t>56,452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b"/>
                </a:tc>
                <a:extLst>
                  <a:ext uri="{0D108BD9-81ED-4DB2-BD59-A6C34878D82A}">
                    <a16:rowId xmlns:a16="http://schemas.microsoft.com/office/drawing/2014/main" val="125184268"/>
                  </a:ext>
                </a:extLst>
              </a:tr>
              <a:tr h="1526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Projects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</a:rPr>
                        <a:t>€ 561,742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</a:rPr>
                        <a:t>-€ 303,277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2023 increase: ELASF, Life saved report, Angels,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extLst>
                  <a:ext uri="{0D108BD9-81ED-4DB2-BD59-A6C34878D82A}">
                    <a16:rowId xmlns:a16="http://schemas.microsoft.com/office/drawing/2014/main" val="3909563928"/>
                  </a:ext>
                </a:extLst>
              </a:tr>
              <a:tr h="862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EU research projects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</a:rPr>
                        <a:t>€ 12,018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</a:rPr>
                        <a:t>-€ 16,794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extLst>
                  <a:ext uri="{0D108BD9-81ED-4DB2-BD59-A6C34878D82A}">
                    <a16:rowId xmlns:a16="http://schemas.microsoft.com/office/drawing/2014/main" val="1078919624"/>
                  </a:ext>
                </a:extLst>
              </a:tr>
              <a:tr h="862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Total</a:t>
                      </a:r>
                      <a:endParaRPr lang="en-GB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 dirty="0">
                          <a:effectLst/>
                        </a:rPr>
                        <a:t>€ 818,672</a:t>
                      </a: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 dirty="0">
                          <a:effectLst/>
                        </a:rPr>
                        <a:t>-€ 582,552</a:t>
                      </a: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100" b="1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/>
                </a:tc>
                <a:extLst>
                  <a:ext uri="{0D108BD9-81ED-4DB2-BD59-A6C34878D82A}">
                    <a16:rowId xmlns:a16="http://schemas.microsoft.com/office/drawing/2014/main" val="1247341843"/>
                  </a:ext>
                </a:extLst>
              </a:tr>
              <a:tr h="862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extLst>
                  <a:ext uri="{0D108BD9-81ED-4DB2-BD59-A6C34878D82A}">
                    <a16:rowId xmlns:a16="http://schemas.microsoft.com/office/drawing/2014/main" val="1044952686"/>
                  </a:ext>
                </a:extLst>
              </a:tr>
              <a:tr h="2947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Planned expenditure in the following year</a:t>
                      </a: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€252,205</a:t>
                      </a: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 dirty="0">
                          <a:effectLst/>
                        </a:rPr>
                        <a:t>-€ 429,921</a:t>
                      </a: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2023: ELASF 2023, SAPE, Life saved report, Angels, Prevention, SSOFT, research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2024: ELASF 2024, research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extLst>
                  <a:ext uri="{0D108BD9-81ED-4DB2-BD59-A6C34878D82A}">
                    <a16:rowId xmlns:a16="http://schemas.microsoft.com/office/drawing/2014/main" val="2033676864"/>
                  </a:ext>
                </a:extLst>
              </a:tr>
              <a:tr h="857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highlight>
                            <a:srgbClr val="C0C0C0"/>
                          </a:highlight>
                        </a:rPr>
                        <a:t> </a:t>
                      </a:r>
                      <a:endParaRPr lang="en-GB" sz="1100" dirty="0">
                        <a:effectLst/>
                        <a:highlight>
                          <a:srgbClr val="C0C0C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extLst>
                  <a:ext uri="{0D108BD9-81ED-4DB2-BD59-A6C34878D82A}">
                    <a16:rowId xmlns:a16="http://schemas.microsoft.com/office/drawing/2014/main" val="1813662862"/>
                  </a:ext>
                </a:extLst>
              </a:tr>
              <a:tr h="2905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Surplus/deficit</a:t>
                      </a: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 dirty="0">
                          <a:effectLst/>
                        </a:rPr>
                        <a:t>€ 358,796</a:t>
                      </a: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 dirty="0">
                          <a:effectLst/>
                        </a:rPr>
                        <a:t>€ 359,27</a:t>
                      </a:r>
                      <a:r>
                        <a:rPr lang="en-GB" sz="1100" b="1" dirty="0">
                          <a:effectLst/>
                        </a:rPr>
                        <a:t>3</a:t>
                      </a: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€250,000: reserves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€109,273: unrestricted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extLst>
                  <a:ext uri="{0D108BD9-81ED-4DB2-BD59-A6C34878D82A}">
                    <a16:rowId xmlns:a16="http://schemas.microsoft.com/office/drawing/2014/main" val="2086002453"/>
                  </a:ext>
                </a:extLst>
              </a:tr>
              <a:tr h="862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 anchor="ctr"/>
                </a:tc>
                <a:extLst>
                  <a:ext uri="{0D108BD9-81ED-4DB2-BD59-A6C34878D82A}">
                    <a16:rowId xmlns:a16="http://schemas.microsoft.com/office/drawing/2014/main" val="665434035"/>
                  </a:ext>
                </a:extLst>
              </a:tr>
              <a:tr h="862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Carried forward </a:t>
                      </a:r>
                      <a:endParaRPr lang="en-GB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 dirty="0">
                          <a:effectLst/>
                        </a:rPr>
                        <a:t>€ 591,001</a:t>
                      </a: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€ 789,194</a:t>
                      </a: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218" marR="28218" marT="0" marB="0"/>
                </a:tc>
                <a:extLst>
                  <a:ext uri="{0D108BD9-81ED-4DB2-BD59-A6C34878D82A}">
                    <a16:rowId xmlns:a16="http://schemas.microsoft.com/office/drawing/2014/main" val="1495621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1001193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Custom 2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7030A0"/>
      </a:accent1>
      <a:accent2>
        <a:srgbClr val="FFAB40"/>
      </a:accent2>
      <a:accent3>
        <a:srgbClr val="E1CCF0"/>
      </a:accent3>
      <a:accent4>
        <a:srgbClr val="FFE0B7"/>
      </a:accent4>
      <a:accent5>
        <a:srgbClr val="A5A5A5"/>
      </a:accent5>
      <a:accent6>
        <a:srgbClr val="D8D8D8"/>
      </a:accent6>
      <a:hlink>
        <a:srgbClr val="7030A0"/>
      </a:hlink>
      <a:folHlink>
        <a:srgbClr val="FFAB4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rz Therapeutics">
  <a:themeElements>
    <a:clrScheme name="Merz Therapeutics">
      <a:dk1>
        <a:srgbClr val="000000"/>
      </a:dk1>
      <a:lt1>
        <a:sysClr val="window" lastClr="FFFFFF"/>
      </a:lt1>
      <a:dk2>
        <a:srgbClr val="646567"/>
      </a:dk2>
      <a:lt2>
        <a:srgbClr val="EAEEF2"/>
      </a:lt2>
      <a:accent1>
        <a:srgbClr val="005DB9"/>
      </a:accent1>
      <a:accent2>
        <a:srgbClr val="00386A"/>
      </a:accent2>
      <a:accent3>
        <a:srgbClr val="EC7405"/>
      </a:accent3>
      <a:accent4>
        <a:srgbClr val="43B02A"/>
      </a:accent4>
      <a:accent5>
        <a:srgbClr val="F4CD00"/>
      </a:accent5>
      <a:accent6>
        <a:srgbClr val="682666"/>
      </a:accent6>
      <a:hlink>
        <a:srgbClr val="005DB9"/>
      </a:hlink>
      <a:folHlink>
        <a:srgbClr val="005DB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2"/>
            </a:gs>
          </a:gsLst>
          <a:lin ang="0" scaled="0"/>
          <a:tileRect/>
        </a:gradFill>
        <a:ln>
          <a:noFill/>
        </a:ln>
      </a:spPr>
      <a:bodyPr rtlCol="0" anchor="ctr"/>
      <a:lstStyle>
        <a:defPPr algn="ctr">
          <a:defRPr sz="1800" b="1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220121_01_PPT_Template_Merz_Therapeutics.pptx" id="{83A35CC7-383F-45C8-B8F8-F301837946A7}" vid="{9AD1E267-ABE9-4C17-949A-275EC7C3DAF8}"/>
    </a:ext>
  </a:extLst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E1057BA7ADE5458F4C255DE14BE3BB" ma:contentTypeVersion="16" ma:contentTypeDescription="Create a new document." ma:contentTypeScope="" ma:versionID="ee78af8982f47f4f9950e47390b24ba3">
  <xsd:schema xmlns:xsd="http://www.w3.org/2001/XMLSchema" xmlns:xs="http://www.w3.org/2001/XMLSchema" xmlns:p="http://schemas.microsoft.com/office/2006/metadata/properties" xmlns:ns2="87ac4fbd-a594-4734-b55f-12854f690241" xmlns:ns3="289a6407-d971-4424-af67-ce2a1f872db1" targetNamespace="http://schemas.microsoft.com/office/2006/metadata/properties" ma:root="true" ma:fieldsID="5bab41cf203ad7714106ebe2f7af5a5b" ns2:_="" ns3:_="">
    <xsd:import namespace="87ac4fbd-a594-4734-b55f-12854f690241"/>
    <xsd:import namespace="289a6407-d971-4424-af67-ce2a1f872db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ac4fbd-a594-4734-b55f-12854f69024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d53dbe2-2c00-4730-a6c9-fcb95c12f69a}" ma:internalName="TaxCatchAll" ma:showField="CatchAllData" ma:web="87ac4fbd-a594-4734-b55f-12854f69024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9a6407-d971-4424-af67-ce2a1f872d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9de3f2a-2ca6-438a-95e4-c0bab69cde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289a6407-d971-4424-af67-ce2a1f872db1" xsi:nil="true"/>
    <TaxCatchAll xmlns="87ac4fbd-a594-4734-b55f-12854f690241"/>
    <lcf76f155ced4ddcb4097134ff3c332f xmlns="289a6407-d971-4424-af67-ce2a1f872db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26CC7E6-2EA6-478B-99E8-CAF4999D12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ac4fbd-a594-4734-b55f-12854f690241"/>
    <ds:schemaRef ds:uri="289a6407-d971-4424-af67-ce2a1f872d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9AC5292-739C-47F8-A1D8-97E1F10FCC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EFCE88-AEC4-45ED-8729-13CEB97798DA}">
  <ds:schemaRefs>
    <ds:schemaRef ds:uri="289a6407-d971-4424-af67-ce2a1f872db1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7ac4fbd-a594-4734-b55f-12854f69024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8307</TotalTime>
  <Words>217</Words>
  <Application>Microsoft Office PowerPoint</Application>
  <PresentationFormat>On-screen Show (16:9)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Simple Light</vt:lpstr>
      <vt:lpstr>Merz Therapeutics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Sandra Jackson</dc:creator>
  <cp:lastModifiedBy>Arlene Wilkie</cp:lastModifiedBy>
  <cp:revision>44</cp:revision>
  <cp:lastPrinted>2019-05-07T18:21:03Z</cp:lastPrinted>
  <dcterms:modified xsi:type="dcterms:W3CDTF">2023-06-09T10:29:59Z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0x010100A4E1057BA7ADE5458F4C255DE14BE3BB</vt:lpwstr>
  </property>
  <property fmtid="{D5CDD505-2E9C-101B-9397-08002B2CF9AE}" pid="3" name="xd_Signature">
    <vt:bool>false</vt:bool>
  </property>
  <property fmtid="{D5CDD505-2E9C-101B-9397-08002B2CF9AE}" pid="4" name="xd_ProgID">
    <vt:lpwstr/>
  </property>
  <property fmtid="{D5CDD505-2E9C-101B-9397-08002B2CF9AE}" pid="5" name="TemplateUrl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MediaServiceImageTags">
    <vt:lpwstr/>
  </property>
</Properties>
</file>