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C09EA-93FF-0AC6-1877-3D23C3949898}" v="4" dt="2021-04-26T09:07:35.578"/>
    <p1510:client id="{2AD1D887-FA63-8652-5C04-753F671F2D27}" v="7" dt="2021-04-21T16:04:53.347"/>
    <p1510:client id="{3A83FE04-50B8-4FD3-BEBB-7D56A2D7BAFE}" v="559" dt="2021-04-20T16:23:53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Moye" userId="S::caroline.moye@safestroke.eu::2086421f-df31-4f58-82c9-2fd3ac72a41a" providerId="AD" clId="Web-{2AD1D887-FA63-8652-5C04-753F671F2D27}"/>
    <pc:docChg chg="modSld">
      <pc:chgData name="Caroline Moye" userId="S::caroline.moye@safestroke.eu::2086421f-df31-4f58-82c9-2fd3ac72a41a" providerId="AD" clId="Web-{2AD1D887-FA63-8652-5C04-753F671F2D27}" dt="2021-04-21T16:04:53.347" v="3" actId="20577"/>
      <pc:docMkLst>
        <pc:docMk/>
      </pc:docMkLst>
      <pc:sldChg chg="modSp">
        <pc:chgData name="Caroline Moye" userId="S::caroline.moye@safestroke.eu::2086421f-df31-4f58-82c9-2fd3ac72a41a" providerId="AD" clId="Web-{2AD1D887-FA63-8652-5C04-753F671F2D27}" dt="2021-04-21T16:04:53.347" v="3" actId="20577"/>
        <pc:sldMkLst>
          <pc:docMk/>
          <pc:sldMk cId="758839762" sldId="260"/>
        </pc:sldMkLst>
        <pc:spChg chg="mod">
          <ac:chgData name="Caroline Moye" userId="S::caroline.moye@safestroke.eu::2086421f-df31-4f58-82c9-2fd3ac72a41a" providerId="AD" clId="Web-{2AD1D887-FA63-8652-5C04-753F671F2D27}" dt="2021-04-21T16:04:53.347" v="3" actId="20577"/>
          <ac:spMkLst>
            <pc:docMk/>
            <pc:sldMk cId="758839762" sldId="260"/>
            <ac:spMk id="4" creationId="{BA31FD81-DF7A-40DE-84C8-17BB478082F4}"/>
          </ac:spMkLst>
        </pc:spChg>
      </pc:sldChg>
    </pc:docChg>
  </pc:docChgLst>
  <pc:docChgLst>
    <pc:chgData name="Caroline Moye" userId="S::caroline.moye@safestroke.eu::2086421f-df31-4f58-82c9-2fd3ac72a41a" providerId="AD" clId="Web-{1B8C09EA-93FF-0AC6-1877-3D23C3949898}"/>
    <pc:docChg chg="modSld">
      <pc:chgData name="Caroline Moye" userId="S::caroline.moye@safestroke.eu::2086421f-df31-4f58-82c9-2fd3ac72a41a" providerId="AD" clId="Web-{1B8C09EA-93FF-0AC6-1877-3D23C3949898}" dt="2021-04-26T09:07:35.578" v="1" actId="20577"/>
      <pc:docMkLst>
        <pc:docMk/>
      </pc:docMkLst>
      <pc:sldChg chg="modSp">
        <pc:chgData name="Caroline Moye" userId="S::caroline.moye@safestroke.eu::2086421f-df31-4f58-82c9-2fd3ac72a41a" providerId="AD" clId="Web-{1B8C09EA-93FF-0AC6-1877-3D23C3949898}" dt="2021-04-26T09:07:35.578" v="1" actId="20577"/>
        <pc:sldMkLst>
          <pc:docMk/>
          <pc:sldMk cId="758839762" sldId="260"/>
        </pc:sldMkLst>
        <pc:spChg chg="mod">
          <ac:chgData name="Caroline Moye" userId="S::caroline.moye@safestroke.eu::2086421f-df31-4f58-82c9-2fd3ac72a41a" providerId="AD" clId="Web-{1B8C09EA-93FF-0AC6-1877-3D23C3949898}" dt="2021-04-26T09:07:35.578" v="1" actId="20577"/>
          <ac:spMkLst>
            <pc:docMk/>
            <pc:sldMk cId="758839762" sldId="260"/>
            <ac:spMk id="4" creationId="{BA31FD81-DF7A-40DE-84C8-17BB478082F4}"/>
          </ac:spMkLst>
        </pc:spChg>
      </pc:sldChg>
    </pc:docChg>
  </pc:docChgLst>
  <pc:docChgLst>
    <pc:chgData name="Caroline Moye" userId="S::caroline.moye@safestroke.eu::2086421f-df31-4f58-82c9-2fd3ac72a41a" providerId="AD" clId="Web-{3A83FE04-50B8-4FD3-BEBB-7D56A2D7BAFE}"/>
    <pc:docChg chg="addSld delSld modSld">
      <pc:chgData name="Caroline Moye" userId="S::caroline.moye@safestroke.eu::2086421f-df31-4f58-82c9-2fd3ac72a41a" providerId="AD" clId="Web-{3A83FE04-50B8-4FD3-BEBB-7D56A2D7BAFE}" dt="2021-04-20T16:23:53.798" v="295" actId="20577"/>
      <pc:docMkLst>
        <pc:docMk/>
      </pc:docMkLst>
      <pc:sldChg chg="addSp modSp del">
        <pc:chgData name="Caroline Moye" userId="S::caroline.moye@safestroke.eu::2086421f-df31-4f58-82c9-2fd3ac72a41a" providerId="AD" clId="Web-{3A83FE04-50B8-4FD3-BEBB-7D56A2D7BAFE}" dt="2021-04-20T16:20:03.732" v="236"/>
        <pc:sldMkLst>
          <pc:docMk/>
          <pc:sldMk cId="109857222" sldId="256"/>
        </pc:sldMkLst>
        <pc:picChg chg="add mod">
          <ac:chgData name="Caroline Moye" userId="S::caroline.moye@safestroke.eu::2086421f-df31-4f58-82c9-2fd3ac72a41a" providerId="AD" clId="Web-{3A83FE04-50B8-4FD3-BEBB-7D56A2D7BAFE}" dt="2021-04-20T10:06:55.081" v="5" actId="14100"/>
          <ac:picMkLst>
            <pc:docMk/>
            <pc:sldMk cId="109857222" sldId="256"/>
            <ac:picMk id="4" creationId="{D941B8BF-1469-4967-B695-817D912381B4}"/>
          </ac:picMkLst>
        </pc:picChg>
      </pc:sldChg>
      <pc:sldChg chg="addSp delSp modSp new del">
        <pc:chgData name="Caroline Moye" userId="S::caroline.moye@safestroke.eu::2086421f-df31-4f58-82c9-2fd3ac72a41a" providerId="AD" clId="Web-{3A83FE04-50B8-4FD3-BEBB-7D56A2D7BAFE}" dt="2021-04-20T16:21:37.937" v="249"/>
        <pc:sldMkLst>
          <pc:docMk/>
          <pc:sldMk cId="3941540804" sldId="257"/>
        </pc:sldMkLst>
        <pc:spChg chg="add mod">
          <ac:chgData name="Caroline Moye" userId="S::caroline.moye@safestroke.eu::2086421f-df31-4f58-82c9-2fd3ac72a41a" providerId="AD" clId="Web-{3A83FE04-50B8-4FD3-BEBB-7D56A2D7BAFE}" dt="2021-04-20T16:21:30.234" v="246" actId="20577"/>
          <ac:spMkLst>
            <pc:docMk/>
            <pc:sldMk cId="3941540804" sldId="257"/>
            <ac:spMk id="2" creationId="{6B652E37-BA0F-4A6F-99EB-5EEDA845B0EC}"/>
          </ac:spMkLst>
        </pc:spChg>
        <pc:picChg chg="add del mod">
          <ac:chgData name="Caroline Moye" userId="S::caroline.moye@safestroke.eu::2086421f-df31-4f58-82c9-2fd3ac72a41a" providerId="AD" clId="Web-{3A83FE04-50B8-4FD3-BEBB-7D56A2D7BAFE}" dt="2021-04-20T10:15:45.688" v="53"/>
          <ac:picMkLst>
            <pc:docMk/>
            <pc:sldMk cId="3941540804" sldId="257"/>
            <ac:picMk id="2" creationId="{4E2268AE-BCE4-4E60-9588-D57976EFD32F}"/>
          </ac:picMkLst>
        </pc:picChg>
      </pc:sldChg>
      <pc:sldChg chg="addSp delSp modSp new">
        <pc:chgData name="Caroline Moye" userId="S::caroline.moye@safestroke.eu::2086421f-df31-4f58-82c9-2fd3ac72a41a" providerId="AD" clId="Web-{3A83FE04-50B8-4FD3-BEBB-7D56A2D7BAFE}" dt="2021-04-20T10:23:00.465" v="127" actId="20577"/>
        <pc:sldMkLst>
          <pc:docMk/>
          <pc:sldMk cId="197242303" sldId="258"/>
        </pc:sldMkLst>
        <pc:spChg chg="mod">
          <ac:chgData name="Caroline Moye" userId="S::caroline.moye@safestroke.eu::2086421f-df31-4f58-82c9-2fd3ac72a41a" providerId="AD" clId="Web-{3A83FE04-50B8-4FD3-BEBB-7D56A2D7BAFE}" dt="2021-04-20T10:13:15.231" v="40" actId="20577"/>
          <ac:spMkLst>
            <pc:docMk/>
            <pc:sldMk cId="197242303" sldId="258"/>
            <ac:spMk id="2" creationId="{FE7D601E-FADC-43B4-8765-DA400EA5AA57}"/>
          </ac:spMkLst>
        </pc:spChg>
        <pc:spChg chg="del">
          <ac:chgData name="Caroline Moye" userId="S::caroline.moye@safestroke.eu::2086421f-df31-4f58-82c9-2fd3ac72a41a" providerId="AD" clId="Web-{3A83FE04-50B8-4FD3-BEBB-7D56A2D7BAFE}" dt="2021-04-20T10:08:50.178" v="9"/>
          <ac:spMkLst>
            <pc:docMk/>
            <pc:sldMk cId="197242303" sldId="258"/>
            <ac:spMk id="3" creationId="{A2CC1CAA-5F9D-4C0A-8146-400FCDC9474A}"/>
          </ac:spMkLst>
        </pc:spChg>
        <pc:spChg chg="add mod">
          <ac:chgData name="Caroline Moye" userId="S::caroline.moye@safestroke.eu::2086421f-df31-4f58-82c9-2fd3ac72a41a" providerId="AD" clId="Web-{3A83FE04-50B8-4FD3-BEBB-7D56A2D7BAFE}" dt="2021-04-20T10:23:00.465" v="127" actId="20577"/>
          <ac:spMkLst>
            <pc:docMk/>
            <pc:sldMk cId="197242303" sldId="258"/>
            <ac:spMk id="6" creationId="{8A0C4E2B-ADDD-469F-A6F5-12109F6A599C}"/>
          </ac:spMkLst>
        </pc:spChg>
        <pc:picChg chg="add mod ord">
          <ac:chgData name="Caroline Moye" userId="S::caroline.moye@safestroke.eu::2086421f-df31-4f58-82c9-2fd3ac72a41a" providerId="AD" clId="Web-{3A83FE04-50B8-4FD3-BEBB-7D56A2D7BAFE}" dt="2021-04-20T10:08:50.178" v="9"/>
          <ac:picMkLst>
            <pc:docMk/>
            <pc:sldMk cId="197242303" sldId="258"/>
            <ac:picMk id="4" creationId="{7961D669-0070-40CE-92FD-3E6A5FAC42C7}"/>
          </ac:picMkLst>
        </pc:picChg>
        <pc:picChg chg="add mod">
          <ac:chgData name="Caroline Moye" userId="S::caroline.moye@safestroke.eu::2086421f-df31-4f58-82c9-2fd3ac72a41a" providerId="AD" clId="Web-{3A83FE04-50B8-4FD3-BEBB-7D56A2D7BAFE}" dt="2021-04-20T10:16:51.440" v="57" actId="1076"/>
          <ac:picMkLst>
            <pc:docMk/>
            <pc:sldMk cId="197242303" sldId="258"/>
            <ac:picMk id="5" creationId="{95F5FEA9-67B6-4A49-A263-3316F21487BD}"/>
          </ac:picMkLst>
        </pc:picChg>
      </pc:sldChg>
      <pc:sldChg chg="addSp delSp modSp new">
        <pc:chgData name="Caroline Moye" userId="S::caroline.moye@safestroke.eu::2086421f-df31-4f58-82c9-2fd3ac72a41a" providerId="AD" clId="Web-{3A83FE04-50B8-4FD3-BEBB-7D56A2D7BAFE}" dt="2021-04-20T14:50:02.254" v="214" actId="20577"/>
        <pc:sldMkLst>
          <pc:docMk/>
          <pc:sldMk cId="1486126924" sldId="259"/>
        </pc:sldMkLst>
        <pc:spChg chg="mod">
          <ac:chgData name="Caroline Moye" userId="S::caroline.moye@safestroke.eu::2086421f-df31-4f58-82c9-2fd3ac72a41a" providerId="AD" clId="Web-{3A83FE04-50B8-4FD3-BEBB-7D56A2D7BAFE}" dt="2021-04-20T14:50:02.254" v="214" actId="20577"/>
          <ac:spMkLst>
            <pc:docMk/>
            <pc:sldMk cId="1486126924" sldId="259"/>
            <ac:spMk id="2" creationId="{9417EB26-73EE-484E-999A-7B32A27797AC}"/>
          </ac:spMkLst>
        </pc:spChg>
        <pc:spChg chg="del">
          <ac:chgData name="Caroline Moye" userId="S::caroline.moye@safestroke.eu::2086421f-df31-4f58-82c9-2fd3ac72a41a" providerId="AD" clId="Web-{3A83FE04-50B8-4FD3-BEBB-7D56A2D7BAFE}" dt="2021-04-20T10:13:49.920" v="42"/>
          <ac:spMkLst>
            <pc:docMk/>
            <pc:sldMk cId="1486126924" sldId="259"/>
            <ac:spMk id="3" creationId="{A97C85AA-4F60-4D8C-B433-E310F7FA2356}"/>
          </ac:spMkLst>
        </pc:spChg>
        <pc:spChg chg="add del mod">
          <ac:chgData name="Caroline Moye" userId="S::caroline.moye@safestroke.eu::2086421f-df31-4f58-82c9-2fd3ac72a41a" providerId="AD" clId="Web-{3A83FE04-50B8-4FD3-BEBB-7D56A2D7BAFE}" dt="2021-04-20T10:15:13.359" v="49"/>
          <ac:spMkLst>
            <pc:docMk/>
            <pc:sldMk cId="1486126924" sldId="259"/>
            <ac:spMk id="7" creationId="{5A8D15E7-6270-4EAC-BC85-92D12AD74B60}"/>
          </ac:spMkLst>
        </pc:spChg>
        <pc:spChg chg="add del mod">
          <ac:chgData name="Caroline Moye" userId="S::caroline.moye@safestroke.eu::2086421f-df31-4f58-82c9-2fd3ac72a41a" providerId="AD" clId="Web-{3A83FE04-50B8-4FD3-BEBB-7D56A2D7BAFE}" dt="2021-04-20T10:15:53.767" v="54"/>
          <ac:spMkLst>
            <pc:docMk/>
            <pc:sldMk cId="1486126924" sldId="259"/>
            <ac:spMk id="10" creationId="{0806D96D-9C20-455F-8C29-028589A6F17B}"/>
          </ac:spMkLst>
        </pc:spChg>
        <pc:picChg chg="add del mod ord">
          <ac:chgData name="Caroline Moye" userId="S::caroline.moye@safestroke.eu::2086421f-df31-4f58-82c9-2fd3ac72a41a" providerId="AD" clId="Web-{3A83FE04-50B8-4FD3-BEBB-7D56A2D7BAFE}" dt="2021-04-20T10:14:56.890" v="48"/>
          <ac:picMkLst>
            <pc:docMk/>
            <pc:sldMk cId="1486126924" sldId="259"/>
            <ac:picMk id="4" creationId="{47956439-F2E5-4C80-8D63-5B45B7A0E682}"/>
          </ac:picMkLst>
        </pc:picChg>
        <pc:picChg chg="add del mod">
          <ac:chgData name="Caroline Moye" userId="S::caroline.moye@safestroke.eu::2086421f-df31-4f58-82c9-2fd3ac72a41a" providerId="AD" clId="Web-{3A83FE04-50B8-4FD3-BEBB-7D56A2D7BAFE}" dt="2021-04-20T10:14:54.187" v="47"/>
          <ac:picMkLst>
            <pc:docMk/>
            <pc:sldMk cId="1486126924" sldId="259"/>
            <ac:picMk id="5" creationId="{880EAD0A-709C-4BD7-A4A3-895B32DF0AAD}"/>
          </ac:picMkLst>
        </pc:picChg>
        <pc:picChg chg="add del mod ord">
          <ac:chgData name="Caroline Moye" userId="S::caroline.moye@safestroke.eu::2086421f-df31-4f58-82c9-2fd3ac72a41a" providerId="AD" clId="Web-{3A83FE04-50B8-4FD3-BEBB-7D56A2D7BAFE}" dt="2021-04-20T10:15:33.266" v="52"/>
          <ac:picMkLst>
            <pc:docMk/>
            <pc:sldMk cId="1486126924" sldId="259"/>
            <ac:picMk id="8" creationId="{A383BD07-B94C-4230-8422-295F519ED29C}"/>
          </ac:picMkLst>
        </pc:picChg>
        <pc:picChg chg="add mod ord">
          <ac:chgData name="Caroline Moye" userId="S::caroline.moye@safestroke.eu::2086421f-df31-4f58-82c9-2fd3ac72a41a" providerId="AD" clId="Web-{3A83FE04-50B8-4FD3-BEBB-7D56A2D7BAFE}" dt="2021-04-20T10:24:02.795" v="136" actId="14100"/>
          <ac:picMkLst>
            <pc:docMk/>
            <pc:sldMk cId="1486126924" sldId="259"/>
            <ac:picMk id="11" creationId="{6C0E6232-A3E9-4D93-BA5C-C2143915750B}"/>
          </ac:picMkLst>
        </pc:picChg>
      </pc:sldChg>
      <pc:sldChg chg="addSp delSp modSp new mod setBg">
        <pc:chgData name="Caroline Moye" userId="S::caroline.moye@safestroke.eu::2086421f-df31-4f58-82c9-2fd3ac72a41a" providerId="AD" clId="Web-{3A83FE04-50B8-4FD3-BEBB-7D56A2D7BAFE}" dt="2021-04-20T14:45:28.247" v="198" actId="20577"/>
        <pc:sldMkLst>
          <pc:docMk/>
          <pc:sldMk cId="758839762" sldId="260"/>
        </pc:sldMkLst>
        <pc:spChg chg="mod">
          <ac:chgData name="Caroline Moye" userId="S::caroline.moye@safestroke.eu::2086421f-df31-4f58-82c9-2fd3ac72a41a" providerId="AD" clId="Web-{3A83FE04-50B8-4FD3-BEBB-7D56A2D7BAFE}" dt="2021-04-20T14:45:28.247" v="198" actId="20577"/>
          <ac:spMkLst>
            <pc:docMk/>
            <pc:sldMk cId="758839762" sldId="260"/>
            <ac:spMk id="2" creationId="{2DB1A1F0-CCE3-47BA-A083-52FB6ABA173B}"/>
          </ac:spMkLst>
        </pc:spChg>
        <pc:spChg chg="del">
          <ac:chgData name="Caroline Moye" userId="S::caroline.moye@safestroke.eu::2086421f-df31-4f58-82c9-2fd3ac72a41a" providerId="AD" clId="Web-{3A83FE04-50B8-4FD3-BEBB-7D56A2D7BAFE}" dt="2021-04-20T10:24:49.765" v="138"/>
          <ac:spMkLst>
            <pc:docMk/>
            <pc:sldMk cId="758839762" sldId="260"/>
            <ac:spMk id="3" creationId="{B8899F6B-23FB-4328-BA10-A83345713CE4}"/>
          </ac:spMkLst>
        </pc:spChg>
        <pc:spChg chg="mod">
          <ac:chgData name="Caroline Moye" userId="S::caroline.moye@safestroke.eu::2086421f-df31-4f58-82c9-2fd3ac72a41a" providerId="AD" clId="Web-{3A83FE04-50B8-4FD3-BEBB-7D56A2D7BAFE}" dt="2021-04-20T10:25:38.282" v="140"/>
          <ac:spMkLst>
            <pc:docMk/>
            <pc:sldMk cId="758839762" sldId="260"/>
            <ac:spMk id="4" creationId="{BA31FD81-DF7A-40DE-84C8-17BB478082F4}"/>
          </ac:spMkLst>
        </pc:spChg>
        <pc:picChg chg="add mod ord modCrop">
          <ac:chgData name="Caroline Moye" userId="S::caroline.moye@safestroke.eu::2086421f-df31-4f58-82c9-2fd3ac72a41a" providerId="AD" clId="Web-{3A83FE04-50B8-4FD3-BEBB-7D56A2D7BAFE}" dt="2021-04-20T10:25:38.282" v="140"/>
          <ac:picMkLst>
            <pc:docMk/>
            <pc:sldMk cId="758839762" sldId="260"/>
            <ac:picMk id="5" creationId="{FC2F0F47-1AC4-4B58-A52B-9100F538C44F}"/>
          </ac:picMkLst>
        </pc:picChg>
        <pc:cxnChg chg="add">
          <ac:chgData name="Caroline Moye" userId="S::caroline.moye@safestroke.eu::2086421f-df31-4f58-82c9-2fd3ac72a41a" providerId="AD" clId="Web-{3A83FE04-50B8-4FD3-BEBB-7D56A2D7BAFE}" dt="2021-04-20T10:25:38.282" v="140"/>
          <ac:cxnSpMkLst>
            <pc:docMk/>
            <pc:sldMk cId="758839762" sldId="260"/>
            <ac:cxnSpMk id="10" creationId="{A7F400EE-A8A5-48AF-B4D6-291B52C6F0B0}"/>
          </ac:cxnSpMkLst>
        </pc:cxnChg>
      </pc:sldChg>
      <pc:sldChg chg="addSp delSp modSp new">
        <pc:chgData name="Caroline Moye" userId="S::caroline.moye@safestroke.eu::2086421f-df31-4f58-82c9-2fd3ac72a41a" providerId="AD" clId="Web-{3A83FE04-50B8-4FD3-BEBB-7D56A2D7BAFE}" dt="2021-04-20T14:45:09.122" v="197" actId="20577"/>
        <pc:sldMkLst>
          <pc:docMk/>
          <pc:sldMk cId="4040371564" sldId="261"/>
        </pc:sldMkLst>
        <pc:spChg chg="mod">
          <ac:chgData name="Caroline Moye" userId="S::caroline.moye@safestroke.eu::2086421f-df31-4f58-82c9-2fd3ac72a41a" providerId="AD" clId="Web-{3A83FE04-50B8-4FD3-BEBB-7D56A2D7BAFE}" dt="2021-04-20T14:45:09.122" v="197" actId="20577"/>
          <ac:spMkLst>
            <pc:docMk/>
            <pc:sldMk cId="4040371564" sldId="261"/>
            <ac:spMk id="2" creationId="{EB382AAA-41CF-4C9C-AEC5-D9BE52B8E94A}"/>
          </ac:spMkLst>
        </pc:spChg>
        <pc:spChg chg="del">
          <ac:chgData name="Caroline Moye" userId="S::caroline.moye@safestroke.eu::2086421f-df31-4f58-82c9-2fd3ac72a41a" providerId="AD" clId="Web-{3A83FE04-50B8-4FD3-BEBB-7D56A2D7BAFE}" dt="2021-04-20T10:27:48.254" v="163"/>
          <ac:spMkLst>
            <pc:docMk/>
            <pc:sldMk cId="4040371564" sldId="261"/>
            <ac:spMk id="3" creationId="{9E951E03-8336-4036-B9B0-3EE565C46D8C}"/>
          </ac:spMkLst>
        </pc:spChg>
        <pc:spChg chg="mod">
          <ac:chgData name="Caroline Moye" userId="S::caroline.moye@safestroke.eu::2086421f-df31-4f58-82c9-2fd3ac72a41a" providerId="AD" clId="Web-{3A83FE04-50B8-4FD3-BEBB-7D56A2D7BAFE}" dt="2021-04-20T14:41:15.522" v="176" actId="20577"/>
          <ac:spMkLst>
            <pc:docMk/>
            <pc:sldMk cId="4040371564" sldId="261"/>
            <ac:spMk id="4" creationId="{DD41A549-B166-4C8D-9A7C-2189C9B314A4}"/>
          </ac:spMkLst>
        </pc:spChg>
        <pc:picChg chg="add mod ord modCrop">
          <ac:chgData name="Caroline Moye" userId="S::caroline.moye@safestroke.eu::2086421f-df31-4f58-82c9-2fd3ac72a41a" providerId="AD" clId="Web-{3A83FE04-50B8-4FD3-BEBB-7D56A2D7BAFE}" dt="2021-04-20T14:41:52.648" v="180" actId="1076"/>
          <ac:picMkLst>
            <pc:docMk/>
            <pc:sldMk cId="4040371564" sldId="261"/>
            <ac:picMk id="5" creationId="{09CCC7D5-99D0-40F5-AD88-61E9BDCF1225}"/>
          </ac:picMkLst>
        </pc:picChg>
      </pc:sldChg>
      <pc:sldChg chg="modSp new">
        <pc:chgData name="Caroline Moye" userId="S::caroline.moye@safestroke.eu::2086421f-df31-4f58-82c9-2fd3ac72a41a" providerId="AD" clId="Web-{3A83FE04-50B8-4FD3-BEBB-7D56A2D7BAFE}" dt="2021-04-20T16:23:53.798" v="295" actId="20577"/>
        <pc:sldMkLst>
          <pc:docMk/>
          <pc:sldMk cId="317247668" sldId="262"/>
        </pc:sldMkLst>
        <pc:spChg chg="mod">
          <ac:chgData name="Caroline Moye" userId="S::caroline.moye@safestroke.eu::2086421f-df31-4f58-82c9-2fd3ac72a41a" providerId="AD" clId="Web-{3A83FE04-50B8-4FD3-BEBB-7D56A2D7BAFE}" dt="2021-04-20T16:21:13.765" v="244" actId="20577"/>
          <ac:spMkLst>
            <pc:docMk/>
            <pc:sldMk cId="317247668" sldId="262"/>
            <ac:spMk id="2" creationId="{529A900A-6E90-40AA-9BC0-8BC7FA530CB8}"/>
          </ac:spMkLst>
        </pc:spChg>
        <pc:spChg chg="mod">
          <ac:chgData name="Caroline Moye" userId="S::caroline.moye@safestroke.eu::2086421f-df31-4f58-82c9-2fd3ac72a41a" providerId="AD" clId="Web-{3A83FE04-50B8-4FD3-BEBB-7D56A2D7BAFE}" dt="2021-04-20T16:23:53.798" v="295" actId="20577"/>
          <ac:spMkLst>
            <pc:docMk/>
            <pc:sldMk cId="317247668" sldId="262"/>
            <ac:spMk id="3" creationId="{08CA8251-EA00-4875-9723-D1B72B8E74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h2020-angie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601E-FADC-43B4-8765-DA400EA5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cs typeface="Calibri Light"/>
              </a:rPr>
              <a:t>SAFE's New EU research partnership</a:t>
            </a:r>
            <a:endParaRPr lang="en-GB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61D669-0070-40CE-92FD-3E6A5FAC4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91788"/>
            <a:ext cx="10515600" cy="3019012"/>
          </a:xfr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5F5FEA9-67B6-4A49-A263-3316F2148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929" y="424038"/>
            <a:ext cx="2743200" cy="1213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C4E2B-ADDD-469F-A6F5-12109F6A599C}"/>
              </a:ext>
            </a:extLst>
          </p:cNvPr>
          <p:cNvSpPr txBox="1"/>
          <p:nvPr/>
        </p:nvSpPr>
        <p:spPr>
          <a:xfrm>
            <a:off x="1183342" y="3477398"/>
            <a:ext cx="64411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rgbClr val="515151"/>
              </a:solidFill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9724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EB26-73EE-484E-999A-7B32A277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r>
              <a:rPr lang="en-GB" err="1">
                <a:cs typeface="Calibri Light"/>
              </a:rPr>
              <a:t>MAgnetically</a:t>
            </a:r>
            <a:r>
              <a:rPr lang="en-GB" dirty="0">
                <a:ea typeface="+mj-lt"/>
                <a:cs typeface="+mj-lt"/>
              </a:rPr>
              <a:t> steerable wireless Nanodevices for the </a:t>
            </a:r>
            <a:r>
              <a:rPr lang="en-GB" err="1">
                <a:ea typeface="+mj-lt"/>
                <a:cs typeface="+mj-lt"/>
              </a:rPr>
              <a:t>tarGeted</a:t>
            </a:r>
            <a:r>
              <a:rPr lang="en-GB" dirty="0">
                <a:ea typeface="+mj-lt"/>
                <a:cs typeface="+mj-lt"/>
              </a:rPr>
              <a:t> delivery of </a:t>
            </a:r>
            <a:r>
              <a:rPr lang="en-GB" err="1">
                <a:ea typeface="+mj-lt"/>
                <a:cs typeface="+mj-lt"/>
              </a:rPr>
              <a:t>therapeutIc</a:t>
            </a:r>
            <a:r>
              <a:rPr lang="en-GB" dirty="0">
                <a:ea typeface="+mj-lt"/>
                <a:cs typeface="+mj-lt"/>
              </a:rPr>
              <a:t> agents in any vascular </a:t>
            </a:r>
            <a:r>
              <a:rPr lang="en-GB" err="1">
                <a:ea typeface="+mj-lt"/>
                <a:cs typeface="+mj-lt"/>
              </a:rPr>
              <a:t>rEgion</a:t>
            </a:r>
            <a:r>
              <a:rPr lang="en-GB" dirty="0">
                <a:ea typeface="+mj-lt"/>
                <a:cs typeface="+mj-lt"/>
              </a:rPr>
              <a:t> of the body</a:t>
            </a:r>
            <a:endParaRPr lang="en-GB" dirty="0">
              <a:cs typeface="Calibri Light"/>
            </a:endParaRPr>
          </a:p>
          <a:p>
            <a:br>
              <a:rPr lang="en-US" dirty="0"/>
            </a:br>
            <a:r>
              <a:rPr lang="en-US" dirty="0">
                <a:ea typeface="+mj-lt"/>
                <a:cs typeface="+mj-lt"/>
                <a:hlinkClick r:id="rId2"/>
              </a:rPr>
              <a:t>https://h2020-angie.eu/</a:t>
            </a:r>
            <a:br>
              <a:rPr lang="en-US" dirty="0">
                <a:ea typeface="+mj-lt"/>
                <a:cs typeface="+mj-lt"/>
              </a:rPr>
            </a:br>
            <a:endParaRPr lang="en-US" dirty="0"/>
          </a:p>
        </p:txBody>
      </p:sp>
      <p:pic>
        <p:nvPicPr>
          <p:cNvPr id="11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0E6232-A3E9-4D93-BA5C-C21439157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41459" y="367506"/>
            <a:ext cx="4255994" cy="1227604"/>
          </a:xfrm>
        </p:spPr>
      </p:pic>
    </p:spTree>
    <p:extLst>
      <p:ext uri="{BB962C8B-B14F-4D97-AF65-F5344CB8AC3E}">
        <p14:creationId xmlns:p14="http://schemas.microsoft.com/office/powerpoint/2010/main" val="148612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900A-6E90-40AA-9BC0-8BC7FA53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>
                <a:solidFill>
                  <a:srgbClr val="515151"/>
                </a:solidFill>
                <a:latin typeface="Arial"/>
                <a:cs typeface="Arial"/>
              </a:rPr>
              <a:t>Tiny devices delivering drugs </a:t>
            </a:r>
            <a:r>
              <a:rPr lang="en-GB" sz="2800" b="1" dirty="0">
                <a:solidFill>
                  <a:srgbClr val="515151"/>
                </a:solidFill>
                <a:latin typeface="Arial"/>
                <a:cs typeface="Arial"/>
              </a:rPr>
              <a:t>precisely where needed</a:t>
            </a:r>
            <a:r>
              <a:rPr lang="en-GB" sz="2800" dirty="0">
                <a:solidFill>
                  <a:srgbClr val="515151"/>
                </a:solidFill>
                <a:latin typeface="Arial"/>
                <a:cs typeface="Arial"/>
              </a:rPr>
              <a:t> 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A8251-EA00-4875-9723-D1B72B8E7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>
                <a:solidFill>
                  <a:srgbClr val="5F5F5F"/>
                </a:solidFill>
                <a:latin typeface="Arial"/>
                <a:cs typeface="Arial"/>
              </a:rPr>
              <a:t>Tiny mobile magnetic devices are showing huge potential for future biomedical applications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>
                <a:solidFill>
                  <a:srgbClr val="5F5F5F"/>
                </a:solidFill>
                <a:latin typeface="Arial"/>
                <a:cs typeface="Arial"/>
              </a:rPr>
              <a:t>However, the use of these micro- and nanodevices in clinical settings is not easy</a:t>
            </a:r>
            <a:endParaRPr lang="en-GB">
              <a:solidFill>
                <a:srgbClr val="5F5F5F"/>
              </a:solidFill>
              <a:latin typeface="Arial"/>
              <a:ea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>
                <a:solidFill>
                  <a:srgbClr val="5F5F5F"/>
                </a:solidFill>
                <a:latin typeface="Arial"/>
                <a:cs typeface="Arial"/>
              </a:rPr>
              <a:t>The EU-funded ANGIE project will develop magnetically steerable wireless nanodevices for the targeted delivery of therapeutic agents via the body’s vascular system</a:t>
            </a:r>
            <a:endParaRPr lang="en-U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>
                <a:solidFill>
                  <a:srgbClr val="5F5F5F"/>
                </a:solidFill>
                <a:latin typeface="Arial"/>
                <a:cs typeface="Arial"/>
              </a:rPr>
              <a:t>By creating a baseline of knowledge and skills for localised targeted drug delivery, the project will increase health professionals’ capacity to treat multiple chronic diseases</a:t>
            </a:r>
            <a:endParaRPr lang="en-U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>
                <a:solidFill>
                  <a:srgbClr val="5F5F5F"/>
                </a:solidFill>
                <a:latin typeface="Arial"/>
                <a:cs typeface="Arial"/>
              </a:rPr>
              <a:t>Moreover, it will enable doctors to deliver drugs precisely where needed with minimal side effects. </a:t>
            </a:r>
            <a:endParaRPr lang="en-US">
              <a:ea typeface="+mn-lt"/>
              <a:cs typeface="+mn-lt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4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A1F0-CCE3-47BA-A083-52FB6ABA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>
                <a:latin typeface="Arial"/>
                <a:cs typeface="Calibri Light"/>
              </a:rPr>
              <a:t>Dr Salvador Pané Vidal, ANGIE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FD81-DF7A-40DE-84C8-17BB47808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>
                <a:ea typeface="+mn-lt"/>
                <a:cs typeface="+mn-lt"/>
              </a:rPr>
              <a:t>‘In the ANGIE project, we will develop a radical and new technology that will enable the realisation of tiny micro-biotic capsules capable of navigating the body’s vascular system to deliver drugs at the site of the blocked clot to unblock blood vessels.</a:t>
            </a:r>
            <a:endParaRPr lang="en-US" sz="2000">
              <a:ea typeface="+mn-lt"/>
              <a:cs typeface="+mn-lt"/>
            </a:endParaRPr>
          </a:p>
          <a:p>
            <a:r>
              <a:rPr lang="en-GB" sz="2000" dirty="0">
                <a:ea typeface="+mn-lt"/>
                <a:cs typeface="+mn-lt"/>
              </a:rPr>
              <a:t>This technology will provide revolutionary treatment that will </a:t>
            </a:r>
            <a:r>
              <a:rPr lang="en-GB" sz="2000">
                <a:ea typeface="+mn-lt"/>
                <a:cs typeface="+mn-lt"/>
              </a:rPr>
              <a:t>help health professionals deliver drugs in more effective and </a:t>
            </a:r>
            <a:r>
              <a:rPr lang="en-GB" sz="2000" dirty="0">
                <a:ea typeface="+mn-lt"/>
                <a:cs typeface="+mn-lt"/>
              </a:rPr>
              <a:t>targeted way precisely where the drug is needed with minimal side effects.</a:t>
            </a:r>
            <a:endParaRPr lang="en-US" sz="2000" dirty="0">
              <a:ea typeface="+mn-lt"/>
              <a:cs typeface="+mn-lt"/>
            </a:endParaRPr>
          </a:p>
          <a:p>
            <a:r>
              <a:rPr lang="en-GB" sz="2000">
                <a:ea typeface="+mn-lt"/>
                <a:cs typeface="+mn-lt"/>
              </a:rPr>
              <a:t>We hope that this will improve the quality of life for stroke survivors and reduce the long-term impact of having a stroke.’</a:t>
            </a:r>
            <a:endParaRPr lang="en-US" sz="2000">
              <a:ea typeface="+mn-lt"/>
              <a:cs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C2F0F47-1AC4-4B58-A52B-9100F538C4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604" r="427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3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3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2AAA-41CF-4C9C-AEC5-D9BE52B8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>
                <a:latin typeface="Arial"/>
                <a:cs typeface="Calibri Light"/>
              </a:rPr>
              <a:t>Fabian Landers, ANGIE</a:t>
            </a:r>
            <a:endParaRPr lang="en-GB" sz="2400" dirty="0">
              <a:latin typeface="Arial"/>
              <a:cs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9CCC7D5-99D0-40F5-AD88-61E9BDCF12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390" r="20390"/>
          <a:stretch/>
        </p:blipFill>
        <p:spPr>
          <a:xfrm rot="16200000">
            <a:off x="5832475" y="338137"/>
            <a:ext cx="4873625" cy="6172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1A549-B166-4C8D-9A7C-2189C9B31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>
                <a:latin typeface="Arial"/>
                <a:ea typeface="+mn-lt"/>
                <a:cs typeface="+mn-lt"/>
              </a:rPr>
              <a:t>‘With over two decades of experience in the field of micro biotics, we are now making the transition from the lab in to hospitals.</a:t>
            </a:r>
          </a:p>
          <a:p>
            <a:r>
              <a:rPr lang="en-GB" sz="1800">
                <a:latin typeface="Arial"/>
                <a:ea typeface="+mn-lt"/>
                <a:cs typeface="+mn-lt"/>
              </a:rPr>
              <a:t>For this we will closely collaborate with our European partners and with research groups from all over Europe, utilising their very specific skill sets.</a:t>
            </a:r>
          </a:p>
          <a:p>
            <a:r>
              <a:rPr lang="en-GB" sz="1800">
                <a:latin typeface="Arial"/>
                <a:ea typeface="+mn-lt"/>
                <a:cs typeface="+mn-lt"/>
              </a:rPr>
              <a:t>We are excited to be part of this collaborative effort and we look forward to seeing some great research results.’</a:t>
            </a: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0371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908d00e-0e3a-4203-8319-b0cbb6444173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3ECCAA4EA62C49B5B3F2F126D4E78F" ma:contentTypeVersion="12" ma:contentTypeDescription="Create a new document." ma:contentTypeScope="" ma:versionID="dc5c5db777915b945d797ae85be5b626">
  <xsd:schema xmlns:xsd="http://www.w3.org/2001/XMLSchema" xmlns:xs="http://www.w3.org/2001/XMLSchema" xmlns:p="http://schemas.microsoft.com/office/2006/metadata/properties" xmlns:ns2="51897ac0-c4c9-45cc-a66d-44d4110a7b86" xmlns:ns3="2908d00e-0e3a-4203-8319-b0cbb6444173" targetNamespace="http://schemas.microsoft.com/office/2006/metadata/properties" ma:root="true" ma:fieldsID="1786b7be2f7eff114c11a891b214e50c" ns2:_="" ns3:_="">
    <xsd:import namespace="51897ac0-c4c9-45cc-a66d-44d4110a7b86"/>
    <xsd:import namespace="2908d00e-0e3a-4203-8319-b0cbb64441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97ac0-c4c9-45cc-a66d-44d4110a7b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8d00e-0e3a-4203-8319-b0cbb644417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0A4359-B8D4-4EBA-BDE3-628DBDB986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51334A-21F1-41DF-8FFD-6C42236024A7}">
  <ds:schemaRefs>
    <ds:schemaRef ds:uri="http://schemas.microsoft.com/office/2006/metadata/properties"/>
    <ds:schemaRef ds:uri="http://schemas.microsoft.com/office/infopath/2007/PartnerControls"/>
    <ds:schemaRef ds:uri="2908d00e-0e3a-4203-8319-b0cbb6444173"/>
  </ds:schemaRefs>
</ds:datastoreItem>
</file>

<file path=customXml/itemProps3.xml><?xml version="1.0" encoding="utf-8"?>
<ds:datastoreItem xmlns:ds="http://schemas.openxmlformats.org/officeDocument/2006/customXml" ds:itemID="{DEE93C21-8BE6-4FBA-82F0-C6E45682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897ac0-c4c9-45cc-a66d-44d4110a7b86"/>
    <ds:schemaRef ds:uri="2908d00e-0e3a-4203-8319-b0cbb6444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SAFE's New EU research partnership</vt:lpstr>
      <vt:lpstr>         MAgnetically steerable wireless Nanodevices for the tarGeted delivery of therapeutIc agents in any vascular rEgion of the body  https://h2020-angie.eu/ </vt:lpstr>
      <vt:lpstr>Tiny devices delivering drugs precisely where needed </vt:lpstr>
      <vt:lpstr>Dr Salvador Pané Vidal, ANGIE</vt:lpstr>
      <vt:lpstr>Fabian Landers, ANGIE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SAFE's New EU research partnership</dc:title>
  <dc:creator/>
  <cp:lastModifiedBy/>
  <cp:revision>141</cp:revision>
  <dcterms:created xsi:type="dcterms:W3CDTF">2021-04-20T10:05:11Z</dcterms:created>
  <dcterms:modified xsi:type="dcterms:W3CDTF">2021-04-26T09:07:45Z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0x010100523ECCAA4EA62C49B5B3F2F126D4E78F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